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70" r:id="rId3"/>
    <p:sldId id="381" r:id="rId4"/>
    <p:sldId id="422" r:id="rId5"/>
    <p:sldId id="308" r:id="rId6"/>
    <p:sldId id="318" r:id="rId7"/>
    <p:sldId id="432" r:id="rId8"/>
    <p:sldId id="437" r:id="rId9"/>
    <p:sldId id="383" r:id="rId10"/>
    <p:sldId id="417" r:id="rId11"/>
    <p:sldId id="389" r:id="rId12"/>
    <p:sldId id="433" r:id="rId13"/>
    <p:sldId id="393" r:id="rId14"/>
    <p:sldId id="419" r:id="rId15"/>
    <p:sldId id="438" r:id="rId16"/>
    <p:sldId id="439" r:id="rId17"/>
    <p:sldId id="414" r:id="rId18"/>
    <p:sldId id="423" r:id="rId19"/>
    <p:sldId id="387" r:id="rId20"/>
    <p:sldId id="397" r:id="rId21"/>
    <p:sldId id="398" r:id="rId22"/>
    <p:sldId id="436" r:id="rId23"/>
    <p:sldId id="401" r:id="rId24"/>
    <p:sldId id="420" r:id="rId25"/>
    <p:sldId id="403" r:id="rId26"/>
    <p:sldId id="427" r:id="rId27"/>
    <p:sldId id="434" r:id="rId28"/>
    <p:sldId id="411" r:id="rId29"/>
    <p:sldId id="424" r:id="rId30"/>
    <p:sldId id="421" r:id="rId31"/>
    <p:sldId id="435" r:id="rId32"/>
    <p:sldId id="409" r:id="rId33"/>
    <p:sldId id="41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672" autoAdjust="0"/>
  </p:normalViewPr>
  <p:slideViewPr>
    <p:cSldViewPr snapToGrid="0">
      <p:cViewPr varScale="1">
        <p:scale>
          <a:sx n="81" d="100"/>
          <a:sy n="81" d="100"/>
        </p:scale>
        <p:origin x="12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3-02-15T16:43:14.398"/>
    </inkml:context>
    <inkml:brush xml:id="br0">
      <inkml:brushProperty name="width" value="0.05292" units="cm"/>
      <inkml:brushProperty name="height" value="0.05292" units="cm"/>
      <inkml:brushProperty name="color" value="#FF0000"/>
    </inkml:brush>
  </inkml:definitions>
  <inkml:trace contextRef="#ctx0" brushRef="#br0">12685 6271 57 0,'0'0'0'0,"0"0"0"0,0 0 0 0,-12 0 0 0,12 0 132 0,-16 0 22 0,5 5 4 0,0-5 1 0,11 0-47 0,-11 0-10 0,-6 4-2 0,17-4 0 0,-6-4-28 0,6 4-7 0,-11 4-1 0,11-4 0 0,0 0-9 0,0 0-3 15,0 0 0-15,-5 10 0 0,5-10-33 0,0 0-7 16,0 0-2-16,0 15 0 0,-6 0 26 0,1 5 4 16,5-1 2-16,0 6 0 0,0-5-21 0,0 4-4 0,5 1-1 0,-5 0 0 15,6-1 18-15,-6 6 3 16,0-5 1-16,5-1 0 0,-5-4-38 0,0 5 0 16,6-6 0-16,-6-4 0 0,-6 5 18 0,6-5 2 15,0-15 1-15,0 14 0 0,0 1 8 0,0-15 2 16,0 0 0-16,0 0 0 0,-5 10-10 0,5-10-1 0,0 0-1 15,0 0 0-15,0 0-7 0,0 0-2 0,-11-5 0 0,11 0 0 16,-11-10-10-16,-1 1 10 0,1-11-10 0,6 0 10 16,5-4-19-16,-11-6-4 0,11 1-1 0,-6-6 0 15,12 1 3-15,-6 4 1 0,11 1 0 0,-11 4 0 16,0 1 10-16,5 4 0 0,1 5 0 0,-1 1 0 16,1-1 0-16,0 10 0 0,5-5 0 0,-11 5 0 15,0 10 0-15,0 0 0 0,0 0 0 0,0 0 0 0,0 0 0 0,0 0 0 16,0 0-9-16,0 0 9 0,0 15-10 0,0 0 10 15,-11 5-13-15,5 4 5 16,0-4 8-16,6 5 0 0,0 4 0 0,-5-4 0 16,5 4 0-16,0-4-8 0,-6 0 8 0,6-6 0 15,6 1 0-15,-6 0 0 0,0-5 0 0,5 4 0 16,-5-19-13-16,0 0-4 0,0 0-1 0,0 0-554 16,0 0-110-16</inkml:trace>
  <inkml:trace contextRef="#ctx0" brushRef="#br0" timeOffset="947.85">11703 4812 172 0,'0'0'16'0,"0"0"-16"0,0 0 0 0,0 0 0 15,0 0 106-15,0 0 18 0,0 0 4 0,0 0 1 0,0 0-54 16,0 0-11-16,0 0-3 0,0 0 0 16,16 9-19-16,-5-4-4 0,1 0-1 0,4 0 0 15,-5 5-8-15,0 0-1 0,0-5-1 0,-5 10 0 0,-6-15-15 0,6 9-4 16,-1 6 0-16,-10 0 0 15,-1 5-8-15,6-5 12 0,-6 9-12 0,1-14 12 0,-1 10-12 0,-5-1 0 16,6 1 0-16,-6 0-11 0,0 0 1 0,5 4 0 0,-5-9 0 0,0 5 0 31,11-5 10-31,-6 4 0 0,1-4 0 0,5 0-8 16,0-15 8-16,5 5 0 0,-5-5 0 0,11 10 0 16,0-5 0-16,1-5 11 0,4 0-3 0,6 0 0 0,-11 0 9 15,6 0 2-15,5-5 0 0,-5 5 0 0,11-5 9 16,-17 0 1-16,11 5 1 0,0 0 0 0,0-5-5 0,-5 5-1 15,5-5 0-15,-5 5 0 0,-6 0-10 0,-11 0-2 0,0 0-1 0,0 0 0 16,5 10-11-16,-5 5 12 0,-11-1-12 0,0-4 12 16,0 10 8-16,-5 0 3 0,-1 4 0 0,0-9 0 15,-5 5 0-15,5 0 0 16,1 4 0-16,5 6 0 0,-11-15-8 0,5-1-2 16,0 6 0-16,1-5 0 0,4-5-13 0,1 4 9 0,-5-4-9 0,5 5 8 15,0-10-8-15,-1 5 10 16,7 0-10-16,-6 0 10 0,0 0-20 0,5-1-4 15,-5 1-1-15,11 5-473 16,0-10-94-16</inkml:trace>
  <inkml:trace contextRef="#ctx0" brushRef="#br0" timeOffset="1633.23">12274 4545 1220 0,'0'0'54'0,"6"0"11"0,5 5-52 0,0 5-13 0,5-10 0 0,-4 10 0 0,4-5 0 0,-10 5 0 0,5 0 0 0,0 4 0 0,0 6 28 0,-5-5 4 15,-1 5 0-15,1-1 0 0,5 6-24 0,-6-5-8 0,6-1 0 0,1 1 0 16,-7 5 9-16,1-5-9 15,-1-6 8-15,1 1-8 0,-1 0 0 0,6 5 8 16,-11-11-8-16,6 6 0 0,-6-15 8 0,0 5-8 16,0-5 8-16,5 20-8 0,-5-20 8 15,0 5-8-15,0-5 8 0,0 10-8 0,0-10 8 0,0 0-8 16,0 0 8-16,-5 10-8 0,5-10 0 0,-6 9 0 0,6-9 0 16,0 0 0-16,0 0 9 0,0 0 0 0,0 0 0 0,0 0 0 15,0 0-9-15,0 0 0 0,11 5 0 0,-5 5 0 16,11-10 0-16,-6 0 12 0,0 5 0 0,0-5 0 15,-11 0 2-15,0 0 1 16,11 0 0-16,-11 0 0 0,0 0-2 0,6 15 0 0,-6-5 0 0,0 5 0 16,-6-1 12-16,-5 11 3 0,0-10 0 15,-6 4 0-15,-5 1 10 0,5 0 2 16,-5 0 1-16,6-6 0 0,-1 6-15 0,0 0-3 0,-5 0-1 0,0-6 0 16,11-4-6-1,-6 5 0-15,0-5-1 0,1 5 0 0,5-5 5 16,0 4 0-16,0-14 1 0,-6 10 0 15,6 0-41-15,11-10-9 16,0 0-2-16,0 0 0 16,-11 5-159-16,11-5-32 0,0 0-6 0,-28-10-2 15</inkml:trace>
  <inkml:trace contextRef="#ctx0" brushRef="#br0" timeOffset="2377.28">12823 4388 1234 0,'0'0'55'0,"0"0"11"0,0 0-53 0,0 0-13 0,0 0 0 0,0 0 0 0,0 0 0 0,0 0 0 16,0 0-12-16,0 0 12 0,0 0 20 0,0 0 12 16,0 0 1-16,0 0 1 0,0 0-21 0,0 0-4 15,0 0-1-15,0 0 0 0,0 0-8 0,0 0 0 16,0 0 0-16,0 0 0 0,22 0 0 0,-5 0 0 15,0 0 0-15,-1-5 0 0,7 5 0 0,-1 0-11 16,0 0 3-16,-5 0 0 0,5 0 8 0,-6 5 0 16,1-5 0-16,-6 4 0 15,-11-4 0-15,17 10 0 0,-1-5 0 0,1 5 0 0,-11 0 0 16,5 0 0-16,0 0 0 0,-6 0 0 16,6 4 8-16,-11 1 3 15,0 10 1-15,0-10 0 0,0 9 0 16,0 1 1-1,-16 0 0-15,10 9 0 0,1 5-1 16,-1 6-1-16,-5 4 0 16,6-4 0-16,-7 19 1 15,7-10 0-15,-6 10 0 16,5 0 0-16,-5 0 0 0,11 0 0 16,-11-10 0-16,0 1 0 15,5-11-12-15,6 0 8 16,-5-4-8-16,-1-16 8 15,6 1 0-15,0 0-8 16,0-11 12 0,-5 1-4-16,5-10-20 0,0-5-4 15,-11 10 0-15,11-10-675 16</inkml:trace>
  <inkml:trace contextRef="#ctx0" brushRef="#br0" timeOffset="2973.41">12796 4876 57 0,'0'0'0'0,"0"0"0"0,0 0 0 0,0 0 0 0,0 0 130 0,0 0 21 0,0 0 4 0,0 0 1 0,0 0-74 0,0 0-14 0,0 0-4 0,0 0 0 0,0 0 8 0,0 0 2 16,0 0 0-16,0 0 0 0,0 0-23 0,0 0-5 15,0 0-1-15,16 5 0 0,1-5-17 0,-1 0-3 0,7-5-1 0,-7 5 0 16,6 0-14-16,1 0-10 16,-1-15 12-16,6 10-12 0,-12 0 10 0,12 0-10 15,5-5 8-15,-5 5-8 0,0-5 14 0,-1 5-2 16,1 1-1-16,-6-1 0 16,1 0-11-16,-1 0 12 15,-11 5-12-15,5 0 12 16,-16 0-12-16,0 0 0 0,0 0 0 15,0 0 8-15,0 0-32 0,0 0-8 0,0 0 0 16,0 0-1-16</inkml:trace>
  <inkml:trace contextRef="#ctx0" brushRef="#br0" timeOffset="4001.2">13589 4412 1137 0,'5'-24'50'0,"-5"24"11"0,11-5-49 0,-5 0-12 0,-6 5 0 0,5-10 0 0,-5 10 44 0,0 0 5 16,0 0 2-16,0 0 0 0,0 0-11 0,0 0-3 0,0 0 0 0,-11 10 0 0,-5-5-9 0,5 14-3 16,-6-9 0-16,0 10 0 0,1 0-8 0,-1 9-1 15,-5 6-1-15,5-1 0 0,1 1-15 0,-1 4 0 16,6 1 8-16,5-6-8 0,-5 10 0 16,11-9 0-16,-5 0 0 0,5-1 0 0,0-4 0 0,0-1 0 15,0-4 8-15,5-5-8 16,6 4 0-16,-11-9 0 0,11 0 0 15,-5 0 0-15,5-6 11 16,0-4-11-16,0 0 12 16,0-5-12-16,0 0 16 0,6-5-4 0,0 0-1 15,-1-4 0 1,-5-1-2-16,6 0 0 0,0-5 0 16,-1 5 0-16,-5-5-9 15,6 6 0-15,-6-6 0 0,6 5 8 16,-12-15-8-16,7 10 0 15,-1 6 0-15,0-11 8 16,-11 0-8-16,5 10 0 0,1 0 9 16,-1 1-9-16,-5-1 29 15,-5 5 2-15,5-5 0 16,-6 5 0-16,-5 0 1 0,0 0 1 16,-6 5 0-16,1 0 0 15,5 0-16-15,-12 5-3 16,7-5-1-16,-1 5 0 15,1 0-13-15,-1 5 0 16,0-10 8-16,1 5-8 0,5-5-11 16,-6 5-5-16,6-5 0 15,0 0-1-15,0 5-146 16,0-5-29-16</inkml:trace>
  <inkml:trace contextRef="#ctx0" brushRef="#br0" timeOffset="4757.22">14027 4432 1234 0,'0'0'55'0,"0"0"11"0,0 0-53 0,0 0-13 0,0 0 0 0,0 15 0 0,-17-5 0 0,6-1 0 0,0 6-12 0,0 0 12 0,-11 5 28 0,11-1 13 0,0 6 3 0,11-10 0 0,-23 5-25 0,7 4-5 0,5-4-1 0,-6 5 0 0,6-6-13 0,-6 1 0 0,6 0 8 16,6-1-8-16,-6-9 0 0,5 5 0 0,1 0 0 0,5-15 0 0,0 0 0 0,0 0-10 16,0 0 10-16,0 0-8 0,0 0 8 0,16 10 0 15,6-10 0-15,-5 0 0 0,5 0 0 0,-5-10 8 16,-1 10-8-16,7-5 0 0,-12 5 0 0,11 0 8 0,0-5-8 0,0 5 0 16,1 0 11-16,-1 0-3 0,-6 0 0 15,7 0 0-15,-7 0 2 0,6 0 0 0,-5 0 0 16,-6 0 0-16,6 5-2 0,-17-5-8 15,0 0 12-15,11 15-4 0,-6-15-8 0,-5 0 12 16,6 15-12-16,-1-1 12 0,-5 1 2 0,-5 5 1 16,5 0 0-16,-6-6 0 0,-5 6 3 15,6 0 1-15,-6 0 0 16,0-6 0-16,-1 6-11 0,1 0-8 16,0-1 12-1,0-4-12-15,0 5 31 16,0-10-1-16,0 5 0 0,-6-6 0 15,12 6-6-15,-6-10 0 0,-6 5-1 16,0 0 0-16,6-5-5 0,-5 0-1 16,-1 0 0-16,17-5 0 0,0 0-9 15,0 0-8-15,0 0 9 0,0 0-9 16,-11-5 56-16,0-5 4 0,0 0 2 0,-6-5 0 16,6-4-133-1,0-1-26-15,0 0-6 0,0-5-1 16,5 1 0-16,-5-1 0 15,11 1 0 1,-6-1-592-16</inkml:trace>
  <inkml:trace contextRef="#ctx0" brushRef="#br0" timeOffset="4838.7">13805 4619 748 0,'0'0'67'0,"17"0"-54"0,-1 0-13 0,1 0 0 0,0 0 34 0,-1 0 4 0,1-5 1 0,0 5 0 0,-1-5 15 0,6 5 3 0,-5 0 1 0,-6-9 0 0,17 4-16 0,-6-5-3 0,-5 0-1 0,5 0 0 0,0 5-2 0,0-5 0 0,-5 0 0 0,5 5 0 0,-5-9-16 0,10 4-3 0,-4 0-1 0,-1 5 0 0,-5-5-16 0,5 0 8 16,5-4-8-16,-4-1 0 0,4 5 0 0,-4 0 0 0,-1-5-10 0,0 5-621 0</inkml:trace>
  <inkml:trace contextRef="#ctx0" brushRef="#br0" timeOffset="25368.66">10638 6310 345 0,'0'0'31'0,"0"0"-31"16,11-10 0-16,5 0 0 0,1 0 274 0,5 1 49 0,-16-6 9 0,10 0 3 0,1 0-256 0,0 5-51 0,-12 5-11 0,6-4-1 16,12-1 4-16,-23 0 2 0,11 5 0 0,-11 5 0 0,11 0 14 0,-11 0 2 15,0 0 1-15,0 0 0 16,16 5-19-16,-16-5-3 0,0 20-1 0,6-11 0 0,-6 11 1 0,5 0 0 16,-10 5 0-16,5-1 0 15,-6 1-4-15,-5 0-1 0,6 9 0 0,-1-14 0 16,1 9 7-16,-6 1 1 15,-1-5 0-15,1-1 0 0,6 6 12 16,-6-6 4-16,-6-4 0 0,0 0 0 0,6 0-4 16,0-6-1-1,-11 6 0 1,5-10 0-16,6 5-15 0,6-5-4 0,-6-5 0 31,0 4 0-31,-1-9-3 16,7 5-1-16,5-5 0 15,-17-5 0-15,6 0 1 16,6-4 0-16,-1-1 0 0,6 0 0 16,0 0-9-16,0-5 0 15,0 0 0-15,6 6 0 0,-1-6 0 16,-5 0 0 0,6-5 0-16,-1 10 0 15,1-9 13-15,5 4-2 16,-11-5-1-16,0 5 0 0,5 1 2 15,-5-1 0-15,0 0 0 16,0 0 0-16,6 5-12 16,-6 1-16-16,-6-1 4 0,6 10 1 15,6-10 11-15,-6 0 16 0,0 5-4 16,6-10-1-16,-6 5-11 0,0-4 0 16,5-1 0-16,-5 5 0 15,0 10 0-15,0 0 0 0,0-10 0 16,0 10 0-16,0 0 0 15,0 0 0-15,0 0 0 0,0 0 0 0,-11-5 0 16,0 10-14-16,0 0 5 16,0 0 1-16,5 10 8 0,1 0 0 15,-1-1 0-15,6 6-8 16,0-5 8-16,0 5 0 16,0-6 0-16,0 1 0 15,11 0 0 1,-5-5 0-16,-6-10 0 0,11 15 0 15,0-11 0-15,-11-4 0 16,0 0 0-16,11 10 0 0,6-5 0 16,-17-5 0-1,0 0 8-15,11-5-8 16,5-5 9-16,-10 1-9 16,5-1 12-16,0-5-12 15,0-5 10-15,-5 5-10 0,-1-4 8 16,1-1-8-16,-1 0 0 15,-5 6 0-15,6-6 8 0,-6-5-8 16,-6 10 0 0,1-4 8-16,-1 4-8 0,1 0 8 15,-1 5-8-15,6 0 0 0,-16 5 0 0,5 5 0 16,-1 0 0-16,1 5-11 16,6 0 3-16,-17 5 0 0,10 0 8 0,7 0 0 0,-12-5 0 15,12 5-8-15,-6-10-23 0,5 9-4 0,6-9-1 16,0 0 0-16,-17 10-136 0,17-5-28 0,-33 5-6 15,33-10-1-15</inkml:trace>
  <inkml:trace contextRef="#ctx0" brushRef="#br0" timeOffset="27597.6">9007 5482 1101 0,'0'0'48'0,"0"0"12"0,0 0-48 0,0 0-12 0,0 0 0 0,0 0 0 0,0 0 48 0,0 0 7 16,0-10 1-16,0 10 1 0,0-10-17 0,0 10-4 16,0 0-1-16,16-5 0 0,-4-5-25 0,-1 10-10 0,5 0 8 15,1 0-8-15,5 0 12 0,-5 5-4 0,5 0 0 0,0 0 0 16,-5-5-8-16,5 10 0 0,0-10 0 0,-5 5 0 16,-1 0 0-16,1 10-11 15,0-10 3-15,-1 4 0 0,-5 1-2 0,1 0 0 16,-7 5 0-16,6-5 0 0,-11 0 10 0,6 0 0 0,-12 4 0 0,6-14-8 15,0 10 8-15,0 0 0 0,-11 10 0 0,6-15 0 16,-1 0 8-16,0 9-8 0,1-9 8 0,-1 5-8 31,6-10 36-31,-11 10 2 0,6 0 1 0,5 0 0 16,0 5-1-16,-11-6 0 0,11-9 0 0,0 10 0 0,0 5-20 16,0-15-4-1,0 0-1-15,0 0 0 0,0 0-13 16,0 0 0-16,0 0 0 0,11 5 0 0,-11-5 12 15,0 0 0-15,0 0 0 0,5 0 0 0,6 0-12 16,6-5 0-16,-6 0 0 0,0-5 0 0,0 0 0 16,6 1 0-16,-6-1 0 15,6-5 0-15,-12 5 0 16,12-10 0-16,0 15 0 0,-12-14 0 16,12-1-90-16,-1-5-24 15,1-24-5-15,-11 19-1 16</inkml:trace>
  <inkml:trace contextRef="#ctx0" brushRef="#br0" timeOffset="28510.6">9872 5275 403 0,'0'0'36'0,"0"0"-36"0,0 0 0 0,0 0 0 0,-16 5 162 0,4 5 26 0,1-10 4 16,0-10 2-16,6 10-129 0,-12-5-25 0,6 0-6 0,0 0-1 0,0 5-23 0,5-15-10 0,-10 10 8 0,5 0-8 15,-1 5 0-15,-4-9 0 0,-1 4 0 0,12 5 0 0,5 0 12 16,-17 0-4-16,0 5 0 0,1 4 0 0,-1-9 10 16,0 10 2-16,6 5 0 0,-5-5 0 0,-1 5 2 0,6-10 1 15,0 14 0-15,0-14 0 0,0 5-2 0,0 0 0 16,11-10 0-16,0 0 0 0,-6 10-4 15,6-10-1-15,0 0 0 0,0 0 0 0,0 0-16 0,0 0 0 0,11 0 0 0,6 5 0 32,-1-5 0-32,1 0 0 0,0 0 0 0,5 0 0 15,0 0 9-15,6 5-1 0,-6 0-8 0,6 0 12 16,-1 4-3-16,-4 6-1 0,-1 0 0 0,0 0 0 16,6-5-8-16,-12 4 0 0,7-4 0 15,-7 5 0-15,-5 0 0 0,6-5-11 0,-6 0 11 16,0 4-8-16,-11-14-6 15,0 15-1-15,6-5 0 16,-6 5 0-16,-6-5 15 0,1 4 0 0,-1 1 0 16,-11 0 10-16,6 0-1 0,0-10 0 15,-17 5 0-15,12-1 0 0,5 1 15 16,-6-5 4 0,-5 5 0-16,5-10 0 0,-10 0 2 15,15 0 1-15,-10 0 0 16,6-10 0-16,4 0-6 0,7 5-1 15,-6-19 0-15,0 9 0 16,0-10-24-16,5 1 8 0,-5-1-8 16,11 0 0-16,-6 6 0 0,1-16 0 15,10 11 0 1,-5-6 0-16,0 5 0 16,6 1 0-16,5 4 0 15,-11 0 0-15,6 1 0 16,-1-6 0-16,6 5 0 0,-5 5-11 15,5-9-34-15,-6 9-7 16,7 0-2-16,-1 0-466 16,-6 1-94-1</inkml:trace>
  <inkml:trace contextRef="#ctx0" brushRef="#br0" timeOffset="29698.71">10138 5250 864 0,'0'0'76'0,"0"0"-60"0,0 0-16 0,0 0 0 0,0 0 56 0,0 0 9 0,0 0 2 0,0 0 0 0,0 0-30 0,0 0-5 0,0 0-2 0,0 0 0 0,6-10-8 0,-6-9-2 0,6-1 0 15,-6 0 0-15,0 0-1 0,0-4-1 0,0-1 0 0,0 5 0 0,5 1 7 0,1 4 2 0,-6-15 0 0,0 11 0 0,5-1 5 16,-5 5 2-16,0-9 0 0,0 9 0 0,0-10-7 0,0 15-2 16,0-14 0-16,0 9 0 0,-11-5-11 0,6 5-2 0,-1 5-1 15,0 1 0-15,-5-1-3 0,0 5-8 0,0 5 12 0,6 0-4 16,-18 0-8-16,12 5 0 16,-5 5-12-16,-1 4 12 0,6 1-24 0,-6-5 4 0,1 20 0 0,5-16 0 15,-1 11 10-15,7 0 10 0,-6-1-13 0,11 6 5 16,-11-5 8-16,11-1 0 0,0 1 0 0,0-5 8 15,0-1-8-15,11-4 11 0,-11 0-11 0,11 0 12 16,-6-6-12-16,-5-9 0 0,12 5 0 0,4 5 0 16,-16-10 0-16,17 0 0 0,5-5 0 0,-5 0 0 15,-1 0 0 1,1 5 0 0,0-4 0-16,-1-1 0 0,6 0 0 15,-10 0 8-15,4 5-8 0,-5 0 8 16,6 0-8-16,-6 0 0 0,0 5 0 0,6 0 8 15,-12-5 0-15,1 9-8 16,-6-9 12-16,5 10-4 0,1 0 8 16,-1 0 2-1,-5 5 0-15,0 0 0 0,6 4 6 16,-12-9 0-16,6 5 1 16,-5 10 0-16,5-11-1 15,0 6 0-15,-6 0 0 0,1 5 0 16,5-1 4-16,-6 6 0 15,6-6 0-15,0 1 0 0,-5 0-14 0,5-11-2 16,5 11-1-16,-5-5 0 0,0 0-11 16,0-6 0-16,6 6 9 15,-6 0-9 1,5-15 0-16,6 5 0 16,-11-10 0-16,0 0 0 0,6 9-9 15,-6-9-3-15,11 5-1 16,-11-5 0-16,0 0-142 0,11 0-28 0</inkml:trace>
  <inkml:trace contextRef="#ctx0" brushRef="#br0" timeOffset="37088.08">10410 4974 345 0,'0'0'15'0,"0"0"4"0,0 0-19 0,0 0 0 0,0 0 0 0,0 0 0 0,0 0 244 0,0 0 44 0,0 0 10 0,0 0 2 0,0 0-204 0,0 0-40 0,0 0-8 0,0 0-1 0,0 0-35 0,-5 5-12 0,-1 10 9 16,6 0-9-16,-5-1 0 0,5 1-9 0,0 5 0 0,0-5 0 16,0 4 9-16,5 1-8 0,-5 0 8 0,6 0-8 0,-1-1 8 0,6-4 0 15,-5 0 0-15,5-5 0 16,0 0 0-16,0-5 0 0,-11-5-10 0,0 0 10 15,0 0 0-15,17 0 11 0,-6 0 0 0,6-10 0 0,-6 5 5 0,0 0 0 16,5-5 1-16,-5 0 0 0,6 5-5 0,-17 5 0 16,0-10-1-16,17 5 0 15,5-4-11-15,-5 4 0 0,-6 0 0 0,5 5 0 0,1-5 0 0,-6 5 0 16,0 0 0-16,6 5 0 0,-6 0 0 0,0-5 0 16,0 5 0-16,-11-5 0 0,17 9-9 0,-17-9 9 15,0 0 0-15,0 10 0 0,5 0 0 0,-5 5 0 16,0 0 0-16,-5 0 0 0,5-1 0 0,-11 6 14 0,5-10-4 15,-5 5-1-15,0-1 10 0,0 6 1 0,-6-5 1 16,6 5 0-16,0-6 3 0,5 6 1 0,-10-5 0 0,-6 0 0 16,10-5-12-16,7 4-2 0,-12-9-1 0,6 0 0 15,0-5-10-15,11 5 8 16,-17 5-8-16,1-10 8 0,10 0-8 0,-5-10 0 0,6 5 0 0,-6 0-11 31,5-9-17-31,0 9-4 0,1-5-1 0,5 0 0 16,-11-5-55-16,11 0-12 0,0 1-1 0,0-1-592 15</inkml:trace>
  <inkml:trace contextRef="#ctx0" brushRef="#br0" timeOffset="37276.26">10405 5122 57 0,'0'0'0'0,"0"0"0"16,0 0 0-16,0 0 0 0,-11 10 0 0,11-10 0 0,-11 0 260 0,11 0 48 0,-17 0 8 0,17 0 3 0,-11 0-207 0,11 0-40 16,0 0-9-16,0 0-2 0,-11-10-17 0,11 0-4 15,0 5-1-15,5-14 0 16,1 4-39-16,5 0 0 0,6 0 0 0,-6 0 0 15,16 6 0-15,-21-6 0 0,5 5 0 0,11-5 0 16,-5 0 0-16,5 5 0 0,-5 6 0 0,-1-11 0 16,6 5-40-16,1-10-10 15,-1 5-2-15,0 1 0 0,6-16-50 16,-6 5-10 0,0 1-3-16</inkml:trace>
  <inkml:trace contextRef="#ctx0" brushRef="#br0" timeOffset="38034.74">10837 5068 460 0,'0'0'41'0,"0"15"-33"15,0-10-8-15,0 4 0 16,0 6 144-16,-11-5 28 0,11 0 4 0,0 0 2 0,0 5-139 0,0-15-28 16,11 9-11-16,-11 1 8 0,6 0 3 0,-1 5 0 15,7-5 0-15,-1 5 0 0,11-1-11 0,-11 1 0 0,6 0 0 0,-1 5 8 16,1-20 24-16,5 10 5 15,-11-6 1-15,11 6 0 0,-5-10 4 0,0-10 1 16,5 6 0-16,-6-6 0 0,-4 0-1 16,4-5 0-16,1 0 0 0,-12-4 0 0,1-1-10 0,-1-5-3 15,1 0 0-15,-12 1 0 0,1-6-6 0,-1 6-2 16,1-16 0 0,-1 6 0-16,-10 4-21 0,-1 5-8 0,11-4 0 0,-16 4 0 31,6 1 8-31,-1-1 16 15,-5 5-4-15,5 5-1 0,1 1-11 16,-1 4 0-16,0 0 0 16,1 5 0-16,-1 5 9 15,6 0 7-15,-11 0 0 0,5 15 1 0,0-10-3 16,6 5-1-16,-11 4 0 0,5 1 0 16,1 5-13-16,5 5 11 15,-6-1-11-15,6 1 10 16,0 4-10-16,5 6 0 0,1-1 0 15,10 1 0-15,-5 9 0 0,6-14 0 16,5 9 0-16,0-4 0 16,6-6 0-16,-6-4 0 15,5 0-9-15,1-11 9 16,0 1-21-16,-1-10-1 16,1-5 0-16</inkml:trace>
  <inkml:trace contextRef="#ctx0" brushRef="#br0" timeOffset="46096.19">21077 6241 921 0,'0'0'82'0,"6"-10"-66"0,5 0-16 0,-5 0 0 0,5 1 73 0,0-1 11 0,-6 0 3 0,1 5 0 0,-1-10-55 0,1 0-12 0,-6 6-1 0,0-1-1 0,0-5 2 0,0 0 0 0,0 15 0 0,5-10 0 0,-10 0-20 0,5 10 0 0,0 0 0 0,0 0 0 0,0 0 0 15,0 0 10-15,-6 5-10 0,-5 0 8 0,0 0-8 0,6 5 0 16,-6 0 0-16,5 5 0 0,-5 4 0 0,5 1 8 16,-5 0-8-16,6 4 8 0,-1-4 12 0,1 10 3 15,-6-1 0-15,5 1 0 0,0-5 26 0,1 4 6 16,-1-4 1-16,1 4 0 0,-1-4-9 0,1-5-2 15,-1-1 0-15,1 1 0 0,-1-5-26 0,6-15-6 16,0 0-1-16,0 0 0 0,0 0-1 0,0 0-1 16,0 0 0-16,0 0 0 0,0 0 3 0,0 0 1 15,0-10 0-15,6-5 0 0,-6-4-14 0,5-1 8 0,-5-5-8 16,6 6 0-16,-1-6 8 0,-5 0-8 0,6 1 0 16,-1-1 0-16,1 0 0 0,-1 1 0 0,1-1 0 15,0 5 0-15,-1 5 0 0,1 6 0 0,-6 9 0 16,0-15 0-16,5 5 0 0,-5 10 0 0,0 0 0 0,0 0 0 15,0 0 0-15,0 0 12 0,0 0-1 0,0 0-1 16,0 0-10-16,0 0 12 0,0 0-12 0,0 0 12 16,0 0-12-16,0 0 0 0,0 0 0 0,0 0 8 15,0 0-8-15,0 0 0 0,0 0 0 0,0 0 0 16,0 0 0-16,0 0-9 0,0 10 9 0,0 5 0 16,0-15 0-16,-5 9 0 0,5 1 0 0,0 5 0 15,0-5-8-15,0-10 8 0,5 15 0 0,1-5 0 16,-6-1-15-16,5 6 4 0,1 0 1 0,-1 0 0 15,1-5-14-15,-1 5-2 0,1-1-1 0,-6 6-545 16,6-15-110-16</inkml:trace>
  <inkml:trace contextRef="#ctx0" brushRef="#br0" timeOffset="46904.23">20073 4634 1094 0,'-5'10'97'0,"-6"5"-77"0,0-1-20 0,0 6 0 0,-1 5 57 0,-4-1 8 0,-1 1 2 0,1 0 0 0,-1 4-67 0,0 1 0 0,1 0-16 0,4-1 4 15,1-4 12-15,6 4 0 0,-1 1 0 0,6-1-9 16,6-4 9-16,-6 10 0 0,11-21 0 0,-6 6-8 15,7 0 19-15,-1-5 4 0,5-6 1 0,1 6 0 0,0-5 3 16,-1-10 1-16,-5 5 0 0,12-5 0 0,-7 0-1 16,12-5 0-16,-6 0 0 0,0 0 0 0,0-5-7 0,6 1 0 15,0-1-1-15,0 5 0 0,-6-5-11 0,0-5 0 16,-5 10 0-16,-1 0 8 16,1 5-41-16,-6-10-9 15,-11 10-2-15</inkml:trace>
  <inkml:trace contextRef="#ctx0" brushRef="#br0" timeOffset="47136.17">20068 4782 864 0,'0'0'76'0,"0"0"-60"0,0 0-16 15,0 0 0-15,11 10 136 0,-6 5 25 0,1-1 5 0,0 6 1 16,-1 5-133-16,-5-6-26 0,-5 11-8 0,5 5 0 15,-6-11 32-15,0 11 4 0,1 14 1 0,5-15 0 16,-6 11-16-16,1-1-3 0,-1 1-1 0,1-1 0 16,5 0 16-16,0-9 3 0,0-1 1 0,5 6 0 15,1-16-49-15,-1-14-9 0,1 5-3 0,5 0-493 16,-5-5-99-16</inkml:trace>
  <inkml:trace contextRef="#ctx0" brushRef="#br0" timeOffset="47455.21">20423 4669 1382 0,'0'0'123'0,"0"0"-99"0,0 0-24 0,0 0 0 0,0 0 51 0,0 0 5 0,0 0 0 0,0 0 1 0,0 9-57 16,-6 6 0-16,-5 10 0 0,0-15 0 0,0 14 0 0,0 1 0 0,-6 0 0 15,1 4 0-15,-1 1 0 0,0 9 0 16,1-4 0-16,5 4 0 0,-1-9-9 0,1-1 9 15,11 1 0-15,0-5 0 0,6-1 0 0,5-4 14 16,11-10-1-16,0 0 0 0,6-5 26 0,0-5 5 16,5 0 0-16,6-5 1 0,0 0-7 15,0-5-2-15,-1-5 0 0,7 0 0 16,5-4-18-16,-6-1-4 16,-5-5-1-16,5 1 0 15,-5-1-33-15,0 5-8 16,0-19 0-16,-6 9-1 0,0 1-163 15,1-6-32-15</inkml:trace>
  <inkml:trace contextRef="#ctx0" brushRef="#br0" timeOffset="48032.98">20267 4959 403 0,'17'-19'17'0,"-6"9"5"0,6 5-22 0,0-15 0 0,5 5 0 0,0 1 0 0,0-6 99 0,0 0 15 0,0 0 3 0,1 1 1 0,-1-6-86 0,6 5-16 15,-6-4-4-15,0 4-1 0,-5 5-11 0,-1-14 0 16,6 4 0-16,-5 5 0 15,-6 1-25-15,0-6-7 0,0 10-2 0,0-10 0 0,1 11 14 16,-1 4 2-16,-6-10 1 0,6 10 0 0,0 0 30 0,-11 10 7 16,0 0 0-16,6 0 1 0,5-5 35 0,-11 5 6 15,0 0 2-15,11 5 0 0,-5 5 25 0,5 0 6 16,-6 0 1-16,1 0 0 0,-1 14-59 16,1-14-11-16,-1 10-2 0,-5 5-1 0,0-1 21 0,0 1 4 15,-5 9 0-15,5 1 1 0,5-1-17 16,-10 1-4-16,-1 0-1 0,6 4 0 15,0-5-2-15,-5 6 0 16,5-6 0-16,5 6 0 16,-5-6 3-16,11 6 0 15,-11-6 0-15,6 1 0 16,0-6-7-16,-1 1-1 0,1 9 0 16,-1-14 0-16,6 0 6 0,-5-1 1 0,-1-4 0 15,1 5 0 1,-1-6-18-16,1-4-9 0,-6-5 10 0,0-10-10 15,0 0 12-15,0 0-4 0,0 0-8 16,0 0 12-16,17 5-12 0,-6-10 0 16,0-5 0-16,0 5 0 15,0-5-106-15,0 1-24 0,-5-6-5 16,5 0-404-16,-6 0-81 16</inkml:trace>
  <inkml:trace contextRef="#ctx0" brushRef="#br0" timeOffset="49427.41">21477 4319 1234 0,'0'0'55'0,"0"0"11"0,0 0-53 0,0 0-13 0,5-5 0 0,-5 5 0 0,0 0 0 0,0 0 0 0,0 0 0 0,0 0 0 0,0 0 0 0,0 0 0 16,0 0-8-16,0 0 8 16,0 0-33-16,0 0-3 0,0 0-1 0,0 0 0 15,0 0-7-15,0 0-2 0,0 0 0 0,0 0 0 0,0 0 37 0,0 0 9 0,0 0 0 0,0 0 0 16,0 0 23-16,0 0 6 15,0 0 2-15,0 0 0 0,0 0-2 0,0 0 0 0,0 0 0 0,0 0 0 16,0 0-14-16,0 0-3 16,0 0-1-16,0 14 0 0,-11-9-11 0,11-5 0 0,0 0 0 15,0 0 0-15,-5 10-18 0,-6 0 1 0,11-10 0 16,0 0 0-16,0 0 6 0,-12 0 2 0,7 5 0 0,5-5 0 16,0 0 9-16,0 0 0 15,0 0 0-15,0 0 8 0,0 0 13 0,0 0 3 0,0 0 1 0,0 0 0 16,0 0 14-16,0 0 2 0,0 0 1 0,0 0 0 15,0 0-27-15,0 0-6 0,0 0-1 0,0 0 0 16,0 0 0-16,0 0 0 0,0 0 0 16,0 0 0-16,0 0 4 0,0 0 1 0,0 0 0 0,0 0 0 15,0 0 19-15,0 0 4 0,0 0 1 0,0 0 0 16,0 0-10-16,0 0-3 0,0 0 0 16,0 0 0-16,11 0 13 0,-11 0 3 0,0 0 0 0,0 0 0 15,0 0-17-15,11 5-3 0,-5 10-1 0,-1-5 0 16,-5 4-2-16,0 1 0 0,6 5 0 0,-6 0 0 15,-6-1 9-15,6 16 2 16,6-11 0-16,-6 1 0 0,0 5-16 16,0-1-2-16,5 1-1 0,1 4 0 0,-6 1-9 15,0-1 10-15,5 6-10 0,1-16 10 16,-6 11-10-16,6-1 12 16,-6 6-12-16,5-15 12 15,-5 4-12-15,0 1 8 16,0-1-8-16,0-4 8 15,6 0 0-15,-6-1 0 0,0-4 0 16,0 0 0-16,0-6 2 0,5 1 0 16,-5 5 0-16,6-5 0 15,-6-5-1-15,0 4 0 0,0-14 0 16,-6 10 0-16,6-10-9 0,6 15 0 16,-6-15 0-16,0 0 0 0,0 0-33 15,0 0 1-15,0 0 0 0,0 0-914 0</inkml:trace>
  <inkml:trace contextRef="#ctx0" brushRef="#br0" timeOffset="50112.69">21682 4683 57 0,'0'0'0'0,"0"0"0"0,0-10 0 0,6-4 0 0,-6 14 192 0,5-15 32 0,-5 0 8 0,11 0 0 0,-5 10-123 0,5-14-25 0,0 14-4 0,6-10-2 16,-6 5-34-16,5-10-6 0,1 15-2 0,5-9 0 16,0 4-4-16,-5 0 0 0,0 5-1 0,-1-5 0 15,1 5-12-15,0 5-3 0,-6-5 0 0,5 5 0 16,-16 0-16-16,11 5 0 0,-11-5 8 0,6 15-8 15,-1 0 0-15,-5 9 0 0,0 1 0 0,-5 5 0 16,-6-1 0-16,0 6 0 0,0-6 0 16,0 6 0-16,-1-6 16 0,1 1-1 0,-5 0 0 0,5-1 0 15,0-4 15-15,-1-1 3 16,1 6 1-16,0-5 0 0,0-1 0 16,0-4 0-16,6 5 0 15,-7-6 0-15,7 1 5 0,5 0 1 16,-6-5 0-16,6-15 0 0,0 0-9 0,0 0-2 15,0 0 0-15,11 9 0 0,1-9-11 0,-1 0-2 16,5-9-1-16,1-1 0 16,5 0-6-16,-5-5-1 0,-1-5 0 15,7 6 0-15,-7-6-18 0,1 0-4 0,-1 5-1 16,1 6 0-16,-6-11-5 16,6 15 0-16,-6-15-1 15,6 5 0-15,-1 1-10 0,1 4-1 16,0 0-1-16,-1 0-535 15,-5 0-108-15</inkml:trace>
  <inkml:trace contextRef="#ctx0" brushRef="#br0" timeOffset="50941.39">22142 4304 1152 0,'0'0'102'0,"0"0"-82"0,0 0-20 0,0 0 0 0,0 0 72 0,0 0 9 0,0 0 3 0,0 0 0 0,12 10-69 0,-12 4-15 0,0-4 0 0,0 10 0 0,-6 0 8 0,0-6 3 16,1 6 1-16,5 5 0 0,-11-5-12 0,5 4 0 16,6-4 0-16,-5 5 0 0,-1-1 0 0,6-4 0 15,0 0 0-15,6-1 8 0,-1-14-8 0,1 5 0 16,-6-10 0-16,11 10 0 0,-11-10 0 0,17 5 0 15,-6-5 0-15,0 0 0 0,5-5 0 0,1 0 0 0,-6 0 0 16,6-5 0-16,-1 5 0 16,7-4-11-16,-7-1 11 0,1 5-8 0,-1-10 0 0,1 10 0 0,0 0 0 0,5 5 0 0,-11-10 8 15,11 10 0-15,-5 0 0 16,0 0 0-16,-1 10 33 0,1-10 6 16,-1 10 1-1,1-5 0-15,-6 5-21 0,0 0-4 0,-5 4-1 0,5-4 0 16,-6 5 6-1,1 0 2-15,0 0 0 0,-1-1 0 0,1 1-2 16,-6 10-1 0,0-10 0-16,0 4 0 15,0 6-9-15,-6 0-2 0,6-1 0 16,-5-4 0-16,-7 10 22 16,7-6 4-16,-6 1 1 31,0 0 0-31,0-1 6 0,5-4 2 15,-5 0 0-15,0-6 0 0,0 6-15 0,5-5-4 0,-5-5 0 32,6 0 0-32,-6-5-10 0,-1-1-2 15,1-4-1 1,6 5 0-16,5-5-3 16,-17 0 0-16,6-5 0 0,5-4 0 15,-5-1-8-15,0 0 0 16,-5-5-10-16,5 0 10 15,-1-4-54-15,1-1-5 0,-5 0-1 16,5-4 0 0,-6-1-37-16,0 0-8 15,12 1-2-15,-6 4 0 16,5 0-82 0,6-4-17-16</inkml:trace>
  <inkml:trace contextRef="#ctx0" brushRef="#br0" timeOffset="51182.82">21998 4294 288 0,'0'0'25'0,"0"0"-25"0,11 0 0 0,0-5 0 0,0 5 151 0,6-5 25 0,-6 0 4 16,0 0 2-16,6-5-79 0,0 5-16 0,-1 0-3 0,1 1-1 0,5-1-26 0,-5-5-5 0,5 5 0 0,0 0-1 0,11 0-6 0,1-10-1 0,-7 10 0 0,7 0 0 0,-1-9 2 0,6 4 0 0,0-5 0 0,-1 5 0 0,-4-5-17 0,5 10-3 0,-12-5-1 0,7 6 0 0,-12-1-16 0,-6 0-9 0,7 0 10 0,-7 5-10 0,-10-5 0 0,-6 5 0 0,0 0 0 0,0 0 0 15,0 0-29-15,0 0-12 0,-6 15-3 0</inkml:trace>
  <inkml:trace contextRef="#ctx0" brushRef="#br0" timeOffset="72527.39">13395 10510 874 0,'0'0'39'0,"0"0"8"0,0 0-38 0,0 0-9 0,0 0 0 0,0 0 0 16,11-5 98-16,5 0 18 0,-16 0 3 0,11 0 1 0,-5-5-40 0,0 6-8 0,-1-6-2 0,1 0 0 0,-6 0-38 0,5 0-8 0,1-5-2 0,-6-4 0 0,0 4-12 0,-6-5-2 15,6 0-8-15,0 1 12 0,-5-1-12 0,5 0 0 0,-6-4 8 0,6 4-8 16,-5 0 0-16,-1 0 9 0,0 1-9 0,6 4 8 16,0-5 16-16,0 5 4 0,0 1 0 0,6 4 0 15,-6 0-7-15,6 0-1 0,-6 10 0 0,0-10 0 16,0 10-1-16,0 0-1 0,5-5 0 0,-5 5 0 16,0 0-10-16,0 0-8 0,0 0 12 0,0 0-12 0,0 0 25 0,0 0-1 15,0 10-1-15,0 10 0 0,0 0 23 0,0 4 5 16,-5 6 1-16,5 4 0 15,-6 1-90-15,0 4-18 0,6 1-3 0,-5 9-1 0,-1 0 52 0,6 1 8 16,-11-1 0-16,0 0 8 0,6 0-8 0,-6-4 9 16,5-6-9-16,0 1 10 15,-5-6-10-15,6 1 10 0,-6-11-10 0,5 6 10 0,1-5-10 16,-1-6 0-16,6-9 0 0,-11 5 8 0,0-5-8 0,0 0 10 16,11-10-10-16,0 0 10 0,0 0-2 0,0 0 0 0,-11-5 0 15,5-10 0 1,1 0-8-16,-1-5 0 0,6-4 0 0,0-1 0 0,0 0 0 15,0 1-16-15,6-11 3 0,-1 6 0 0,1-6 4 16,5-4 1-16,0 4 0 0,0 1 0 0,0-6 8 0,0 11 0 16,-5-6-9-16,5 6 9 0,0 4 0 0,0 0 10 15,-5 6-1-15,5-1 0 0,-6 0-9 0,1 0 0 16,-1 6 0-16,6-1 8 0,-11 0-8 16,0 5 10-16,0-5-10 15,0 15 10-15,0 0-10 0,0 0 0 16,6-9 0-16,-6 9 0 0,0 0 0 15,0 0 0-15,0 0 0 0,0 0 0 0,0 0 0 16,0 0 0-16,0 0 0 0,0 0 0 0,0 0-9 0,0 0 9 16,0 0 0-16,0 0 0 0,-6 9 0 0,-5 1 0 15,6 0 0-15,-6 5 0 0,5 0 0 16,-5 4 0-16,5 1 0 16,1 0 9-16,-1-5-9 0,1 9 10 0,-1-4-10 15,1 0 10-15,5 0-10 16,-6-6 0-16,6 1 9 15,0 5-9-15,0-5 0 16,-5-1 0-16,5 1 0 0,0 0 0 16,5 0-12-1,-5 4-8-15,0-4 0 16,0 0-896-16</inkml:trace>
  <inkml:trace contextRef="#ctx0" brushRef="#br0" timeOffset="73265.39">12346 8824 1123 0,'0'0'49'0,"11"0"11"0,6 5-48 0,5 0-12 0,0 0 0 0,1 5 0 0,-12 0 15 0,0 4 0 0,5-4 0 0,-10 0 0 0,-6 5-6 0,0 5-1 0,-6-6 0 15,6 11 0-15,-16-5 7 0,5 4 1 0,-12 1 0 0,7 0 0 0,-12 4-16 0,0 1 0 16,-5-1 0-16,5 6 0 0,1-5-10 0,10-1-5 16,-11 1-1-16,12 4 0 0,-7-4-5 0,-4-6-2 15,4 1 0-15,7-5 0 0,5 0 23 0,0-6 0 16,5-4-9-16,6-10 9 0,0 0 13 0,0 0 7 0,0 0 0 0,11 5 1 16,6-5 31-16,-6-5 5 15,6-5 2-15,-6 5 0 0,11-4-11 16,0-1-3-16,-5 0 0 0,5 0 0 0,0 0-36 0,6 0-9 15,-17 5 0-15,5-5 0 0,1 6 0 0,-6 4 0 16,-11 0 0-16,0 0 0 0,0 0 0 16,11 9 0-16,-5 1 0 0,-6 5 0 0,0-5 0 0,-6 5 18 0,1-1-3 15,-1 1-1-15,6 0 0 0,-11 0 0 16,0 0 0-16,5-1 0 16,-5-4-4-16,6 5-1 0,-6-5 0 0,0-5 0 0,5 5-9 15,-5 0 0-15,0 4 0 16,0-4 0-16,5 0 0 0,-5 0 8 15,6 0-8-15,-6 0 8 0,-1 0-8 16,-10-6-12-16,6 6 2 0,-1 0 1 16,6-10-5-16,-6 5-1 15,1-5 0-15</inkml:trace>
  <inkml:trace contextRef="#ctx0" brushRef="#br0" timeOffset="73981.37">12563 8888 230 0,'0'0'20'0,"11"-5"-20"0,5 0 0 0,-5 0 0 16,0 0 167-16,1 1 29 0,4-1 5 0,-5 5 2 16,6 0-97-16,-17 0-19 15,5 5-4-15,7 4-1 0,-12-9-45 0,11 10-9 16,-11 0-1-16,5 5-1 0,1-5-18 0,-6 5-8 16,0-6 8-16,-6 6-8 0,6 5 0 0,-5-5 0 0,5 0-9 0,-6 4 9 15,1-4-12-15,-1 5 12 16,0-1-12-16,1 1 12 0,-6 5 0 0,0-5 0 15,0 4 0-15,0 1 0 0,-1-5 0 0,1-1 12 0,0 1 0 16,-5-5 0-16,5 0-12 0,-1-1 0 16,7-4 0-16,-6 0 0 15,11-10 0-15,0 0 0 16,0 0 0-16,0 0 0 0,0 0 0 0,0 0 0 0,0 0 0 0,0 0 0 16,0 0 0-16,16 5 0 0,-4-5 8 15,-1 0-8-15,0 5 14 0,5-10 0 0,1 5 0 31,-6 0 0-31,6 0-6 0,-6 10 0 0,0-10-8 16,0 5 12-16,-11-5 3 16,6 10 0-16,5 0 0 0,-6-1 0 15,-5-9-1-15,0 10 0 16,0 5 0-16,-5 0 0 0,-1 0 5 16,-5 4 1-16,0-4 0 0,-6 0 0 15,1 10-11-15,5-6-1 16,-6 6-8-16,0-5 12 15,1-1 24-15,5-4 4 16,-6 5 0-16,6 0 1 16,-17-6-41-16,11 1 0 15,6 0 0 1,0 0 0-16,-5-10 0 0,5 5 0 16,-1-6 9-16,12-4-9 15,-11-4 0-15,6-6-10 16,-1 5 1-16,1-10 0 15,5 0-115-15,0-5-22 0,-6-29-5 16,12 5-1-16</inkml:trace>
  <inkml:trace contextRef="#ctx0" brushRef="#br0" timeOffset="75566.48">12779 8898 514 0,'0'0'23'0,"0"0"5"15,0 0-28-15,0 0 0 0,0 0 0 0,0 0 0 0,0 0 41 0,5-5 3 0,-5 5 1 0,12-10 0 0,-12 10-23 0,0 0-5 0,5-10-1 0,-5 10 0 0,11-9 1 0,0-1 0 0,0 5 0 0,0 0 0 0,1 0 16 0,-1 0 3 0,-11 5 1 0,11 0 0 16,0-5 6-16,-11 5 1 0,0 0 0 0,16 0 0 0,-16 0-19 0,0 0-3 0,6 5-1 0,-6-5 0 31,0 0 3-31,11 10 0 0,-5 0 0 0,-6 0 0 0,11-1-7 0,-11 6-1 16,11-5 0-16,-11 5 0 16,-11 5-4-16,5-6-2 0,1 1 0 0,5 5 0 15,-6-5-10-15,1-1 12 0,-1-4-12 16,0 5 12-16,1 0-12 0,5 0 0 15,-11-5 0-15,5 4 0 0,1 1 10 16,-1 0 0 0,-5 0 0-16,6-5 0 15,-7 4 6-15,1-4 0 0,6-5 1 16,-6 5 0-16,5 0 10 0,1-5 1 0,5-5 1 16,0 0 0-16,0 0-29 15,0 0 0-15,0 0 0 0,0 0 0 0,0 0 0 16,0 0 12-16,0 0-3 0,0 0-1 0,0 0-8 0,0 0 0 0,0 0 0 0,0 0 0 15,11 0 11-15,0-5-3 0,0 0-8 16,6 0 12 0,-12 5-12-16,6-5 0 0,6 0 8 0,-6 0-8 0,-11 5 0 15,11-5 0-15,6 0 8 16,-6 0-8-16,-11 5 0 0,11-5 0 0,5 5 0 16,-4 0 0-16,-12 0 0 0,0 0 0 15,0 0 0-15,11 0 0 0,0 0 0 16,5 5 0-16,-16-5 0 15,0 0 0-15,0 0 0 0,0 0 0 0,11 0 0 16,-11 0 0-16,0 0 0 0,0 0 0 16,17 0 0-16,-6 5 9 0,-11-5-9 0,0 0 0 15,0 0 0-15,17 0 0 0,-6 0 0 16,-11 0 12 0,0 0-12-16,0 0 12 0,11 5-3 0,-11-5 0 15,0 0 0-15,0 0 0 0,0 0 16 0,0 0 3 16,0 0 1-16,0 0 0 0,0 0-29 0,0 0 0 0,0 0 0 0,0 0 0 15,0 0 0-15,0 0 0 0,0 0 0 16,0 0 0-16,0 0 8 0,0 0 1 16,0 0 1-16,0 0 0 0,0 10-10 0,0-10 0 15,0 0 0-15,0 10 0 0,0-10 0 0,-5 10 0 0,-1 0 0 0,6-10 0 16,0 0 0-16,-6 14 0 0,-5-4 0 16,6 0 0-16,5-10 0 15,0 10 0-15,-6 0 0 0,1 5 0 0,-1-5 0 31,6-1 0-31,0 1 0 16,-11 0 8-16,0 0-8 0,5 0 0 16,6 0 0-1,-5 0 0-15,-6-1 8 16,11 1 0-16,0-10 0 0,-6 15 0 16,1-5-8-16,-1 5 0 15,6-5 0-15,-5-1-11 0,-7 1 11 16,7 5 0-16,-6-5 0 15,11 0 0-15,-11 0 0 0,5 0 8 16,-5-1-8-16,6 1 8 16,-7 0-8-16,7-5 0 15,-6 5 8-15,11-10-8 0,0 0 8 16,-6 5-8-16,-5 0 8 16,0-5-8-16,11 0-104 15,-5 0-26-15</inkml:trace>
  <inkml:trace contextRef="#ctx0" brushRef="#br0" timeOffset="79188.75">13234 8804 1058 0,'0'0'47'0,"0"0"9"0,11-9-44 0,0-1-12 0,0 0 0 0,-11 10 0 0,11-10 48 0,0 5 7 0,-11 5 1 0,11-10 1 0,-11 10-7 0,6-15-2 0,5 6 0 0,-11 9 0 16,0 0-25-16,0 0-6 0,0 0-1 0,0 0 0 0,0-10 4 0,0 10 0 0,0 0 0 0,0 0 0 15,0 0-6-15,0 0-1 0,0 0 0 0,0 0 0 16,0 0 8-16,-6 10 2 0,6-10 0 0,-5 9 0 0,5 16 4 0,-6-5 1 15,1-1 0-15,-1 6 0 0,6 0 1 16,-5 9 1-16,-1 1 0 0,1 4 0 16,-1-4 13-16,0 4 2 15,6 1 1-15,-5-6 0 0,-1 1-10 0,1-1-1 16,5 6-1 0,0-11 0-16,0 1-10 15,-6-1-1-15,6 1-1 16,6-5 0-16,-6 4-22 0,0-4 0 15,0-6 0-15,0 6 0 0,0-5 0 0,0 0 12 16,0-1-4-16,0-4 0 0,5 0-8 16,-5 0 0-1,-5-1-8-15,5 1 8 16,0-5-32-16,0 5 0 0,0-15-1 0,0 0 0 16,0 10-141-16,0-10-28 0,16 15-6 15,-16-15 0 1</inkml:trace>
  <inkml:trace contextRef="#ctx0" brushRef="#br0" timeOffset="79657.85">13511 8824 1242 0,'0'0'55'0,"0"0"11"0,0 0-53 0,17 0-13 0,-12-5 0 0,6 5 0 0,-11 0 22 0,0 0 2 15,0 0 0-15,0 0 0 0,0 0 13 0,0 0 3 0,-5 10 1 0,-1 5 0 0,1 0-19 0,-6 4-4 0,0-4-1 0,-1 5 0 16,1 0 2-16,6-1 0 0,-6 1 0 0,5 0 0 16,1-1-3-16,-1 1-1 0,6-5 0 0,0 5 0 0,0-1 4 0,6-4 1 15,-1 5 0-15,1-5 0 16,5-5 9-16,0 4 3 0,0-4 0 0,0 5 0 15,6-5 14-15,5 0 3 0,-5 0 1 0,5-10 0 16,5 4-25-16,-4 1-5 0,4-10 0 16,1 5-1-16,0-4 20 0,5-1 4 15,-5 0 1-15,0 0 0 16,-1 0-30-16,-4-5-6 0,-1 0 0 16,5 0-8-16,1 0 0 15,0-4 0-15,0 4 0 16,-6-5 0-16,0 5 9 15,0 0-9-15,-5-5 0 16,5 6 9-16,0-6-9 0,-16 5 0 16,5 0 0-16,-6 0 0 15,1 0-23-15,-6 10-6 16,0-5-2-16,-11-4-629 0,11 9-125 16</inkml:trace>
  <inkml:trace contextRef="#ctx0" brushRef="#br0" timeOffset="79943.97">13733 8775 633 0,'0'0'56'0,"0"0"-44"0,0 0-12 0,0 0 0 0,0 0 128 0,0 0 23 0,0 0 5 0,0 0 0 0,0 0-44 0,0 0-10 0,0 0-2 0,0 0 0 0,0 0-27 0,0 0-5 0,0 0-2 0,0 15 0 0,0 4-17 0,0 1-3 0,0 0-1 0,0 9 0 0,-6 1-1 0,1 0-1 0,-1 4 0 0,1 1 0 15,-1-1-7-15,6 10 0 0,-5-4-1 0,5 4 0 0,-6 5 4 0,1 6 1 16,-1 4 0-16,1 5 0 15,5-5-4-15,-6 0-1 0,0 5 0 0,6-4 0 16,0-6-11-16,0-5-3 0,6 0 0 0,-6-9 0 16,-6-6-13-16,12-4-8 15,0-1 8-15,-1-9-8 16,-5-5 0-16,6 5 0 0,-1-11-10 0,-5-9 10 16,0 0-80-16,0 0-10 15,0 0-2-15,0 0-616 0,0 0-124 0</inkml:trace>
  <inkml:trace contextRef="#ctx0" brushRef="#br0" timeOffset="84759.54">12302 10446 954 0,'0'0'42'0,"0"0"9"0,0 0-41 0,0 0-10 0,0-10 0 0,0 10 0 0,0-15 20 0,0 1 1 0,0 4 1 0,-6 0 0 0,6 0 21 0,0 10 4 0,0-10 1 0,0-5 0 0,0 15-20 0,0-10-3 0,0 10-1 16,0 0 0-16,0 0 12 0,0 0 3 0,-5-5 0 0,5 5 0 16,0 0-3-16,0 0-1 0,0 15 0 0,-11 5 0 15,11 0-15-15,-6 4-4 0,1 6 0 0,-1 0 0 0,0-1 6 0,1 1 1 16,5 4 0-16,0-4 0 0,0-1-13 15,-11-4-2 1,22 0-8-16,-11-6 12 16,0 1 6-16,0-5 1 0,0-5 0 15,0-10 0-15,0 0-19 0,0 0 10 16,0 0-10-16,0 0 8 16,0 0 5-16,0 0 1 0,0 0 0 0,11-10 0 0,-5 0-14 0,-1-5 9 15,1-5-9-15,5 1 8 16,-11-1-20-16,5-5-5 15,-5 1-1-15,0-1 0 16,6 0 18-16,-1 1-8 16,-5 4 8-16,6 0 0 0,-1 6 0 15,1-1 0 1,0 5 10-16,-6 10-2 16,0 0 16-16,0 0 3 0,0 0 1 15,0 0 0-15,0 0 7 0,0 0 1 16,0 0 1-16,0 0 0 0,0 0-23 0,0 0-5 0,0 0-1 15,0 0 0-15,-6 10-8 0,6 5 10 0,-11-1-10 16,5 1 10 0,-5 5-10-16,6-5 0 0,-12 4 0 15,0 1 0-15,12 0 8 16,-12 0-8-16,12-6 8 0,-1 6-8 16,-5-5 0-1,11 5 8-15,0-6-8 16,6 1 0-16,-1 0-68 15,1 0-20-15,16-10-3 16,-11 5-1-16</inkml:trace>
  <inkml:trace contextRef="#ctx0" brushRef="#br0" timeOffset="85394.4">11425 12078 288 0,'-11'0'25'0,"11"0"-25"0,0-5 0 0,0 5 0 0,0-5 297 0,0 5 55 0,0 0 10 0,22 0 2 0,1-10-280 0,-12 5-56 0,5 5-11 0,1-5-2 0,5 0 19 0,-5 5 4 0,-6 0 1 0,6 0 0 16,5 0-31-16,-22 0-8 0,0 0 0 0,0 0 0 0,0 0 0 0,0 0 0 0,5 5 0 0,-5-5 0 15,6 10 0-15,-1 0 0 0,-5-10 0 0,0 15 0 16,-5-6 0-16,5 1 0 0,-6 10 0 0,6-10 0 0,-5 0 0 0,5 0 0 16,0-1 0-1,-11 1 0-15,11-10 0 0,-6 5-15 0,1 10 3 0,5-15 0 16,0 0 12-16,0 0 16 0,0 5-3 16,5 5-1-16,1 0-3 0,5 0-1 0,-11-10 0 0,0 0 0 0,5 9 1 0,6-4 0 15,-11-5 0-15,0 0 0 16,12 10 0-16,-1 0 0 0,-11-10 0 0,5 5 0 15,-5-5-9-15,11 10 0 16,-11-10 0-16,0 0 8 0,0 0 0 0,0 10-8 0,0-10 12 16,11 10-4-1,-11-10 22-15,0 0 4 0,0 14 1 0,0-4 0 0,6 0 1 16,-6-10 1 0,0 0 0-16,-6 5 0 15,6 10-9-15,-5-10-1 0,-1 5-1 0,6-1 0 16,-11-4-26-16,0 0 0 0,0 5 8 0,0-5-8 15,0 5 0-15,-11 0 0 16,5 0-10-16,-5-1 10 16,-6 6-32-16,0-5-1 0,12 5 0 15,-12-5 0-15,6 0-91 16,0-1-17-16,-1 1-4 16,-4-5-1-16</inkml:trace>
  <inkml:trace contextRef="#ctx0" brushRef="#br0" timeOffset="85874.12">11719 12058 230 0,'0'0'20'0,"0"0"-20"0,0 0 0 0,0 0 0 0,11 5 301 0,1-5 56 0,-1 0 11 16,0 0 3-16,5 5-284 0,-10 0-57 0,5 0-11 0,6-5-3 0,-6 0 14 0,0 5 2 0,6-1 1 0,5 1 0 0,-22 0-14 0,11 0-3 0,-11-5-1 16,16 0 0-16,-16 0-15 0,6 10 0 0,5 0 0 0,-5-5 0 15,-1 10 0-15,6-5 0 0,-11-1 0 0,0 1 0 0,0 5 0 16,0-5 9-16,0 10-1 0,0-6 0 0,0 6-8 15,-5-5 0 1,-1 0 0-16,6 0 8 0,-5-1-8 0,-1 1 0 0,6-15 0 0,0 10 0 16,-11-5 24-1,11-5 4-15,0 0 0 0,0 0 0 0,0 0 6 0,0 0 2 0,0 0 0 0,0 0 0 16,0 0-10-16,0 0-2 0,0 0 0 0,17 0 0 16,-6 0 4-16,0-5 1 0,0-5 0 0,6 5 0 15,-1-5-29-15,6 0-16 0,-5 1 1 0,5-1 1 0,0 0 14 0,1 0-11 16,-1 0 11-16,-6 5-10 15,-4 0-11-15,4 0-3 16,-5-4 0-16,11 4 0 16,-16-5-88-16,5 0-19 0,0 5-3 15,0-5-661-15</inkml:trace>
  <inkml:trace contextRef="#ctx0" brushRef="#br0" timeOffset="86247.99">12396 11900 403 0,'11'0'17'0,"-11"0"5"0,11-5-22 0,0 0 0 0,1 0 0 0,-1 5 0 0,0-5 279 0,-11 5 51 0,0 0 10 15,0 0 3-15,0 0-239 0,0 0-48 16,0 0-10-16,-17 10-2 0,12 0-27 0,-23 0-5 0,11 5-2 0,-5 0 0 16,0 4-10-16,0-4 0 0,-1 0 0 0,7 5 8 15,5 4-8-15,0-9 0 0,5 5 0 0,6-5 0 16,-6-1 10-1,6 6 0-15,6-10 0 0,0 5 0 0,5-5 38 0,0-1 8 0,5 6 2 0,1-5 0 16,5 0-1-16,-5-5 0 0,5 10 0 0,-5-10 0 16,5 0-26-16,0-1-6 0,0-4-1 0,-5-4 0 15,5 4-14 1,-5-5-10-16,-6 0 12 0,5 0-12 16,7 0 0-16,-18-5 0 15,6 5 0-15,0-5 0 0,-5-5-36 0,5 5-5 16,-5 1-1-16,-6 9 0 15,0 0-142-15,11-15-29 0,-6 0-6 16,1 0-554-16</inkml:trace>
  <inkml:trace contextRef="#ctx0" brushRef="#br0" timeOffset="86501.75">12424 11949 1566 0,'0'0'34'0,"0"0"7"0,0 10 2 0,0-10 1 0,0 0-35 0,0 15-9 0,-6 0 0 0,6 0 0 0,0-15 60 0,0 14 9 0,0 6 3 16,0 5 0-16,0-1-13 0,0 1-3 0,0 5 0 0,6-6 0 0,-1 11-20 0,-5 4-4 15,12-4 0-15,-12-1-1 0,0-4 15 0,11-1 3 16,-11-4 1-16,5 0 0 0,-5-6-21 0,11 1-4 0,0 0-1 0,-11-5 0 0,0-1-16 0,0-4-8 31,0-10 8-31,6 15-8 0,-6-15 0 0,0 0 0 16,0 0 0-16,0 0 0 15,0 0-22-15,0 0-6 0,0 0-2 0,0 0 0 16,0 0-116-16,0 0-23 16,0 0-5-16</inkml:trace>
  <inkml:trace contextRef="#ctx0" brushRef="#br0" timeOffset="88925.05">12746 12073 979 0,'0'0'43'0,"0"0"9"0,0 0-41 0,0 0-11 0,16-5 0 0,-16-5 0 0,11 5 121 0,-5-5 23 0,5 0 4 0,-5 5 0 15,5-5-98-15,-6 6-20 0,1-6-4 0,5 0-1 16,-6 0-2-16,6 0-1 0,1 5 0 0,-1-5 0 16,0 10-9-16,5-5-1 0,-5 0-1 0,1 5 0 15,-1 5 7-15,11 0 2 0,-11 0 0 0,0 5 0 16,-5 5-8-16,5 0-2 0,0 4 0 0,-11 1 0 15,0-5-1-15,0 0 0 0,-6 4 0 0,6 6 0 16,-11 0 4-16,6-1 1 16,-7-4 0-16,7 5 0 15,-6 4 6-15,0-9 2 0,0 5 0 16,-6-6 0-16,6 1-5 0,0-5-1 0,0 0 0 16,5-1 0-16,-5-4 14 15,6 5 2-15,5-5 1 16,0 0 0-16,0-10 3 15,0 0 0-15,0 0 0 16,0 10 0-16,11-5 1 0,5 0 1 0,1-1 0 0,0 1 0 16,5-5-3-16,-6 0-1 15,7 0 0-15,-1 0 0 0,-6-5-18 16,1 1-4-16,5-1-1 16,-5 0 0-1,0-5-11-15,-1 0 0 0,-5 0 0 16,11 0 0-1,-10-5-12-15,4 1-8 0,-5 4-2 32,6-5 0-32,-6-5-129 0,6 6-25 0,-6-6-6 15,0 5-456 1,5 0-91-16</inkml:trace>
  <inkml:trace contextRef="#ctx0" brushRef="#br0" timeOffset="89595.05">13544 12038 230 0,'0'0'20'0,"0"0"-20"0,0 0 0 0,0 0 0 0,0 0 221 0,0 0 40 0,0 0 8 0,0 0 2 0,0 0-139 0,0 0-27 0,-5-5-5 0,5-10-2 0,0 6-18 0,-6-6-3 0,6 5-1 0,0 0 0 0,0-5-23 0,0-4-5 0,0 4 0 0,0 0-1 0,6 0-15 0,-6 0-2 0,5 6-1 0,-5-6 0 0,0 5 3 0,0-5 1 0,0 0 0 0,-5 5 0 15,5-4-10-15,-6 4-3 0,6-5 0 0,0 5 0 0,-11-10-10 0,6 6-2 0,-6-1-8 0,5 0 12 0,-5 5-12 0,0 0 0 0,5 1 0 0,-5-1 0 0,0 10 0 0,0-5 0 0,0 10 0 0,5-5 0 0,-16 5 0 0,11 4 0 16,-11 1 0-16,5 5-10 0,6 5 10 0,0 0 0 15,-11-1-9-15,11 6 9 0,-6 0 0 0,6-1 0 16,0 6-9-16,0-6 9 0,5 6 0 0,1-5 0 16,5-1 0-16,0-4 0 15,0 0 0-15,5-1 0 16,6-4 0-16,0-5 0 16,-5 0 0-16,5 0 0 0,0 0 0 15,6-5 0-15,-6-5 12 16,6 0-3-16,-6 0-1 15,5-5 0-15,1-5 0 16,0 5-8-16,-6-5 12 0,5 0-4 16,1 0-8-16,0 0 10 15,-6 1-10-15,0 4 10 16,5 0-10-16,-4 0 0 0,-1 5 0 16,-11 0 0-16,0 0 0 15,11-5 0-15,-11 5 0 16,0 0 0-16,0 0 9 0,11 10 3 0,0 0 1 15,-6-1 0-15,-5-9 3 0,12 15 0 16,-12-5 0-16,5 5 0 0,-5-15-4 0,0 20-1 16,0-1 0-16,0 6 0 15,0 0-3-15,0 4-8 0,0 1 12 16,-5 4-4-16,5 1 4 0,-6-1 1 16,0 6 0-16,6-6 0 15,-5 6 9-15,-1-1 2 16,6-4 0-16,-11 4 0 15,6 0 2-15,-1-4 1 16,1-5 0-16,-1-1 0 0,1-4-11 0,-1-1-3 16,0 1 0-1,1 0 0 1,-6-6-13-16,5-4 0 0,6 0 0 0,-5 0 0 16,-6-5 0-16,5 0-20 15,1-1 4 1,5-9 0-16,0 0-100 0,-6 5-19 0,6-5-4 15,0 0-948 1</inkml:trace>
  <inkml:trace contextRef="#ctx0" brushRef="#br0" timeOffset="90737.26">13245 11708 403 0,'0'0'36'0,"0"0"-36"0,0 0 0 0,11 5 0 0,-6-5 75 0,-5 0 8 16,0 0 1-16,0 0 1 0,0 0-50 0,12 0-11 0,-12 0-1 0,0 0-1 0,0 0 20 0,0 0 4 0,0 0 1 0,0 0 0 0,0 0-4 0,0 0-1 0,0 0 0 0,0 0 0 0,0 0-9 0,0 0-1 0,0 0-1 0,0 0 0 0,0 0-12 0,0 0-3 0,0 0 0 0,0 0 0 0,0 0 4 0,0 0 0 16,0 0 0-16,0 0 0 0,0 0 8 0,0 0 3 15,0 0 0-15,0 0 0 0,0 0-3 0,0 0-1 16,0 0 0-16,0 0 0 0,0 0-1 0,0 0 0 15,0 0 0-15,0 0 0 0,0 0-6 16,0 0-2-16,0 0 0 0,0 0 0 0,11 10-4 0,-11-10-1 16,0 0 0-16,11 5 0 0,0-5-5 0,-11 0 0 15,0 0-8-15,11 5 12 0,0-1-4 0,-11-4 0 16,0 0-8-16,0 0 12 0,0 0 6 0,11 10 1 16,-5-5 0-16,-6-5 0 0,0 0 8 0,11 10 1 15,0 0 1-15,-6-5 0 0,-5-5-4 0,12 10-1 16,4 0 0-16,6-5 0 0,-16-1-4 0,11 1-2 15,5-5 0-15,-6 5 0 16,7-5-2-16,-7 0 0 0,1 0 0 0,-1 0 0 16,1 0-8-16,-6 0-8 15,-11 0 12-15,0 0-12 0,11 5 16 16,-11-5-4-16,6 10-1 0,-6 5 0 0,0 5-11 16,-11-1 0-16,5 6 0 0,-5-5 0 15,0 4 0-15,0 1 12 0,5 0-2 16,-5-6 0-1,0 1-10-15,6 0-9 16,-6-5 9-16,11-1-13 0,0-14 13 0,-12 15 0 16,12-15 0-1,0 0 0-15,0 0 0 0,0 0 0 16,0 0 12-16,0 0-12 0,0 0 0 0,0 0 0 0,0 0 0 16,0 0 0-16,0 0 0 15,0 0 0-15,0 0 0 0,12-5 0 0,-12 5-100 16,0 0-20-16,11-10-4 15,-6 1-762-15</inkml:trace>
  <inkml:trace contextRef="#ctx0" brushRef="#br0" timeOffset="122898.72">14327 10520 806 0,'0'0'72'0,"0"0"-58"0,0 0-14 0,0 0 0 0,5-10 87 0,-5 0 14 0,0 0 3 0,0 0 1 0,0 1-50 0,-5-1-11 0,5 10-1 0,0-10-1 0,0 0-19 0,0 10-4 0,0 0-1 15,-6-10 0-15,6 5 21 0,0 5 4 0,0 0 1 0,0 0 0 16,-6-10-9-16,6 10-2 15,0 0 0-15,0 0 0 0,0 0-7 0,0 0-2 0,0 10 0 0,0 5 0 16,0 5-8-16,6-1-1 0,-6 1-1 16,-6 0 0-16,12-5-4 0,-6 9-1 0,0-4 0 0,6 0 0 0,-6-1-9 0,0-4 0 15,0 0 0-15,0 0 0 0,0-15 0 0,0 0 0 16,0 0 0 0,0 0 0-16,0 0 8 0,0 0-8 0,0 0 8 0,0 0-8 0,0 0 22 0,0 0-1 0,0 0 0 15,0 0 0 1,5-15 1-16,1 0 0 0,-1-4 0 0,1-1 0 15,-6-5-22-15,5 1 8 0,-5-6-8 0,6 0 0 16,-1 6 0-16,1-1 0 0,-1 0-10 0,1 6 10 16,5-1 0-16,-5 0-8 0,-1 5 8 0,1 6 0 15,-1-1 0-15,-5 10 9 0,6-15-1 0,-6 15 0 16,0 0 23-16,0 0 4 0,0 0 1 0,0 0 0 16,-11 10-8-16,5 0 0 0,-5 0-1 0,6 4 0 15,-7 6-10-15,1-5-1 0,0 10-1 0,0-6 0 0,0 6 0 16,6 0 0-16,-7-1 0 0,7 1 0 15,5-1-5-15,-11 1-1 0,5 0 0 0,6-6 0 0,0-4-9 0,0 0 10 16,0-15-10-16,0 15 10 0,0-15-10 0,0 0 0 16,0 0 9-16,0 0-9 0,0 0 8 0,0 0-8 15,0 0 10-15,0 0-10 16,0 0-16-16,0 0-10 0,0 0-2 0,0 0 0 16,0 0-16-16,0 0-4 0,0 0-1 0,0 0 0 15,0 0-27-15,0 0-4 0,0 0-2 0</inkml:trace>
  <inkml:trace contextRef="#ctx0" brushRef="#br0" timeOffset="123549.49">14432 9302 1152 0,'11'-5'102'0,"0"0"-82"0,6 1-20 16,5 4 0-16,0-5 58 0,0 5 7 0,1 0 2 0,-7 0 0 15,1 0-50-15,-1 0-9 16,-4 5-8-16,-12-5 9 0,0 0-9 0,0 0 12 15,0 0-12-15,5 9 12 0,-5 6-12 0,0 0 0 16,-5 0 0-16,-7 0 0 0,7-1-16 0,-6 11 5 0,0-5 1 0,0-1 0 16,0 6 10-16,-1-5-8 0,-4 4 8 0,5-4-8 15,5 0 8-15,1 0 0 0,-7-6 8 0,7 1-8 16,5 0 15-16,0 0-2 0,0 0 0 0,0-15 0 16,0 0 3-16,0 0 0 0,11 9 0 0,0 1 0 15,-11-10 9-15,17 5 3 0,5 0 0 0,-5-5 0 16,-1 0-5-16,1 0-1 0,0-5 0 0,-1 5 0 15,1-5-9-15,-6 5-1 0,-11 0-1 0,0 0 0 16,0 0 5-16,0 0 2 0,0 0 0 0,0 0 0 16,0 0 19-16,0 15 4 0,-6 0 1 0,-5-5 0 15,0 4-5-15,0 6-1 0,-6-5 0 0,6 0 0 16,-5 0-36-16,5-6 0 0,-6 1 0 0,6 5 0 16,-6-5 0-16,1 0 0 0,4 5 0 0,1-11 8 15,-5 1-8-15,5 5 0 0,0-5-11 0,-1-5 11 16,1 0-40-16,0 0-3 15,0-5 0-15,6-5-535 0,5 5-107 0</inkml:trace>
  <inkml:trace contextRef="#ctx0" brushRef="#br0" timeOffset="123924.84">15098 9021 1108 0,'0'0'49'0,"0"0"11"16,0 0-48-16,0 0-12 0,-6 10 0 0,6 0 0 0,0-10 17 0,-11 10 2 16,-6 5 0-16,6-5 0 0,0 4 20 0,0-4 4 0,-6 5 1 15,1-5 0-15,-1 5-29 0,0-6-6 16,1 6-1-16,5 0 0 0,-6 5 5 0,6-5 1 0,-6-1 0 0,1 6 0 16,-6 0 21-16,10 0 4 0,1-1 1 0,0 6 0 15,0-5-22-15,0 4-4 0,11-4-1 0,-6 0 0 16,6-6 6-16,0 1 1 0,6 0 0 0,0-5 0 15,-1 0 16-15,6-5 3 0,6 5 1 0,0-1 0 16,5-4 13-16,0 0 3 0,0-5 1 0,0 0 0 0,0 0-25 0,6-5-4 0,-6 5-2 0,6-5 0 31,-6 0-6-31,0 1 0 0,-5-6-1 0,5 5 0 16,1 0-11-16,-7 0-8 0,1 0 9 0,-17 5-9 16,0 0 0-16,0 0 0 0,16-5 0 0,-16 5 0 15,0 0-32-15,0 0-7 0,0 0-1 16,0 0 0-16,0 0-52 0,0 0-10 0,-11-5-2 0,6 0-705 15</inkml:trace>
  <inkml:trace contextRef="#ctx0" brushRef="#br0" timeOffset="124214.3">15175 8992 576 0,'0'0'51'0,"0"0"-41"0,-5 15-10 0,5-1 0 0,-6 1 171 0,1 5 32 0,-1 0 6 16,1-6 2-16,-7 11-155 0,7-5-30 16,-6 4-6-16,0 1-2 0,0 5 21 0,-1-6 4 15,7 11 1-15,-6-1 0 0,0 1-18 0,0-1-3 0,0 1-1 0,-1 4 0 16,7-4-8-16,-6-1-2 0,5-4 0 16,1 4 0-16,5 1 16 0,-6-6 4 0,1 11 0 0,5-11 0 15,0 1-18-15,0 4-3 0,0-4-1 0,0 0 0 16,5-1 22-16,1-4 5 0,-6-5 1 0,5-1 0 15,1 1-11-15,-1-10-3 0,-5-10 0 0,0 0 0 0,0 0-14 0,6 10-10 16,-6-10 12-16,0 0-12 16,0 0-94-16,0 0-26 15,17-10-4-15</inkml:trace>
  <inkml:trace contextRef="#ctx0" brushRef="#br0" timeOffset="125197.88">15258 9642 0 0,'0'0'0'0,"0"0"0"0,0 0 0 0,0 0 0 15,0 0 298-15,0 0-60 16,0 0 48-16,0 0 10 0,-5-4-192 0,5 4-37 0,0 0-8 0,0 0-2 16,0-5-20-16,0 5-4 0,0 0-1 0,0 0 0 15,0 0-15-15,0 0-3 0,-6 5-1 0,6-5 0 16,0 9 5-16,-5 6 1 0,-1-5 0 0,1 5 0 15,5-5 9-15,0 4 1 0,5-4 1 0,-5 5 0 0,0-15-2 0,6 15 0 16,-1 0 0-16,-5-15 0 0,0 0 0 0,0 0-1 0,11 10 0 0,-11-10 0 16,0 0-1-16,12 4 0 0,4 1 0 0,-5-5 0 15,0 0-3-15,6 0-1 0,-6-9 0 0,6 4 0 16,5-5-6-16,-11-5-2 0,0 5 0 0,6-5 0 16,-1 1-14-16,1-1 11 15,-11 0-11-15,5 0 10 0,0-5-2 16,-6 6 0-16,1 4 0 0,-1-5 0 15,-5 0 0-15,0-5 0 0,12 6 0 0,-18-1 0 0,-5-5-8 16,5 5 12-16,12 1-12 0,-6 4 12 16,-11-5-12-16,5 5 0 0,-5-5 0 0,11 15 0 15,0 0 31-15,-11-5 1 0,0 0 0 0,11 5 0 0,0 0-16 0,-17 5-4 16,1 0 0-16,-1 0 0 0,6 0-12 0,0 5 9 16,0 0-9-16,5 0 8 0,-5-5-8 0,6 0 0 15,-7 4 0-15,7-4 0 0,-6 5 0 0,5-5-14 16,6-5 5-16,0 10 1 15,-5 0-27-15,5-10-5 0,0 0 0 0,0 0-1 16,-6 15-136-16,6-15-27 0</inkml:trace>
  <inkml:trace contextRef="#ctx0" brushRef="#br0" timeOffset="125892.95">15713 9322 345 0,'0'0'31'0,"0"0"-31"16,-5-5 0-16,5 5 0 0,16-10 191 0,1 0 32 15,-23 5 6-15,6 5 2 0,17-9-134 0,-6 4-26 16,-11 5-6-16,0 0-1 0,17-10-9 0,0 0-3 16,-17 10 0-16,0 0 0 0,0 0-32 0,11-5-6 15,5 0-2-15,-16 5 0 0,0 0-4 0,0 0-8 16,0 0 11-16,0 0-11 0,-5 10 11 0,5 0-11 0,0 0 10 0,5 4-10 16,-10 1 8-16,-1 0-8 0,-5 5 0 0,11-5 0 15,0 4 8-15,-5 1-8 0,-12-5 0 0,11 4 0 16,12 1 12-16,-12-5-4 0,-5 5-8 0,6-6 12 15,10 1 8-15,-10 0 2 0,5 0 0 16,-6 0 0-16,6-15-14 0,0 0-8 0,11 9 10 16,-11-9-10-16,0 0 16 0,0 0-4 0,0 0 0 0,0 0 0 15,0 0 6-15,0 0 1 0,0 0 0 16,0 0 0-16,0 0 7 0,17 10 2 0,0-5 0 0,-1 0 0 16,1 0-28-16,-1 0 0 0,-16-5 0 0,17 5 0 15,5 0 0-15,-5 0 0 0,-17-5 0 0,0 0 8 16,11 10-8-16,-11-10 0 0,0 0 0 0,0 0 8 15,6 19-8-15,-6-9 0 0,0-10 0 0,-6 15 0 16,0 5 11-16,-5-5-3 0,11-1-8 0,-11 1 12 0,-11-5-4 16,5 0 0-16,1 0-8 0,-1 0 12 15,1-1-12-15,4 1 0 0,1-5 0 0,0 5 0 16,11-10-36-16,-11 5-3 16,-6-5-1-16,6 0 0 0,11 0-137 0,0 0-28 0,-27-25-6 15,21 6-1-15</inkml:trace>
  <inkml:trace contextRef="#ctx0" brushRef="#br0" timeOffset="126380.82">16035 9105 1386 0,'0'0'61'0,"6"10"13"0,-6-10-59 0,16 10-15 0,1-5 0 0,0 0 0 16,-1 0 23-16,-5-5 1 0,-11 0 1 0,22 0 0 16,-5 5 1-16,0-5 0 0,-17 0 0 0,0 0 0 15,16 4-13-15,-16-4-2 0,0 0-1 0,0 10 0 16,0 0-10-16,0 0 10 0,-5 0-10 0,-6 5 10 16,0-1-10-16,0 1 12 0,-1 0-12 0,7 5 12 15,-12 0-12-15,1-1 8 0,10 1-8 0,-5 0 8 16,0-1-8-16,0-4 0 0,11 5 9 0,-6-5-9 15,1-1 0-15,-1 1 8 0,6-5-8 0,0 0 0 16,11 5 17-16,-11-15-1 0,0 0 0 0,6 5 0 0,5 5 8 16,-11-10 0-16,0 0 1 0,17 0 0 15,-1 4-5-15,1 1-2 0,-17-5 0 0,11 0 0 0,-11 0-5 0,17 0-1 16,-1-5 0-16,-5 5 0 16,-11 0-12-16,0 0 11 0,17 5-11 0,-17-5 10 0,0 0-10 0,0 15 0 15,11-5 0-15,-11 0 8 0,-6 5 18 0,1-1 3 16,5 1 1-16,-6 0 0 15,1 0 3-15,-6 5 1 0,0-1 0 0,0 1 0 0,5 0-11 0,-5-1-3 16,-6 1 0-16,1-5 0 0,5 5-12 0,-1-1-8 16,-4 1 8-16,5 0-8 0,-6-5 0 0,6-1 0 15,-6 1 0-15,1-5 0 16,-7 5-17-16,7-5-8 0,5-5-2 16,0 4 0-16,-12-9-151 0,7 0-30 0</inkml:trace>
  <inkml:trace contextRef="#ctx0" brushRef="#br0" timeOffset="140134.04">13162 14848 990 0,'0'0'44'0,"0"0"8"0,5-10-41 0,1 0-11 0,-6 10 0 0,11-10 0 16,0 1 44-16,-11 9 6 0,0 0 2 0,0 0 0 0,0 0 16 0,11-10 4 16,0 5 1-16,-11 5 0 0,0 0-11 0,0 0-2 15,0 0-1-15,0 0 0 0,0 0-20 0,0 0-4 16,0 0-1-16,17 5 0 0,-17-5-10 0,0 0-3 16,5 10 0-16,1 4 0 0,-1 1-8 15,-5 0-1-15,-5 5-1 0,-6-6 0 0,11 11-1 0,0 0 0 16,-17-1 0-16,12-4 0 0,-1 0-1 0,0 0 0 15,1 4 0-15,5-4 0 16,-6-5 6-16,6 4 1 0,6-4 0 0,-6-5 0 0,5 0-1 0,-5-10 0 16,0 0 0-16,0 0 0 0,12 5 2 0,-12-5 1 15,11-5 0-15,0-5 0 0,5 5-5 0,-5-10-1 16,6 1 0-16,-6-6 0 0,0 0-12 0,-5 0 0 16,5 1 0-16,0-6 0 0,-11 0 0 15,11 6 0-15,-5-6 0 0,-1 5 0 0,1 1 11 0,-1-1-11 16,-5 0 12-16,6 5-12 0,-6 1 14 0,0-1-4 15,0 0-1-15,0 5 0 0,0 10-9 0,0-10 0 16,-6 5 9-16,6 5-9 0,0 0 0 0,0 0 0 16,-5 0 0-16,5 0 8 0,-11 10-8 0,11 0 0 0,-6 5 0 0,1 5 8 15,-1-1-8-15,6 1 0 0,0-5 0 16,0 9 0-16,0-9 0 0,-11 5 8 0,5 0-8 16,6-1 0-16,-11-4 8 0,6 0-8 15,-1 0 10-15,1 0-10 0,-1-1 12 0,6 1-4 0,-11-5-8 0,5 5 12 16,6-15-12-16,-5 10 11 0,-6-1-11 0,5 1 10 15,6-10-2-15,0 0-8 0,-5 5 12 0,5-5-4 16,0 0-8-16,0 0 0 0,0 0 0 0,0 0 0 16,0-10 0-16,-11-4 0 0,5-1 0 0,1-5 0 0,5 0 0 0,0 1-12 15,0-6 2-15,-6 5 1 16,6 1 9-16,-6 4 0 0,12-5 0 0,-6 10 0 16,-6-5 0-16,6 6 0 0,0-1 0 0,0 10 0 0,0 0 12 0,0 0-1 15,0 0-1-15,0 0 0 16,0 0 3-16,0 0 1 0,0 0 0 0,0 0 0 0,0 0-6 15,0 0-8-15,0 0 11 0,0 0-11 0,0 19 16 0,0 1-4 0,0 0-1 0,-5 0 0 16,-1 4 5-16,6 1 0 16,-5 4 1-16,-1 1 0 0,-5-5-1 0,6-1 0 15,5 1 0-15,-6 0 0 0,6-1-16 0,0 1 0 0,0-10 0 0,0 0 0 32,6-1-67-32,-6-14-17 0,0 0-3 0,0 0-978 0</inkml:trace>
  <inkml:trace contextRef="#ctx0" brushRef="#br0" timeOffset="140958.38">12812 13492 864 0,'0'0'76'0,"0"0"-60"0,-5-9-16 0,5 4 0 0,0 5 57 0,0 0 9 0,0 0 2 16,0 0 0-16,0 0-28 0,0 0-6 0,0 0-1 16,0 0 0-16,0 0-2 0,0 0-1 0,0 0 0 0,5 9 0 15,1 6-4-15,-1-5-1 0,1 10 0 16,-1-5 0-16,1-1 8 0,-1 1 2 0,7 5 0 0,-12 0 0 0,0-1-12 0,5-4-3 15,-5 5 0-15,6-5 0 16,-1-1 2-16,-5 6 0 0,6-5 0 0,-1-5 0 0,-5 5-4 0,6-6-1 16,-6 6 0-16,5-5 0 0,-5 5-9 0,0 0-8 0,0-5 9 0,0 4-9 15,0-4 9-15,0 5-9 16,-5 0 8-16,5-5-8 0,-6 4 0 16,6 1 0-16,-11-10 0 0,6 5 0 0,-1 0 0 0,6-10 0 0,-5 15 0 15,5-15 0-15,0 9 0 0,0-9 0 0,0 0 0 0,0 0 0 16,-12 15 11-16,12-15-3 0,0 0-8 0,0 0 12 31,0 0-3-31,0 0-1 0,12 15 0 0,-7 0 0 0,-5-15 4 0,11 15 1 16,-5-6 0-16,5 1 0 0,-11-10-13 15,11 10 11-15,0 0-11 0,-11-10 10 16,0 0 0-16,6 10 0 0,-6-10 0 0,5 15 0 0,-5-5 14 16,-5 4 2-16,-1-4 1 0,0 5 0 0,6-5 3 0,-11 5 1 15,0-1 0-15,6-4 0 0,-6 5-19 0,0 0-3 16,-1-5-1-16,1 0 0 0,-5-1-8 0,5 1 0 0,-6 5 0 0,0-5 0 31,6 0-38-31,0 0 0 0,-5-5 0 0,4 4 0 0,1-4-114 16,0-5-22-16,11 0-5 0</inkml:trace>
  <inkml:trace contextRef="#ctx0" brushRef="#br0" timeOffset="141471.24">13106 13586 57 0,'0'0'0'0,"0"0"0"0,6-5 0 0,-6 5 0 0,0 0 166 0,11-10 28 0,5 0 6 0,-16 1 0 31,12 4-62-31,-7-5-13 0,12 5-2 0,-6 0-1 16,0 0-48-16,0 5-10 0,6 0-1 0,-6 0-1 0,-11 0-14 0,11 5-2 0,-11-5-1 0,16 10 0 16,-16-10-36-16,6 15-9 0,0-1 0 0,-1 6 0 0,-5 0 8 0,0-1-8 15,-5 6 12-15,-1-5-4 16,0 4-8-16,-10-4 0 16,5 5 0-16,-6 0 8 0,0-6-8 0,6 6 8 0,-5-5-8 0,5-1 8 15,-12 1-8-15,12 5 0 0,-5-15 9 0,5 4-9 0,-6 1 0 0,6-5 0 31,11-10 0-31,0 0 0 0,0 0 8 0,0 0-8 16,0 0 8-16,0 0-8 0,0 0 15 0,17 5-2 16,-1 0 0-16,-5-5 0 0,11 5 11 0,-5 0 3 15,0 0 0-15,-1-5 0 0,1 5-10 0,-6-1-1 0,-11-4-1 16,17 5 0-16,-17-5-3 0,11 10-1 0,-11-10 0 0,11 10 0 16,-11-10 3-16,11 15 1 0,-5-5 0 0,-1 5 0 15,1-1 1-15,-6 1 0 0,0 0 0 0,0 0 0 16,-6 0-2-16,1-1 0 0,-7 1 0 0,7 0 0 0,-6 0-6 0,0-5 0 15,0 4-8-15,0 1 12 16,5-5-12-16,-11 0 0 0,6 0-9 0,0-5 9 16,11-5-54-16,-16 5-5 0,4-5-1 0,-4-5-806 0</inkml:trace>
  <inkml:trace contextRef="#ctx0" brushRef="#br0" timeOffset="142157.26">13372 13823 1148 0,'0'0'51'0,"0"0"10"0,0 0-49 0,0 0-12 0,0 0 0 0,12-10 0 0,-1 5 24 0,5-5 1 16,-5 5 1-16,6-5 0 0,0 0 10 0,-1 1 1 15,1-1 1-15,5-5 0 0,-5 5-17 0,-1 0-3 16,7 0-1-16,-7 5 0 0,1-5-7 16,-6 6-2-16,6 4 0 0,-1 4 0 15,1-4 16-15,-6 5 2 0,0 0 1 0,0 5 0 0,-5 0-18 16,-1 0-9-16,1 5 10 0,-6 0-10 0,0 4 21 0,0 1-1 16,-6 0-1-16,1 9 0 0,-12-4 1 0,6 4 0 0,0 1 0 0,-6 0 0 31,1-6-5-31,-1 6-1 0,-5-6 0 0,5 6 0 15,-5-5-2-15,5-1-1 0,6 1 0 0,0-5 0 0,0-5-1 0,0 4 0 16,5-4 0-16,1-5 0 0,5-10 8 0,0 0 2 16,0 0 0-16,0 0 0 0,11 5 8 0,6-5 1 15,-6 0 1-15,5 0 0 0,1-5-3 0,5-5-1 0,-5 0 0 0,5 0 0 16,6-4-15-16,-6-1-3 16,-5 0-8-16,5 0 12 0,5-5-25 0,-4 1-6 0,-7-1-1 15,6 0 0 1,-5 1-134-16,5-1-27 0</inkml:trace>
  <inkml:trace contextRef="#ctx0" brushRef="#br0" timeOffset="144159.73">13744 13443 633 0,'0'0'28'0,"0"0"6"0,0 0-34 0,0 0 0 0,0 0 0 15,0 0 0-15,0 0 120 0,6-10 18 0,-1 0 3 0,-5 10 1 0,6-5-71 0,5-4-15 16,-11 9-2-16,11-5-1 0,0-5-39 0,6 5-14 16,-6 0 9-16,5 0-9 0,1 0 19 0,0 0-2 15,-6 0 0-15,5 0 0 0,1 0-2 0,0 0-1 16,-1 1 0-16,1 4 0 0,-6 0-14 0,6 0 9 16,-1 0-9-16,1 0 8 0,-6 0 0 0,-5 0-8 0,10 0 12 0,-5 4-4 15,-11-4 5-15,0 0 1 0,6 10 0 0,-1 5 0 16,7 5 14-16,-12-5 2 0,5 4 1 0,-5 1 0 15,0 5 5-15,0 4 0 0,0 1 1 16,-5 4 0-16,-1 11-9 0,0-6-1 16,6 5-1-16,-5 1 0 0,5 4 15 0,-6 0 3 15,6 1 1-15,0-6 0 0,-5 0-25 0,5-4-6 0,-6-6-1 16,6 1 0-16,0-5-13 0,-5-6 0 0,5 1 0 0,0-5-10 16,0-1 2-16,0-4 0 0,0 0 0 0,0-15 0 15,0 0-120 1,0 0-24-16,0 0-5 0,0 0-1 0</inkml:trace>
  <inkml:trace contextRef="#ctx0" brushRef="#br0" timeOffset="144904.68">14288 13468 849 0,'0'0'37'0,"0"0"9"0,0 0-37 0,0 0-9 0,0 0 0 0,0 0 0 0,0 0 73 0,0 0 13 15,0 0 2-15,0 0 1 16,11 10-14-16,0-10-3 0,-11 0-1 0,11 0 0 0,0 5-10 0,0-5-1 16,6 4-1-16,-12-4 0 0,-5 0-21 15,17 0-4-15,-17 0-1 0,6 5 0 0,-6-5-22 0,0 0-11 16,0 15 10-16,0 0-10 0,-6 0 8 0,0 4-8 15,-5-4 0-15,6 0 0 0,-6 10 14 0,5-1-3 0,-10 1-1 16,4 0 0-16,7-1-10 0,-6-4 0 16,0-5-12-16,0 5 12 0,5-1 0 0,1-4 0 15,5-15 0-15,0 0 0 0,0 0 0 0,0 0 0 16,11 5 0-16,0 0 8 0,11-5 0 0,-5 0-8 16,-1-5 12-16,6-5-4 0,-5 0 2 0,5 0 0 15,6 1 0-15,-6 4 0 0,0-10 1 0,6 5 0 16,-6 5 0-16,0 0 0 0,-5 5 2 0,-6-5 1 15,0 5 0-15,-11 0 0 0,0 0 1 0,0 0 0 0,6 15 0 0,-6-5 0 16,0 10 9-16,-6-1 1 0,-5 6 1 0,0-5 0 16,-6 4-6-16,1 1-2 15,-1 4 0-15,0-4 0 0,-5 5-18 0,6-6 8 0,-7 1-8 16,7-5 0-16,-6-1 0 0,-1 1-14 0,7 0 1 16,-6 0 0-1,5-1-44-15,-5-4-9 0,5 0-2 0,1-5-525 0,4 0-106 16</inkml:trace>
  <inkml:trace contextRef="#ctx0" brushRef="#br0" timeOffset="155316.42">16135 14809 288 0,'0'0'25'0,"0"0"-25"16,0 0 0-16,0 0 0 0,17 0 135 0,-6 0 21 16,-11 0 5-16,0 0 1 0,16-5-103 0,-5-5-21 15,-11 10-4-15,0 0-1 0,-5-5-4 0,5 5-1 0,11-10 0 0,-11 10 0 0,-6-5-18 0,6 5-10 16,0 0 10-16,0 0-10 16,0 0 0-16,0 0 0 15,0 0 0-15,0 0 0 0,0 0 0 0,0 0-13 16,0 0 4-16,0 0 1 0,11 0 8 0,-11 0 0 15,0 0 0-15,0 0 0 0,12-5 28 0,-12 5 7 0,0 0 1 0,0 0 1 16,11-5 12-16,-11 5 3 0,5-10 0 16,1-4 0-16,5 9-30 0,-6-5-6 0,-5 10 0 0,6-5-1 15,5-5-3-15,-5 0 0 0,5 5 0 0,-11 5 0 16,-6-15 11-16,6 15 1 0,11-5 1 0,6 1 0 16,-17 4-7-16,0 0-2 0,0 0 0 0,0 0 0 15,0 0-16-15,0 0 10 0,0 0-10 0,0 0 8 0,11 0-16 0,-11 0-4 16,0 0-1-16,0 0 0 31,11 0-119-31,-11 0-23 0,0 0-5 0,0 0-219 0,0 0-44 0</inkml:trace>
  <inkml:trace contextRef="#ctx0" brushRef="#br0" timeOffset="155415.51">16274 14656 115 0,'38'0'0'0,"-38"0"10"0,0 0-10 0,0 0 0 0,0 0 0 0,0 0 0 16,0 0 136-16</inkml:trace>
  <inkml:trace contextRef="#ctx0" brushRef="#br0" timeOffset="156210.37">16451 14720 651 0,'-50'-5'28'0,"50"5"8"0,0 0-36 0,0 0 0 0,-16 5 0 0,-1-5 0 16,17 0 44-16,0 0 3 0,-6 0 0 0,-5 0 0 15,-5 0 6-15,4 0 2 0,12 0 0 0,-11 0 0 16,0 0-4-16,0-5-1 0,11 5 0 0,0 0 0 15,-16-5-6-15,16 5-2 0,0 0 0 0,0 0 0 16,-12 0-9-16,12 0-1 0,0 0-1 0,0 0 0 0,0 0-10 16,6 15-1-16,-12 0-1 0,12-1 0 0,0 6 7 0,5-5 2 0,-17 9 0 0,12-4 0 15,16 0 12-15,-11-5 4 16,-11 4 0-16,11-4 0 16,6 0-9-16,-1 5-2 0,-5-10 0 0,12 4 0 0,-1-4-15 0,-6 0-3 15,-16-10-1-15,0 0 0 16,-11 10 4-16,11-10 1 0,11 5 0 0,-11-5 0 0,0 0-19 15,0 0 0-15,17 5-11 0,-11 0 11 0,-6-5 0 0,0 0 0 16,5-10 0-16,6 5 9 0,-5-10 0 16,5 5 0-16,-11-4 0 0,0-6 0 0,5 0-9 0,-5-5-17 0,-11 6 4 0,6-6 1 15,5 0 3-15,0 1 1 0,-11-1 0 16,5 0 0-16,12 6 8 16,-1-1 0-16,-5 5 0 0,-11-4-8 0,0 9 16 0,0 0 3 15,11 10 1-15,0 0 0 0,0 0-12 0,0 0-17 16,0 0 4-16,0 0 1 0,11 10 12 0,-11 0 0 15,-5 4 0-15,10 6 0 0,6 0 12 0,-5 4-4 0,-12-4 0 0,1 0-8 16,10 4 16-16,-10 1-3 16,5 0-1-16,-6-1 0 0,-5 1 4 0,5-5 0 15,6 0 0-15,-11-6 0 0,0 1-5 0,0 0-1 0,17-5 0 0,-6-10 0 0,-11 10-10 16,11-10 12 0,0 0-12-16,0 0 12 0,0 0-12 0,0 0 8 0,0 0-8 15,0 0 8-15,16 0-8 0,-5-5 0 0,-11 5 9 0,0-15-9 0,11 0 0 0,-5 0 0 16,-12-4 0-16,6-1 8 15,12 0-8-15,-7 0 0 0,-5 6 0 0,0-6-8 0,0 0 8 0,0 5 0 16,6 1-9 0,-1-1 9-16,-10 5 0 0,-1 0 0 0,17 0-9 0,-11 10 9 0,-11-10 0 0,11 10 0 0,0 0 0 15,0 0 0-15,0 0 0 16,0 0 0-16,0 0-8 0,0 15 8 0,0 0 0 0,0 5 0 0,-11-1 0 0,11 1 0 31,11 5 8-31,-11-5-8 0,-11-1 11 0,5 6-11 16,18-5 8-16,-12 4-8 0,-12-4 0 0,1 0 0 15,6-1 18-15,-1-4-3 0,1 5-1 16,-1-5 0-16,-10-5-36 0,10-1-7 0,6 6-2 0,-11-10-617 16,-6 0-123-16</inkml:trace>
  <inkml:trace contextRef="#ctx0" brushRef="#br0" timeOffset="156880.22">15946 13428 691 0,'0'0'61'0,"0"0"-49"0,0 0-12 0,0 0 0 15,0 0 165-15,0 0 31 0,17 10 5 0,-17-10 2 16,0 0-146-16,0 15-29 0,17-10-5 0,-6 5-2 15,-11 0-13-15,5 4-8 0,1-4 10 0,-1 10-10 0,6 0 17 16,-11 4-2-16,0-4-1 0,-5 10 0 0,10-1-14 0,-5 6 0 16,-16-6 0-16,10 6 0 0,6-6 0 0,-5 1 0 15,5 0 0-15,-6-11 0 0,1 6 0 0,5 0 0 16,0-1 0-16,0-4 0 0,0 0 0 0,0-6 0 16,0-14 0-16,0 0 0 0,0 0 0 0,0 0 11 15,11 10-11-15,0-5 10 0,5 0-1 0,-5-5 0 16,-11 0 0-16,12 0 0 0,4-5-9 0,-10 0 12 15,-6 5-12-15,16 0 12 0,1-5-3 0,-17 5 0 0,0 0 0 0,0 0 0 16,0 0 3-16,0 0 1 0,0 0 0 16,0 0 0-16,0 0 15 0,0 0 4 0,-5 15 0 15,-1-5 0-15,0 5-2 0,1-5 0 0,5-10 0 0,-11 14 0 16,0-4-8-16,0 0-2 0,11-10 0 0,-6 15 0 16,-5-5 0-16,5-5 0 0,6-5 0 0,0 0 0 15,-5 10-7-15,-6-1-1 16,5-4-1-16,6-5 0 0,0 0-11 0,-11 10 0 15,-6 0 0-15,1 0 0 16,-1-5-27-16,1 0-7 0,4-5-2 16,-4 5 0-16,5-5-130 15,0 0-26-15,-6 0-6 0,6 0-490 16</inkml:trace>
  <inkml:trace contextRef="#ctx0" brushRef="#br0" timeOffset="157327.76">16235 13404 806 0,'0'0'72'0,"0"0"-58"15,0 0-14-15,0 0 0 0,0 0 88 0,0 0 16 0,0 0 2 0,0 0 1 16,0 0-59-16,0 0-11 0,0 14-2 15,-11-4-1-15,0 5-13 0,5 0-2 16,6 0-1-16,0-1 0 0,-17 11-9 0,12-5-1 16,10 0-8-16,-5 4 12 0,-11-4-4 0,11 5-8 0,0-1 11 0,11 1-11 15,6-1 35-15,-11 1 0 0,-6-5 0 0,0 5 0 16,16-1 9-16,-5-4 1 0,-11 5 1 0,6-6 0 16,16-4-18-16,-11 5-4 0,0-10-1 0,0-1 0 0,0 1-13 0,6 0-2 15,5 0-8-15,-5 0 12 0,-17-10-12 0,17 5 9 16,-1 0-9-16,1 0 8 15,-17-5-8-15,0 0 10 0,16 5-10 0,1 0 10 0,-17-5 13 0,0 0 2 16,11 4 1 0,-5 6 0-16,-6-10-1 0,0 0 0 0,0 0 0 0,0 15 0 15,0 0 3-15,0-15 0 0,-11 10 0 0,11-10 0 16,0 15-10-16,-6-1-2 0,-16 1 0 0,-6 0 0 16,0-5-1-16,12 0-1 0,-1 0 0 0,6-1 0 15,-11-4-3-15,0 5-1 0,11 0 0 16,-6-5 0-16,-11 0-10 0,12-5 0 0,10 5 9 0,-5-5-9 0,-11-5-9 15,5 0-7-15,6-5 0 0,0 0-1 0,0 0-191 0,0-9-39 32</inkml:trace>
  <inkml:trace contextRef="#ctx0" brushRef="#br0" timeOffset="157582.81">16290 13547 921 0,'0'0'82'0,"0"0"-66"0,0 0-16 0,0 0 0 15,0 0 154-15,0 0 27 0,0 0 6 0,0 0 1 16,17 5-123-16,-17-5-24 0,0 0-5 0,0 0 0 0,11 9 6 16,0-9 2-1,-11 0 0-15,0 0 0 0,17-5-16 0,-1 1-4 16,1-6 0-16,-6 0 0 0,-11 10-13 0,6-5-3 16,10-5-8-16,-5 0 12 0,-11 10-12 0,11-5 11 0,17-10-11 0,-6 11 10 15,-11-6-22-15,6 5-4 0,0-5 0 0,5 5-1 31,-5 0-123-31,-1 0-25 0,-5 0-5 0,11-5-1 0</inkml:trace>
  <inkml:trace contextRef="#ctx0" brushRef="#br0" timeOffset="158483.04">16651 13833 691 0,'-22'-5'30'0,"22"5"7"0,11 5-29 0,-11-5-8 0,0 0 0 0,0 0 0 0,0 0 112 0,0 0 22 0,0 0 4 15,0 14 1-15,-6-4-70 0,1 10-13 16,5-5-4-16,-12 4 0 0,1 1-33 0,6 0-7 16,5-5-2-16,-6 9 0 0,-5 1-10 0,0-5 0 15,17-1 0-15,-6 1 8 0,-6 5 0 0,1-10-8 16,5-1 12-16,5-4-4 0,6 5 9 16,-11-15 2-1,0 0 0-15,0 0 0 0,11 10 24 0,6 0 5 0,-17-10 0 16,0 0 1-16,17 0-6 0,5-10-2 15,-11 5 0-15,6-10 0 0,-1 0-12 16,1-4-2 0,5-1-1-16,-11-5 0 0,0 1-11 15,0-1-3-15,6-5 0 0,-6 6 0 16,-5-1-4-16,-1-5 0 0,6 1-8 16,0-1 12-16,-11 11 1 0,0-6 0 15,0 5 0-15,6-4 0 0,-6 4 16 0,0 5 3 0,0 5 1 16,0 10 0-16,0 0-9 0,-11-10-1 0,0 5-1 15,0 5 0-15,11 0-14 16,-17 10-8-16,0 0 8 0,-5 0-8 0,11-5 0 0,-6 5 8 16,-5 5-8-16,0-6 0 0,0 6 8 15,0 0-8-15,5 0 8 16,0 0-8-16,-10 4 0 0,10 1-12 16,11-5 2-16,-10 5 0 15,-1-6-92-15,0 1-18 16,12 0-4-16</inkml:trace>
  <inkml:trace contextRef="#ctx0" brushRef="#br0" timeOffset="158984.25">16706 13773 230 0,'0'0'10'0,"-5"-5"2"0,-1 1-12 0,1-1 0 0,5 5 0 0,-6-10 0 16,-5 5 55-16</inkml:trace>
  <inkml:trace contextRef="#ctx0" brushRef="#br0" timeOffset="161700.1">17022 13744 522 0,'-11'-25'23'0,"17"15"5"0,-1-5-28 0,1 1 0 0,-12-6 0 0,1 5 0 0,10-5 24 0,1 1-1 16,-12-1 0-16,1-5 0 0,10 1 15 0,-5 4 3 15,0 5 1-15,0-4 0 0,0 4 18 0,0 0 4 0,0 0 1 0,6 5 0 16,-12 0 3-16,6-4 0 0,6 9 0 15,-6 5 0-15,0 0-14 0,0 0-2 16,0 0-1-16,0 0 0 0,0 0-23 0,0 0-4 16,-6 15 0-16,1-1-1 0,5 6-4 0,0 0-1 0,-11-1 0 0,11 11 0 15,0 5 3-15,-6 4 1 0,-5 5 0 16,6 1 0-16,5-1 6 0,0 0 0 16,-6 1 1-16,1-1 0 15,5-9-7-15,0-1-2 0,5 1 0 16,1-6 0-16,-6-4-9 0,0-5-3 0,16-1 0 0,-10-4 0 0,-6-15-8 0,5 15 12 31,6-5-12-31,-11-10 12 16,0 0 5-16,0 0 2 0,17 5 0 0,0-5 0 0,-1-5 2 0,-5 0 1 0,-11 5 0 15,17-5 0-15,0-5 0 0,-6 0 0 0,-11-5 0 32,0 1 0-32,5 4-2 0,-5-5 0 15,-5 0 0-15,-1 0 0 16,1 1-12-16,-1-6-8 0,1 0 10 0,-6 5-10 15,-6 1 8-15,6 4-8 0,5-5 0 16,1 5 9-16,-12 0-9 16,12 10 0-16,5 0 0 0,0 0 0 0,-12-5 0 0,1 0 0 0,11 5-11 15,0 0 11-15,-5 10-8 0,-1 5 8 0,-10-5-8 16,5 5 8-16,-1 4-12 0,1 1 4 16,-11 0 0-16,5-5 0 15,6 4-51-15,0 1-9 0,-11-5-3 16,0 0-809-16</inkml:trace>
  <inkml:trace contextRef="#ctx0" brushRef="#br0" timeOffset="162339.84">17061 13512 230 0,'0'0'20'0,"11"0"-20"0,6-10 0 0,0 5 0 0,16-5 247 0,-11 1 45 0,6-1 8 0,0 0 3 0,-1-5-227 0,-4 10-44 16,-1-5-10-16,-6 5-2 0,7-4 0 0,-1 4 0 15,-6 0 0-15,1 0 0 0,-6 5-1 0,0 0-1 16,0 0 0-16,-11 0 0 0,0 0 2 0,0 0 1 16,11 15 0-16,-5-1 0 0,-17 6-1 0,5 0 0 15,-5-1 0-15,-5 6 0 0,10 0 8 0,-11 4 2 0,-10-4 0 0,16 0 0 16,5-1-15-16,-11 1-3 16,-5 4-1-16,6-4 0 15,16-5-2 1,-12 0 0-16,-10-6 0 0,6-4 0 15,10 5-9-15,-5-5 10 16,11-10-10-16,-6 10 10 0,-16-10-2 0,22 0-8 16,0 0 12-16,0 0-4 0,0 0 7 0,17-10 1 0,11 0 0 15,-1 5 0-15,-21-5-8 0,11 0 0 0,10 1-8 16,1 4 12-16,0-5 1 0,-1 5 0 16,-4 0 0-16,-1 0 0 0,6 5 3 0,-6 0 1 15,-22 0 0 1,16-5 0-16,7 5-5 0,-12 0 0 0,-11 0-1 0,0 0 0 0,11 5-3 0,-11-5 0 0,0 15 0 0,0 0 0 15,0-1 5-15,-6 1 1 16,1 10 0-16,-6-1 0 0,-6 1-1 0,6 5 0 0,0 4 0 0,-6-4 0 16,-5 4-1-16,0-4 0 0,5-1 0 15,6-4 0-15,5 5-3 16,-10-6-1-16,-6 1 0 0,5-5 0 0,17-1-8 16,-11-4 8-16,-6 0-8 0,12-5 8 0,5-10-8 15,0 0 10-15,-17 5-10 0,17-5 10 0,0 0-25 16,0 0-5-16,-5-15 0 0,-7 0-668 0,12 0-132 15</inkml:trace>
  <inkml:trace contextRef="#ctx0" brushRef="#br0" timeOffset="163250.92">17150 13487 172 0,'17'0'16'0,"-17"0"-16"0,0 0 0 0,0 0 0 0,0 0 160 0,0 0 30 0,0 0 6 0,0 0 0 0,0 0-108 0,0 0-21 0,0 0-5 0,0 0-1 15,-11 0-25-15,11 0-6 0,0 0-1 0,0 0 0 16,-12 0-4-16,12 0-1 0,0 0 0 0,0 0 0 16,-11 0 5-16,11 0 1 0,0 0 0 0,0 0 0 15,0 0 3-15,0 0 1 0,0 0 0 0,0 0 0 16,0 0-18-16,0 0-3 0,0 0-1 0,0 0 0 16,17-9-4-16,-6 4 0 0,-5 0-8 0,5-5 12 15,0 5-12-15,5-5 9 0,7 5-9 0,-7-5 8 16,-10 0 8-16,5 6 0 0,11-6 1 0,-11-5 0 0,0 5-5 15,6 0-2-15,5 0 0 0,-5 0 0 16,-1 6-10-16,-4-6 12 16,-1 0-12-16,5 5 12 15,-5 0-12-15,0 0 10 0,-11 5-10 0,6-5 10 0,11 0 10 16,-17 5 3-16,0 0 0 16,0 0 0-16,0 0-23 0,0 0 0 0,0 0-12 0,0 0 4 0,0 0 8 15,0 0 8 1,0 0-8-16,-11 10 11 0,-6 0-11 0,17-10-11 0,0 0 3 0,-11 10-528 15,-6 0-104-15</inkml:trace>
  <inkml:trace contextRef="#ctx0" brushRef="#br0" timeOffset="197776.23">13983 14942 864 0,'0'0'38'0,"0"0"8"0,5-10-37 0,1 0-9 0,-1 0 0 0,1 0 0 16,5-5 113-16,0 6 21 0,-11-6 4 0,11 0 1 15,-5 0-83-15,5 0-16 0,-6-4-3 0,-5 4-1 0,11 0-6 0,-5 5-2 16,-6-5 0-16,5 6 0 0,-5-1-8 0,0 10-1 0,0 0-1 0,0 0 0 31,0 0 10-31,0 0 1 0,0 0 1 0,0 0 0 16,0 0-14-16,0 0-2 0,0 0-1 0,0 15 0 0,0-6-2 0,0 6-1 15,-5 5 0-15,5 0 0 16,-6 4 1-16,6 1 0 0,-11 5 0 0,6-1 0 16,-1-4-1-16,1-1 0 0,-12 6 0 0,6 0 0 0,5-6 2 15,-5-4 0-15,0 0 0 0,0-1 0 0,6-4 9 16,-1-5 3-16,-5-5 0 0,5 5 0 0,6-10 4 0,0 0 0 16,0 0 1-16,-5-10 0 0,-6 0-8 0,11-5-1 15,0 0-1-15,0-4 0 0,5-6-19 0,-5 0 0 16,6 1 0-16,-1-1 0 0,6 1 0 0,-5-1 0 15,-6 0-11-15,11 1 11 0,0-1-9 0,-5 5 9 16,-1 0 0-16,6 11-9 0,-5-6 9 0,5 5 0 16,-11 10 0-16,0 0 8 0,6-10 4 0,-6 10 2 15,0 0 0-15,0 0 0 0,0 0-2 0,0 0 0 16,0 0 0-16,0 0 0 0,0 0-12 0,0 0 8 0,0 0-8 16,0 0 0-16,0 0-13 0,5 15-9 15,-5-15-2-15,6 15-646 0,-6-1-130 0</inkml:trace>
  <inkml:trace contextRef="#ctx0" brushRef="#br0" timeOffset="198377.98">13234 15844 1627 0,'16'-15'72'16,"-16"15"15"-16,11-5-70 0,6-5-17 0,0 0 0 0,5 0 0 0,-5 1 34 0,5-1 3 15,-6 0 1-15,1 0 0 0,0 5-21 0,-1-5-4 16,-5 5-1-16,1 0 0 0,-1 5-12 0,-11 0 9 16,0 0-9-16,11 5 8 0,-11-5-8 0,0 0 0 0,0 10-12 15,0 10 12-15,0-5-12 0,-6 4 12 0,1 1-10 0,-1 0 10 16,-5 4 0-16,5-4-9 0,-5 5 9 0,0-1 0 15,0-4 0-15,6 0 0 0,-6 0 9 0,5 4-9 16,0-9 8-16,-5-5-8 0,11 5 0 16,0-15 0-16,0 0 0 0,0 0 0 0,0 0 0 0,0 0 0 15,0 0 0-15,11 0 0 0,1 0 0 16,4 5 0-16,-5-5 9 0,6-5-1 0,0 5-8 0,-1-5 12 16,1 5 5-16,-6 0 1 0,6 0 0 0,-6 5 0 15,0-5 54-15,0 5 12 0,-11-5 1 0,11 5 1 16,-11-5-86-16,0 0-18 0,5 14-3 0,-5-14-1 15,0 10 48-15,-5 5 10 0,5 0 1 0,-6 0 1 16,-5-1-19-16,6 1-4 0,-6 0-1 0,0 5 0 16,-1-6-14-16,1 1-10 0,-5 5 2 0,5-5 0 15,-6 0-39-15,0 4-7 16,6-4-2-16,-5-5 0 0,5 0-126 0,-6 5-26 0,0-6-4 16</inkml:trace>
  <inkml:trace contextRef="#ctx0" brushRef="#br0" timeOffset="198805.21">13611 15701 1800 0,'0'0'80'0,"0"0"16"16,0 0-77-16,22 5-19 0,-5-5 0 0,5 0 0 0,0 5 41 0,0 0 5 0,-5-5 1 0,0 5 0 15,-6-1-19-15,-11-4-4 0,0 0-1 0,0 0 0 16,0 0-23-16,11 10-13 15,-11-10 1-15,0 10 1 16,0 5-16-16,-6 0-3 0,-5 0-1 0,6 4 0 0,-6-4 14 0,5-5 2 0,0 5 1 0,1-1 0 16,-1 1 14-16,1 0 0 0,-1-5 0 0,6 5 0 15,0-15 0-15,0 10 0 0,0-10 0 0,0 0 0 16,11 9 0-16,-5 1 8 0,11-5 0 0,-6 0-8 16,5-5 16-16,6 0-4 0,-5 0-1 0,5 0 0 15,-5 0 53-15,0 0 12 0,-17 0 1 0,11 0 1 31,5 0-100-31,-5 0-20 0,-11 0-4 0,11 5-1 0,1 5 47 0,-1-10 10 0,-11 0 2 0,0 0 0 16,11 10 12-16,-11-10 2 0,0 15 1 0,-6-1 0 16,1 6 3-16,-6 0 1 0,-1 0 0 0,7-1 0 15,-1 1-11-15,-5 0-1 0,0-6-1 0,-5 6 0 16,-1 0-10-16,0-5-8 0,1-1 12 0,-1-4-12 0,-5 10 0 16,5-10 0-16,1 0 0 0,-1-5-12 15,0 5-29-15,1-1-6 16,5-9-1-16,-1 5 0 0,1 0-119 15,11-5-24-15,-11-5-5 0,0 0 0 0</inkml:trace>
  <inkml:trace contextRef="#ctx0" brushRef="#br0" timeOffset="199177.48">14149 15533 1702 0,'0'0'37'0,"0"0"8"0,0 0 2 0,0 0 1 0,0 0-38 16,-6 15-10-16,1-5 0 0,-6 5 0 0,5 4 18 0,-5 1 2 0,-5 0 0 0,4 4 0 16,-10 6-7-16,6 0-1 0,5 4 0 0,5 1 0 0,-11 4-12 0,6 0 0 15,0 1-9-15,6 4 9 16,5-9 0-16,-6 4 0 0,1-4-8 0,5-1 8 0,11-4 0 0,-6-6 0 16,1 1 9-16,-1-5-9 15,12-5 38-15,-6-6 2 0,6-4 0 0,-1 0 0 16,1-5 2-16,0-10 1 0,10-4 0 0,-16 4 0 0,6-5-10 0,0-5-1 0,-1-4-1 0,1-1 0 31,0 0-14-31,-12 1-2 0,1-1-1 0,5 0 0 16,-6 6-6-16,-5-6-8 0,0 5 11 0,0 6-11 15,0-1 12-15,0 0-12 0,-5 5 12 0,-1 5-12 16,6 5 12-16,-5-10-12 0,-6 10 12 0,-1-5-12 0,1 0 0 16,-5 5 0-16,5 5-12 0,-6 0 3 15,0 0-20-15,-5 5-4 16,6 0-1-16,-7 0 0 0,1 5-98 0,0-1-20 15,11-4-4-15,-6 0-1 0</inkml:trace>
  <inkml:trace contextRef="#ctx0" brushRef="#br0" timeOffset="199433.39">14437 15440 1299 0,'0'0'57'0,"0"0"13"0,0 0-56 0,0 0-14 0,0 0 0 16,12 4 0-16,-12-4 68 0,5 15 10 0,1 0 2 16,-1 0 1-16,-5 0-9 0,0 4-3 0,-5 1 0 0,-1 5 0 15,6 4-17-15,-11 1-3 0,5 4-1 0,1 1 0 16,-6-1-12-16,0 6-2 0,5-1-1 0,-5 1 0 16,0-6-16-16,5 6-3 0,1-6-1 0,-1 1 0 15,1 4-13-15,-1-4 8 0,6-11-8 0,0 6 0 0,0-6 0 0,0-4 0 16,0-5 0-16,6 0 0 31,-6-15-139-31,0 0-24 0,0 0-5 0</inkml:trace>
  <inkml:trace contextRef="#ctx0" brushRef="#br0" timeOffset="199791.94">14903 15292 1152 0,'6'-5'102'0,"0"0"-82"16,5 0-20-16,-6 5 0 0,-5-10 96 0,0 10 16 15,0 0 2-15,0 0 1 0,0 0-59 0,-5 15-11 16,-6 5-2-16,-6 4-1 0,-5-4-10 0,0 9-3 16,-6 6 0-16,6 4 0 0,-1 1-29 0,-4 4 0 15,-1 1 0-15,6-1 0 0,-6 0 8 0,11 6-8 16,1-11 0-16,5 0 9 0,0-4 4 0,11-1 1 16,-12-4 0-16,12-5 0 0,6-6 14 0,5 1 2 15,-5-10 1-15,5 0 0 0,5-5-7 0,1-5 0 0,5 0-1 0,0-10 0 16,1-5 5-16,-1 0 0 0,5-4 1 0,1-6 0 15,0-5-9-15,-6 1-1 0,0-1-1 16,-5 1 0-16,5-1-10 0,-11 1-8 16,0-1 12-16,-5 5-12 0,-1 6 16 0,1-1-3 0,-12 0-1 0,1 10 0 15,5 0 0-15,-11 6 0 0,0-1 0 0,0 10 0 16,-6-1-3-16,0 1-1 0,1 10 0 0,-6-5 0 16,-1 0-8-16,1 5-12 0,5-1 2 0,1 1 1 31,-1 0-90-31,1 0-17 0,-1 0-4 0,0-6-804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5E10A-EA3A-4B6C-B78C-A8343598BDB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CE06-ECFC-4308-8DAF-98A7C166DC7D}" type="slidenum">
              <a:rPr lang="en-US" smtClean="0"/>
              <a:t>‹#›</a:t>
            </a:fld>
            <a:endParaRPr lang="en-US"/>
          </a:p>
        </p:txBody>
      </p:sp>
    </p:spTree>
    <p:extLst>
      <p:ext uri="{BB962C8B-B14F-4D97-AF65-F5344CB8AC3E}">
        <p14:creationId xmlns:p14="http://schemas.microsoft.com/office/powerpoint/2010/main" val="189376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DBCE06-ECFC-4308-8DAF-98A7C166DC7D}" type="slidenum">
              <a:rPr lang="en-US" smtClean="0"/>
              <a:t>13</a:t>
            </a:fld>
            <a:endParaRPr lang="en-US"/>
          </a:p>
        </p:txBody>
      </p:sp>
    </p:spTree>
    <p:extLst>
      <p:ext uri="{BB962C8B-B14F-4D97-AF65-F5344CB8AC3E}">
        <p14:creationId xmlns:p14="http://schemas.microsoft.com/office/powerpoint/2010/main" val="1309301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sz="2000" baseline="0">
                <a:solidFill>
                  <a:schemeClr val="tx2"/>
                </a:solidFill>
              </a:defRPr>
            </a:lvl1pPr>
          </a:lstStyle>
          <a:p>
            <a:fld id="{503E9CBF-030E-4106-A40F-2958B3DAEE47}" type="datetime1">
              <a:rPr lang="en-US" smtClean="0"/>
              <a:t>2/15/2023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sz="2000"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B6547-779D-4825-98C9-63BE0DB13AAD}"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433B1-65D9-4208-9A3E-735D01BF79FA}"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1116676" y="1142939"/>
            <a:ext cx="10111048" cy="5224610"/>
          </a:xfrm>
        </p:spPr>
        <p:txBody>
          <a:bodyPr/>
          <a:lstStyle>
            <a:lvl1pPr marL="384048" indent="-384048">
              <a:buFont typeface="Arial" panose="020B0604020202020204" pitchFamily="34" charset="0"/>
              <a:buChar char="•"/>
              <a:defRPr sz="2800"/>
            </a:lvl1pPr>
            <a:lvl2pPr>
              <a:defRPr sz="2400" i="0"/>
            </a:lvl2pPr>
            <a:lvl3pPr marL="1371600" indent="-384048">
              <a:buFont typeface="Arial" panose="020B0604020202020204" pitchFamily="34" charset="0"/>
              <a:buChar char="•"/>
              <a:defRPr sz="2000"/>
            </a:lvl3pPr>
            <a:lvl4pPr>
              <a:defRPr i="0"/>
            </a:lvl4pPr>
            <a:lvl5pPr marL="2286000" indent="-38404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2000"/>
            </a:lvl1pPr>
          </a:lstStyle>
          <a:p>
            <a:fld id="{FACD7629-F1CF-4F56-8CC6-539D3A30BE9A}" type="datetime1">
              <a:rPr lang="en-US" smtClean="0"/>
              <a:t>2/15/2023</a:t>
            </a:fld>
            <a:endParaRPr lang="en-US" dirty="0"/>
          </a:p>
        </p:txBody>
      </p:sp>
      <p:sp>
        <p:nvSpPr>
          <p:cNvPr id="5" name="Footer Placeholder 4"/>
          <p:cNvSpPr>
            <a:spLocks noGrp="1"/>
          </p:cNvSpPr>
          <p:nvPr>
            <p:ph type="ftr" sz="quarter" idx="11"/>
          </p:nvPr>
        </p:nvSpPr>
        <p:spPr/>
        <p:txBody>
          <a:bodyPr/>
          <a:lstStyle>
            <a:lvl1pPr>
              <a:defRPr sz="2000"/>
            </a:lvl1pPr>
          </a:lstStyle>
          <a:p>
            <a:endParaRPr lang="en-US" dirty="0"/>
          </a:p>
        </p:txBody>
      </p:sp>
      <p:sp>
        <p:nvSpPr>
          <p:cNvPr id="6" name="Slide Number Placeholder 5"/>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7"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53EE1D-13C4-415C-A27B-F910E5AF7591}" type="datetime1">
              <a:rPr lang="en-US" smtClean="0"/>
              <a:t>2/15/2023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2000"/>
            </a:lvl1pPr>
          </a:lstStyle>
          <a:p>
            <a:fld id="{27FDF827-F1AD-499A-9C25-0C5C67726931}" type="datetime1">
              <a:rPr lang="en-US" smtClean="0"/>
              <a:t>2/15/2023</a:t>
            </a:fld>
            <a:endParaRPr lang="en-US" dirty="0"/>
          </a:p>
        </p:txBody>
      </p:sp>
      <p:sp>
        <p:nvSpPr>
          <p:cNvPr id="6" name="Footer Placeholder 5"/>
          <p:cNvSpPr>
            <a:spLocks noGrp="1"/>
          </p:cNvSpPr>
          <p:nvPr>
            <p:ph type="ftr" sz="quarter" idx="11"/>
          </p:nvPr>
        </p:nvSpPr>
        <p:spPr/>
        <p:txBody>
          <a:bodyPr/>
          <a:lstStyle>
            <a:lvl1pPr>
              <a:defRPr sz="2000"/>
            </a:lvl1pPr>
          </a:lstStyle>
          <a:p>
            <a:endParaRPr lang="en-US" dirty="0"/>
          </a:p>
        </p:txBody>
      </p:sp>
      <p:sp>
        <p:nvSpPr>
          <p:cNvPr id="7" name="Slide Number Placeholder 6"/>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8"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sz="2000"/>
            </a:lvl1pPr>
          </a:lstStyle>
          <a:p>
            <a:fld id="{18772693-4BFD-4C17-B089-4F8934138B63}" type="datetime1">
              <a:rPr lang="en-US" smtClean="0"/>
              <a:t>2/15/2023</a:t>
            </a:fld>
            <a:endParaRPr lang="en-US" dirty="0"/>
          </a:p>
        </p:txBody>
      </p:sp>
      <p:sp>
        <p:nvSpPr>
          <p:cNvPr id="8" name="Footer Placeholder 7"/>
          <p:cNvSpPr>
            <a:spLocks noGrp="1"/>
          </p:cNvSpPr>
          <p:nvPr>
            <p:ph type="ftr" sz="quarter" idx="11"/>
          </p:nvPr>
        </p:nvSpPr>
        <p:spPr/>
        <p:txBody>
          <a:bodyPr/>
          <a:lstStyle>
            <a:lvl1pPr>
              <a:defRPr sz="2000"/>
            </a:lvl1pPr>
          </a:lstStyle>
          <a:p>
            <a:endParaRPr lang="en-US" dirty="0"/>
          </a:p>
        </p:txBody>
      </p:sp>
      <p:sp>
        <p:nvSpPr>
          <p:cNvPr id="9" name="Slide Number Placeholder 8"/>
          <p:cNvSpPr>
            <a:spLocks noGrp="1"/>
          </p:cNvSpPr>
          <p:nvPr>
            <p:ph type="sldNum" sz="quarter" idx="12"/>
          </p:nvPr>
        </p:nvSpPr>
        <p:spPr>
          <a:xfrm>
            <a:off x="10595708" y="6450554"/>
            <a:ext cx="1596292" cy="404614"/>
          </a:xfrm>
        </p:spPr>
        <p:txBody>
          <a:bodyPr/>
          <a:lstStyle>
            <a:lvl1pPr>
              <a:defRPr sz="2000"/>
            </a:lvl1pPr>
          </a:lstStyle>
          <a:p>
            <a:fld id="{69E57DC2-970A-4B3E-BB1C-7A09969E49DF}" type="slidenum">
              <a:rPr lang="en-US" smtClean="0"/>
              <a:pPr/>
              <a:t>‹#›</a:t>
            </a:fld>
            <a:endParaRPr lang="en-US" dirty="0"/>
          </a:p>
        </p:txBody>
      </p:sp>
      <p:pic>
        <p:nvPicPr>
          <p:cNvPr id="10"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sz="2000"/>
            </a:lvl1pPr>
          </a:lstStyle>
          <a:p>
            <a:fld id="{68BEF147-D392-4C09-851B-8AD90ABFF98D}" type="datetime1">
              <a:rPr lang="en-US" smtClean="0"/>
              <a:t>2/15/2023</a:t>
            </a:fld>
            <a:endParaRPr lang="en-US" dirty="0"/>
          </a:p>
        </p:txBody>
      </p:sp>
      <p:sp>
        <p:nvSpPr>
          <p:cNvPr id="4" name="Footer Placeholder 3"/>
          <p:cNvSpPr>
            <a:spLocks noGrp="1"/>
          </p:cNvSpPr>
          <p:nvPr>
            <p:ph type="ftr" sz="quarter" idx="11"/>
          </p:nvPr>
        </p:nvSpPr>
        <p:spPr/>
        <p:txBody>
          <a:bodyPr/>
          <a:lstStyle>
            <a:lvl1pPr>
              <a:defRPr sz="2000"/>
            </a:lvl1pPr>
          </a:lstStyle>
          <a:p>
            <a:endParaRPr lang="en-US" dirty="0"/>
          </a:p>
        </p:txBody>
      </p:sp>
      <p:sp>
        <p:nvSpPr>
          <p:cNvPr id="5" name="Slide Number Placeholder 4"/>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6"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116676" y="386134"/>
            <a:ext cx="10111048" cy="742950"/>
          </a:xfrm>
        </p:spPr>
        <p:txBody>
          <a:bodyPr>
            <a:normAutofit/>
          </a:bodyPr>
          <a:lstStyle>
            <a:lvl1pPr>
              <a:defRPr sz="40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2000"/>
            </a:lvl1pPr>
          </a:lstStyle>
          <a:p>
            <a:fld id="{131FA27F-9A75-4543-AB6F-83F8A66D6118}" type="datetime1">
              <a:rPr lang="en-US" smtClean="0"/>
              <a:t>2/15/2023</a:t>
            </a:fld>
            <a:endParaRPr lang="en-US" dirty="0"/>
          </a:p>
        </p:txBody>
      </p:sp>
      <p:sp>
        <p:nvSpPr>
          <p:cNvPr id="3" name="Footer Placeholder 2"/>
          <p:cNvSpPr>
            <a:spLocks noGrp="1"/>
          </p:cNvSpPr>
          <p:nvPr>
            <p:ph type="ftr" sz="quarter" idx="11"/>
          </p:nvPr>
        </p:nvSpPr>
        <p:spPr/>
        <p:txBody>
          <a:bodyPr/>
          <a:lstStyle>
            <a:lvl1pPr>
              <a:defRPr sz="2000"/>
            </a:lvl1pPr>
          </a:lstStyle>
          <a:p>
            <a:endParaRPr lang="en-US" dirty="0"/>
          </a:p>
        </p:txBody>
      </p:sp>
      <p:sp>
        <p:nvSpPr>
          <p:cNvPr id="4" name="Slide Number Placeholder 3"/>
          <p:cNvSpPr>
            <a:spLocks noGrp="1"/>
          </p:cNvSpPr>
          <p:nvPr>
            <p:ph type="sldNum" sz="quarter" idx="12"/>
          </p:nvPr>
        </p:nvSpPr>
        <p:spPr>
          <a:xfrm>
            <a:off x="10595708" y="6453386"/>
            <a:ext cx="1596292" cy="404614"/>
          </a:xfrm>
        </p:spPr>
        <p:txBody>
          <a:bodyPr/>
          <a:lstStyle>
            <a:lvl1pPr>
              <a:defRPr sz="2000"/>
            </a:lvl1pPr>
          </a:lstStyle>
          <a:p>
            <a:fld id="{69E57DC2-970A-4B3E-BB1C-7A09969E49DF}" type="slidenum">
              <a:rPr lang="en-US" smtClean="0"/>
              <a:pPr/>
              <a:t>‹#›</a:t>
            </a:fld>
            <a:endParaRPr lang="en-US" dirty="0"/>
          </a:p>
        </p:txBody>
      </p:sp>
      <p:pic>
        <p:nvPicPr>
          <p:cNvPr id="5" name="Picture 2" descr="Image result for michigan statistics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D72B4B-07F5-425E-BBA3-8EA6D6CDA28A}" type="datetime1">
              <a:rPr lang="en-US" smtClean="0"/>
              <a:t>2/15/2023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8B6AC7A-7283-4DC6-A45B-503A87409718}" type="datetime1">
              <a:rPr lang="en-US" smtClean="0"/>
              <a:t>2/15/2023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1A7372-F348-4B7A-BCA4-301D4B8B65C0}" type="datetime1">
              <a:rPr lang="en-US" smtClean="0"/>
              <a:t>2/15/2023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0.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311.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6.png"/><Relationship Id="rId5" Type="http://schemas.openxmlformats.org/officeDocument/2006/relationships/image" Target="../media/image10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0.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hyperlink" Target="http://onlinestatbook.com/stat_sim/sampling_dist/index.html" TargetMode="External"/><Relationship Id="rId2" Type="http://schemas.openxmlformats.org/officeDocument/2006/relationships/hyperlink" Target="https://www.youtube.com/watch?v=jvoxEYmQHN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studio.clo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STATS </a:t>
            </a:r>
            <a:r>
              <a:rPr lang="en-US" dirty="0"/>
              <a:t>250</a:t>
            </a:r>
            <a:br>
              <a:rPr lang="en-US" dirty="0"/>
            </a:br>
            <a:r>
              <a:rPr lang="en-US" sz="4000" cap="none" dirty="0">
                <a:latin typeface="+mn-lt"/>
              </a:rPr>
              <a:t>Lab 3</a:t>
            </a:r>
            <a:endParaRPr lang="en-US" sz="4400" dirty="0"/>
          </a:p>
        </p:txBody>
      </p:sp>
      <p:sp>
        <p:nvSpPr>
          <p:cNvPr id="3" name="Subtitle 2"/>
          <p:cNvSpPr>
            <a:spLocks noGrp="1"/>
          </p:cNvSpPr>
          <p:nvPr>
            <p:ph type="subTitle" idx="1"/>
          </p:nvPr>
        </p:nvSpPr>
        <p:spPr/>
        <p:txBody>
          <a:bodyPr>
            <a:normAutofit/>
          </a:bodyPr>
          <a:lstStyle/>
          <a:p>
            <a:r>
              <a:rPr lang="en-US" sz="2800" dirty="0"/>
              <a:t>Jiangyue Mao</a:t>
            </a:r>
          </a:p>
        </p:txBody>
      </p:sp>
      <p:pic>
        <p:nvPicPr>
          <p:cNvPr id="5" name="Picture 2" descr="Image result for michigan statistics logo"/>
          <p:cNvPicPr>
            <a:picLocks noChangeAspect="1" noChangeArrowheads="1"/>
          </p:cNvPicPr>
          <p:nvPr/>
        </p:nvPicPr>
        <p:blipFill rotWithShape="1">
          <a:blip r:embed="rId2">
            <a:extLst>
              <a:ext uri="{28A0092B-C50C-407E-A947-70E740481C1C}">
                <a14:useLocalDpi xmlns:a14="http://schemas.microsoft.com/office/drawing/2010/main" val="0"/>
              </a:ext>
            </a:extLst>
          </a:blip>
          <a:srcRect l="11320" t="14562" r="9522" b="22743"/>
          <a:stretch/>
        </p:blipFill>
        <p:spPr bwMode="auto">
          <a:xfrm>
            <a:off x="9620595" y="0"/>
            <a:ext cx="2571405" cy="54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Distribution</a:t>
            </a:r>
          </a:p>
        </p:txBody>
      </p:sp>
      <p:sp>
        <p:nvSpPr>
          <p:cNvPr id="3" name="Content Placeholder 2"/>
          <p:cNvSpPr>
            <a:spLocks noGrp="1"/>
          </p:cNvSpPr>
          <p:nvPr>
            <p:ph idx="1"/>
          </p:nvPr>
        </p:nvSpPr>
        <p:spPr/>
        <p:txBody>
          <a:bodyPr/>
          <a:lstStyle/>
          <a:p>
            <a:pPr marL="0" indent="0">
              <a:buNone/>
            </a:pPr>
            <a:r>
              <a:rPr lang="en-US" dirty="0"/>
              <a:t>We could also calculate specific numerical summaries.  </a:t>
            </a:r>
          </a:p>
          <a:p>
            <a:pPr marL="0" indent="0">
              <a:buNone/>
            </a:pPr>
            <a:endParaRPr lang="en-US"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b="1" dirty="0"/>
          </a:p>
          <a:p>
            <a:pPr marL="0" indent="0">
              <a:buNone/>
            </a:pPr>
            <a:r>
              <a:rPr lang="en-US" dirty="0"/>
              <a:t>Are these parameters or statistics?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dirty="0"/>
          </a:p>
        </p:txBody>
      </p:sp>
      <p:pic>
        <p:nvPicPr>
          <p:cNvPr id="6" name="Picture 5">
            <a:extLst>
              <a:ext uri="{FF2B5EF4-FFF2-40B4-BE49-F238E27FC236}">
                <a16:creationId xmlns:a16="http://schemas.microsoft.com/office/drawing/2014/main" id="{0B447C8B-EAA7-94EE-C747-09007D9D938B}"/>
              </a:ext>
            </a:extLst>
          </p:cNvPr>
          <p:cNvPicPr>
            <a:picLocks noChangeAspect="1"/>
          </p:cNvPicPr>
          <p:nvPr/>
        </p:nvPicPr>
        <p:blipFill>
          <a:blip r:embed="rId2"/>
          <a:stretch>
            <a:fillRect/>
          </a:stretch>
        </p:blipFill>
        <p:spPr>
          <a:xfrm>
            <a:off x="1116676" y="1845568"/>
            <a:ext cx="10111048" cy="2152384"/>
          </a:xfrm>
          <a:prstGeom prst="rect">
            <a:avLst/>
          </a:prstGeom>
        </p:spPr>
      </p:pic>
    </p:spTree>
    <p:extLst>
      <p:ext uri="{BB962C8B-B14F-4D97-AF65-F5344CB8AC3E}">
        <p14:creationId xmlns:p14="http://schemas.microsoft.com/office/powerpoint/2010/main" val="322391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randomSample</a:t>
            </a:r>
            <a:r>
              <a:rPr lang="en-US" dirty="0"/>
              <a:t>()</a:t>
            </a:r>
          </a:p>
        </p:txBody>
      </p:sp>
      <p:sp>
        <p:nvSpPr>
          <p:cNvPr id="3" name="Content Placeholder 2"/>
          <p:cNvSpPr>
            <a:spLocks noGrp="1"/>
          </p:cNvSpPr>
          <p:nvPr>
            <p:ph idx="1"/>
          </p:nvPr>
        </p:nvSpPr>
        <p:spPr>
          <a:xfrm>
            <a:off x="1116675" y="1142939"/>
            <a:ext cx="10240521" cy="5224610"/>
          </a:xfrm>
        </p:spPr>
        <p:txBody>
          <a:bodyPr>
            <a:normAutofit/>
          </a:bodyPr>
          <a:lstStyle/>
          <a:p>
            <a:pPr marL="0" indent="0">
              <a:buNone/>
            </a:pPr>
            <a:r>
              <a:rPr lang="en-US" dirty="0"/>
              <a:t>Takes a random sample and calculates the sample mean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Arguments:</a:t>
            </a:r>
          </a:p>
          <a:p>
            <a:pPr lvl="1"/>
            <a:r>
              <a:rPr lang="en-US" dirty="0"/>
              <a:t>data: the data set of interest (employee)</a:t>
            </a:r>
          </a:p>
          <a:p>
            <a:pPr lvl="1"/>
            <a:r>
              <a:rPr lang="en-US" dirty="0"/>
              <a:t>n: the size of the random sample (n = 5)</a:t>
            </a:r>
          </a:p>
          <a:p>
            <a:pPr lvl="1"/>
            <a:r>
              <a:rPr lang="en-US" dirty="0"/>
              <a:t>column: the column number of the variable of interest (column = 1)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1116676" y="1892929"/>
            <a:ext cx="10111048" cy="2387869"/>
          </a:xfrm>
          <a:prstGeom prst="rect">
            <a:avLst/>
          </a:prstGeom>
        </p:spPr>
      </p:pic>
      <p:sp>
        <p:nvSpPr>
          <p:cNvPr id="5" name="Oval 4">
            <a:extLst>
              <a:ext uri="{FF2B5EF4-FFF2-40B4-BE49-F238E27FC236}">
                <a16:creationId xmlns:a16="http://schemas.microsoft.com/office/drawing/2014/main" id="{53000AED-F3DD-F22B-966A-4DF150077EEE}"/>
              </a:ext>
            </a:extLst>
          </p:cNvPr>
          <p:cNvSpPr/>
          <p:nvPr/>
        </p:nvSpPr>
        <p:spPr>
          <a:xfrm>
            <a:off x="1729792" y="3774332"/>
            <a:ext cx="4088591" cy="4409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04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a:t>
            </a:r>
          </a:p>
        </p:txBody>
      </p:sp>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245230" cy="5484840"/>
          </a:xfrm>
        </p:spPr>
        <p:txBody>
          <a:bodyPr>
            <a:normAutofit/>
          </a:bodyPr>
          <a:lstStyle/>
          <a:p>
            <a:pPr marL="0" indent="0">
              <a:buNone/>
            </a:pPr>
            <a:r>
              <a:rPr lang="en-US" b="1" dirty="0"/>
              <a:t>Think: </a:t>
            </a:r>
            <a:r>
              <a:rPr lang="en-US" dirty="0"/>
              <a:t>individually reflect on the question </a:t>
            </a:r>
          </a:p>
          <a:p>
            <a:pPr marL="0" indent="0">
              <a:buNone/>
            </a:pPr>
            <a:r>
              <a:rPr lang="en-US" b="1" dirty="0"/>
              <a:t>Pair: </a:t>
            </a:r>
            <a:r>
              <a:rPr lang="en-US" dirty="0"/>
              <a:t>discuss with a small group</a:t>
            </a:r>
          </a:p>
          <a:p>
            <a:pPr marL="0" indent="0">
              <a:buNone/>
            </a:pPr>
            <a:r>
              <a:rPr lang="en-US" b="1" dirty="0"/>
              <a:t>Share: </a:t>
            </a:r>
            <a:r>
              <a:rPr lang="en-US" dirty="0"/>
              <a:t>discuss with the entire lab section</a:t>
            </a:r>
          </a:p>
          <a:p>
            <a:endParaRPr lang="en-US" dirty="0"/>
          </a:p>
          <a:p>
            <a:r>
              <a:rPr lang="en-US" sz="2600" dirty="0"/>
              <a:t>First, run the code chunk once. Is your sample mean the same as the population mean ($34,418)? Did you expect it to be? Why or why not?</a:t>
            </a:r>
          </a:p>
          <a:p>
            <a:r>
              <a:rPr lang="en-US" sz="2600" dirty="0"/>
              <a:t>Then, run the code chunk multiple times, paying close attention to the sample mean value and how much it varies from sample to sample. Do you think it would vary by more, less, or the same if we increased the size of our random sample to 25? Why?</a:t>
            </a:r>
          </a:p>
        </p:txBody>
      </p:sp>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12</a:t>
            </a:fld>
            <a:endParaRPr lang="en-US" dirty="0"/>
          </a:p>
        </p:txBody>
      </p:sp>
    </p:spTree>
    <p:extLst>
      <p:ext uri="{BB962C8B-B14F-4D97-AF65-F5344CB8AC3E}">
        <p14:creationId xmlns:p14="http://schemas.microsoft.com/office/powerpoint/2010/main" val="279930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a:t>
            </a:r>
          </a:p>
        </p:txBody>
      </p:sp>
      <p:sp>
        <p:nvSpPr>
          <p:cNvPr id="3" name="Content Placeholder 2"/>
          <p:cNvSpPr>
            <a:spLocks noGrp="1"/>
          </p:cNvSpPr>
          <p:nvPr>
            <p:ph idx="1"/>
          </p:nvPr>
        </p:nvSpPr>
        <p:spPr>
          <a:xfrm>
            <a:off x="1116676" y="1142939"/>
            <a:ext cx="10246346" cy="5543206"/>
          </a:xfrm>
        </p:spPr>
        <p:txBody>
          <a:bodyPr>
            <a:normAutofit/>
          </a:bodyPr>
          <a:lstStyle/>
          <a:p>
            <a:pPr marL="0" indent="0">
              <a:buNone/>
            </a:pPr>
            <a:r>
              <a:rPr lang="en-US" dirty="0"/>
              <a:t>Use the </a:t>
            </a:r>
            <a:r>
              <a:rPr lang="en-US" dirty="0" err="1"/>
              <a:t>randomSample</a:t>
            </a:r>
            <a:r>
              <a:rPr lang="en-US" dirty="0"/>
              <a:t>() function to draw a random sample of size 25 for the salary variable. Run the code chunk multiple times – again paying attention to the value of the sample mean. </a:t>
            </a:r>
            <a:endParaRPr lang="en-US" sz="1000" dirty="0"/>
          </a:p>
          <a:p>
            <a:pPr marL="0" indent="0">
              <a:buNone/>
            </a:pPr>
            <a:endParaRPr lang="en-US" b="1" dirty="0"/>
          </a:p>
          <a:p>
            <a:pPr marL="0" indent="0">
              <a:spcAft>
                <a:spcPts val="1200"/>
              </a:spcAft>
              <a:buNone/>
            </a:pPr>
            <a:r>
              <a:rPr lang="en-US" dirty="0"/>
              <a:t>After running the code chunk multiple times, does the sample mean seem to vary by more, less, or the same amount (compared to when the sample size was 5)?</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369263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a:t>
            </a:r>
          </a:p>
        </p:txBody>
      </p:sp>
      <p:sp>
        <p:nvSpPr>
          <p:cNvPr id="3" name="Content Placeholder 2"/>
          <p:cNvSpPr>
            <a:spLocks noGrp="1"/>
          </p:cNvSpPr>
          <p:nvPr>
            <p:ph idx="1"/>
          </p:nvPr>
        </p:nvSpPr>
        <p:spPr>
          <a:xfrm>
            <a:off x="1116676" y="1142939"/>
            <a:ext cx="10246346" cy="5224610"/>
          </a:xfrm>
        </p:spPr>
        <p:txBody>
          <a:bodyPr/>
          <a:lstStyle/>
          <a:p>
            <a:pPr marL="0" indent="0">
              <a:buNone/>
            </a:pPr>
            <a:r>
              <a:rPr lang="en-US" dirty="0"/>
              <a:t>Use the </a:t>
            </a:r>
            <a:r>
              <a:rPr lang="en-US" dirty="0" err="1"/>
              <a:t>randomSample</a:t>
            </a:r>
            <a:r>
              <a:rPr lang="en-US" dirty="0"/>
              <a:t>() function to draw a random sample of size 25 for the salary variable. Run the code chunk multiple times – again paying attention to the value of the sample mean. </a:t>
            </a:r>
            <a:endParaRPr lang="en-US" sz="10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116676" y="2816991"/>
            <a:ext cx="10111048" cy="938253"/>
          </a:xfrm>
          <a:prstGeom prst="rect">
            <a:avLst/>
          </a:prstGeom>
        </p:spPr>
      </p:pic>
    </p:spTree>
    <p:extLst>
      <p:ext uri="{BB962C8B-B14F-4D97-AF65-F5344CB8AC3E}">
        <p14:creationId xmlns:p14="http://schemas.microsoft.com/office/powerpoint/2010/main" val="10016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randomSample</a:t>
            </a:r>
            <a:r>
              <a:rPr lang="en-US" dirty="0"/>
              <a:t>()</a:t>
            </a:r>
          </a:p>
        </p:txBody>
      </p:sp>
      <p:sp>
        <p:nvSpPr>
          <p:cNvPr id="3" name="Content Placeholder 2"/>
          <p:cNvSpPr>
            <a:spLocks noGrp="1"/>
          </p:cNvSpPr>
          <p:nvPr>
            <p:ph idx="1"/>
          </p:nvPr>
        </p:nvSpPr>
        <p:spPr>
          <a:xfrm>
            <a:off x="1116675" y="1142939"/>
            <a:ext cx="10374933" cy="5224610"/>
          </a:xfrm>
        </p:spPr>
        <p:txBody>
          <a:bodyPr/>
          <a:lstStyle/>
          <a:p>
            <a:pPr marL="0" indent="0">
              <a:buNone/>
            </a:pPr>
            <a:r>
              <a:rPr lang="en-US" dirty="0"/>
              <a:t>What happens to the sample mean when we increase the size of our sample to 100?</a:t>
            </a:r>
          </a:p>
          <a:p>
            <a:pPr marL="0" indent="0">
              <a:buNone/>
            </a:pPr>
            <a:endParaRPr lang="en-US" dirty="0"/>
          </a:p>
          <a:p>
            <a:pPr marL="0" indent="0">
              <a:buNone/>
            </a:pPr>
            <a:endParaRPr lang="en-US" dirty="0"/>
          </a:p>
          <a:p>
            <a:pPr marL="0" indent="0">
              <a:buNone/>
            </a:pPr>
            <a:endParaRPr lang="en-US" dirty="0"/>
          </a:p>
          <a:p>
            <a:pPr marL="0" indent="0">
              <a:buNone/>
            </a:pPr>
            <a:r>
              <a:rPr lang="en-US" dirty="0"/>
              <a:t>If you run the above code chunk multiple times, you should notice that the sample mean does not vary by much from sample-to-sample!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15</a:t>
            </a:fld>
            <a:endParaRPr lang="en-US" dirty="0"/>
          </a:p>
        </p:txBody>
      </p:sp>
      <p:pic>
        <p:nvPicPr>
          <p:cNvPr id="7" name="Picture 6">
            <a:extLst>
              <a:ext uri="{FF2B5EF4-FFF2-40B4-BE49-F238E27FC236}">
                <a16:creationId xmlns:a16="http://schemas.microsoft.com/office/drawing/2014/main" id="{046AF604-8AFA-3195-70A7-293360596032}"/>
              </a:ext>
            </a:extLst>
          </p:cNvPr>
          <p:cNvPicPr>
            <a:picLocks noChangeAspect="1"/>
          </p:cNvPicPr>
          <p:nvPr/>
        </p:nvPicPr>
        <p:blipFill>
          <a:blip r:embed="rId2"/>
          <a:stretch>
            <a:fillRect/>
          </a:stretch>
        </p:blipFill>
        <p:spPr>
          <a:xfrm>
            <a:off x="1192512" y="2268275"/>
            <a:ext cx="10035212" cy="1035079"/>
          </a:xfrm>
          <a:prstGeom prst="rect">
            <a:avLst/>
          </a:prstGeom>
        </p:spPr>
      </p:pic>
    </p:spTree>
    <p:extLst>
      <p:ext uri="{BB962C8B-B14F-4D97-AF65-F5344CB8AC3E}">
        <p14:creationId xmlns:p14="http://schemas.microsoft.com/office/powerpoint/2010/main" val="23040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C8B9-057C-A8BD-C70F-A10874DD7B11}"/>
              </a:ext>
            </a:extLst>
          </p:cNvPr>
          <p:cNvSpPr>
            <a:spLocks noGrp="1"/>
          </p:cNvSpPr>
          <p:nvPr>
            <p:ph type="title"/>
          </p:nvPr>
        </p:nvSpPr>
        <p:spPr/>
        <p:txBody>
          <a:bodyPr/>
          <a:lstStyle/>
          <a:p>
            <a:r>
              <a:rPr lang="en-US" dirty="0"/>
              <a:t>Comparison</a:t>
            </a:r>
          </a:p>
        </p:txBody>
      </p:sp>
      <p:sp>
        <p:nvSpPr>
          <p:cNvPr id="4" name="Slide Number Placeholder 3">
            <a:extLst>
              <a:ext uri="{FF2B5EF4-FFF2-40B4-BE49-F238E27FC236}">
                <a16:creationId xmlns:a16="http://schemas.microsoft.com/office/drawing/2014/main" id="{71999A66-E266-9C36-8A04-C7F13F5465DB}"/>
              </a:ext>
            </a:extLst>
          </p:cNvPr>
          <p:cNvSpPr>
            <a:spLocks noGrp="1"/>
          </p:cNvSpPr>
          <p:nvPr>
            <p:ph type="sldNum" sz="quarter" idx="12"/>
          </p:nvPr>
        </p:nvSpPr>
        <p:spPr/>
        <p:txBody>
          <a:bodyPr/>
          <a:lstStyle/>
          <a:p>
            <a:fld id="{69E57DC2-970A-4B3E-BB1C-7A09969E49DF}" type="slidenum">
              <a:rPr lang="en-US" smtClean="0"/>
              <a:pPr/>
              <a:t>16</a:t>
            </a:fld>
            <a:endParaRPr lang="en-US" dirty="0"/>
          </a:p>
        </p:txBody>
      </p:sp>
      <p:cxnSp>
        <p:nvCxnSpPr>
          <p:cNvPr id="6" name="Straight Connector 5">
            <a:extLst>
              <a:ext uri="{FF2B5EF4-FFF2-40B4-BE49-F238E27FC236}">
                <a16:creationId xmlns:a16="http://schemas.microsoft.com/office/drawing/2014/main" id="{62391C0F-7BFE-AF2F-3D82-B59C2111D8B1}"/>
              </a:ext>
            </a:extLst>
          </p:cNvPr>
          <p:cNvCxnSpPr>
            <a:cxnSpLocks/>
          </p:cNvCxnSpPr>
          <p:nvPr/>
        </p:nvCxnSpPr>
        <p:spPr>
          <a:xfrm>
            <a:off x="1475839" y="2308697"/>
            <a:ext cx="838152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7663F4-3376-76BA-FF74-387AC83EF515}"/>
              </a:ext>
            </a:extLst>
          </p:cNvPr>
          <p:cNvCxnSpPr>
            <a:cxnSpLocks/>
          </p:cNvCxnSpPr>
          <p:nvPr/>
        </p:nvCxnSpPr>
        <p:spPr>
          <a:xfrm>
            <a:off x="1475839" y="3803514"/>
            <a:ext cx="838152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8F3DEFE-2152-AF47-21BE-AA52E40EBA40}"/>
              </a:ext>
            </a:extLst>
          </p:cNvPr>
          <p:cNvCxnSpPr>
            <a:cxnSpLocks/>
          </p:cNvCxnSpPr>
          <p:nvPr/>
        </p:nvCxnSpPr>
        <p:spPr>
          <a:xfrm>
            <a:off x="1475839" y="5369667"/>
            <a:ext cx="838152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14CFA7-617E-6B8D-6445-78997B264D27}"/>
                  </a:ext>
                </a:extLst>
              </p:cNvPr>
              <p:cNvSpPr txBox="1"/>
              <p:nvPr/>
            </p:nvSpPr>
            <p:spPr>
              <a:xfrm>
                <a:off x="9998076" y="2040189"/>
                <a:ext cx="11952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=5</m:t>
                      </m:r>
                    </m:oMath>
                  </m:oMathPara>
                </a14:m>
                <a:endParaRPr lang="en-US" sz="2400" dirty="0"/>
              </a:p>
            </p:txBody>
          </p:sp>
        </mc:Choice>
        <mc:Fallback xmlns="">
          <p:sp>
            <p:nvSpPr>
              <p:cNvPr id="11" name="TextBox 10">
                <a:extLst>
                  <a:ext uri="{FF2B5EF4-FFF2-40B4-BE49-F238E27FC236}">
                    <a16:creationId xmlns:a16="http://schemas.microsoft.com/office/drawing/2014/main" id="{D314CFA7-617E-6B8D-6445-78997B264D27}"/>
                  </a:ext>
                </a:extLst>
              </p:cNvPr>
              <p:cNvSpPr txBox="1">
                <a:spLocks noRot="1" noChangeAspect="1" noMove="1" noResize="1" noEditPoints="1" noAdjustHandles="1" noChangeArrowheads="1" noChangeShapeType="1" noTextEdit="1"/>
              </p:cNvSpPr>
              <p:nvPr/>
            </p:nvSpPr>
            <p:spPr>
              <a:xfrm>
                <a:off x="9998076" y="2040189"/>
                <a:ext cx="1195264"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58AA46-8D97-F749-2866-4B0077C10CE6}"/>
                  </a:ext>
                </a:extLst>
              </p:cNvPr>
              <p:cNvSpPr txBox="1"/>
              <p:nvPr/>
            </p:nvSpPr>
            <p:spPr>
              <a:xfrm>
                <a:off x="9998076" y="3507188"/>
                <a:ext cx="11952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=25</m:t>
                      </m:r>
                    </m:oMath>
                  </m:oMathPara>
                </a14:m>
                <a:endParaRPr lang="en-US" sz="2400" dirty="0"/>
              </a:p>
            </p:txBody>
          </p:sp>
        </mc:Choice>
        <mc:Fallback xmlns="">
          <p:sp>
            <p:nvSpPr>
              <p:cNvPr id="12" name="TextBox 11">
                <a:extLst>
                  <a:ext uri="{FF2B5EF4-FFF2-40B4-BE49-F238E27FC236}">
                    <a16:creationId xmlns:a16="http://schemas.microsoft.com/office/drawing/2014/main" id="{1158AA46-8D97-F749-2866-4B0077C10CE6}"/>
                  </a:ext>
                </a:extLst>
              </p:cNvPr>
              <p:cNvSpPr txBox="1">
                <a:spLocks noRot="1" noChangeAspect="1" noMove="1" noResize="1" noEditPoints="1" noAdjustHandles="1" noChangeArrowheads="1" noChangeShapeType="1" noTextEdit="1"/>
              </p:cNvSpPr>
              <p:nvPr/>
            </p:nvSpPr>
            <p:spPr>
              <a:xfrm>
                <a:off x="9998076" y="3507188"/>
                <a:ext cx="1195264"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ECCB78-9162-FB88-AC36-1A3C94580C56}"/>
                  </a:ext>
                </a:extLst>
              </p:cNvPr>
              <p:cNvSpPr txBox="1"/>
              <p:nvPr/>
            </p:nvSpPr>
            <p:spPr>
              <a:xfrm>
                <a:off x="10070893" y="5080799"/>
                <a:ext cx="132296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0" smtClean="0">
                          <a:latin typeface="Cambria Math" panose="02040503050406030204" pitchFamily="18" charset="0"/>
                        </a:rPr>
                        <m:t>100</m:t>
                      </m:r>
                    </m:oMath>
                  </m:oMathPara>
                </a14:m>
                <a:endParaRPr lang="en-US" sz="2400" dirty="0"/>
              </a:p>
            </p:txBody>
          </p:sp>
        </mc:Choice>
        <mc:Fallback xmlns="">
          <p:sp>
            <p:nvSpPr>
              <p:cNvPr id="13" name="TextBox 12">
                <a:extLst>
                  <a:ext uri="{FF2B5EF4-FFF2-40B4-BE49-F238E27FC236}">
                    <a16:creationId xmlns:a16="http://schemas.microsoft.com/office/drawing/2014/main" id="{F6ECCB78-9162-FB88-AC36-1A3C94580C56}"/>
                  </a:ext>
                </a:extLst>
              </p:cNvPr>
              <p:cNvSpPr txBox="1">
                <a:spLocks noRot="1" noChangeAspect="1" noMove="1" noResize="1" noEditPoints="1" noAdjustHandles="1" noChangeArrowheads="1" noChangeShapeType="1" noTextEdit="1"/>
              </p:cNvSpPr>
              <p:nvPr/>
            </p:nvSpPr>
            <p:spPr>
              <a:xfrm>
                <a:off x="10070893" y="5080799"/>
                <a:ext cx="1322961" cy="46166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C99A160-0CA8-3DD9-D19E-71B7428F8727}"/>
              </a:ext>
            </a:extLst>
          </p:cNvPr>
          <p:cNvSpPr txBox="1"/>
          <p:nvPr/>
        </p:nvSpPr>
        <p:spPr>
          <a:xfrm>
            <a:off x="1335455" y="2426989"/>
            <a:ext cx="8735438" cy="400110"/>
          </a:xfrm>
          <a:prstGeom prst="rect">
            <a:avLst/>
          </a:prstGeom>
          <a:noFill/>
        </p:spPr>
        <p:txBody>
          <a:bodyPr wrap="square" rtlCol="0">
            <a:spAutoFit/>
          </a:bodyPr>
          <a:lstStyle/>
          <a:p>
            <a:r>
              <a:rPr lang="en-US" sz="2000" dirty="0">
                <a:solidFill>
                  <a:srgbClr val="000000"/>
                </a:solidFill>
              </a:rPr>
              <a:t>20,000          25,000          30,000          35,000          40,000          45,000          50,000          </a:t>
            </a:r>
          </a:p>
        </p:txBody>
      </p:sp>
      <p:sp>
        <p:nvSpPr>
          <p:cNvPr id="15" name="TextBox 14">
            <a:extLst>
              <a:ext uri="{FF2B5EF4-FFF2-40B4-BE49-F238E27FC236}">
                <a16:creationId xmlns:a16="http://schemas.microsoft.com/office/drawing/2014/main" id="{4AF2BDC4-0900-15E5-0920-835F80C76EB3}"/>
              </a:ext>
            </a:extLst>
          </p:cNvPr>
          <p:cNvSpPr txBox="1"/>
          <p:nvPr/>
        </p:nvSpPr>
        <p:spPr>
          <a:xfrm>
            <a:off x="1335455" y="3941125"/>
            <a:ext cx="8735438" cy="400110"/>
          </a:xfrm>
          <a:prstGeom prst="rect">
            <a:avLst/>
          </a:prstGeom>
          <a:noFill/>
        </p:spPr>
        <p:txBody>
          <a:bodyPr wrap="square" rtlCol="0">
            <a:spAutoFit/>
          </a:bodyPr>
          <a:lstStyle/>
          <a:p>
            <a:r>
              <a:rPr lang="en-US" sz="2000" dirty="0">
                <a:solidFill>
                  <a:srgbClr val="000000"/>
                </a:solidFill>
              </a:rPr>
              <a:t>20,000          25,000          30,000          35,000          40,000          45,000          50,000          </a:t>
            </a:r>
          </a:p>
        </p:txBody>
      </p:sp>
      <p:sp>
        <p:nvSpPr>
          <p:cNvPr id="16" name="TextBox 15">
            <a:extLst>
              <a:ext uri="{FF2B5EF4-FFF2-40B4-BE49-F238E27FC236}">
                <a16:creationId xmlns:a16="http://schemas.microsoft.com/office/drawing/2014/main" id="{93948EEB-708B-3185-B365-532277BA4DB5}"/>
              </a:ext>
            </a:extLst>
          </p:cNvPr>
          <p:cNvSpPr txBox="1"/>
          <p:nvPr/>
        </p:nvSpPr>
        <p:spPr>
          <a:xfrm>
            <a:off x="1335455" y="5579492"/>
            <a:ext cx="8735438" cy="400110"/>
          </a:xfrm>
          <a:prstGeom prst="rect">
            <a:avLst/>
          </a:prstGeom>
          <a:noFill/>
        </p:spPr>
        <p:txBody>
          <a:bodyPr wrap="square" rtlCol="0">
            <a:spAutoFit/>
          </a:bodyPr>
          <a:lstStyle/>
          <a:p>
            <a:r>
              <a:rPr lang="en-US" sz="2000" dirty="0">
                <a:solidFill>
                  <a:srgbClr val="000000"/>
                </a:solidFill>
              </a:rPr>
              <a:t>20,000          25,000          30,000          35,000          40,000          45,000          50,000          </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023AE4D-67B9-168E-DDDD-7B19A0695A4A}"/>
                  </a:ext>
                </a:extLst>
              </p14:cNvPr>
              <p14:cNvContentPartPr/>
              <p14:nvPr/>
            </p14:nvContentPartPr>
            <p14:xfrm>
              <a:off x="3242520" y="1473120"/>
              <a:ext cx="4934880" cy="4415400"/>
            </p14:xfrm>
          </p:contentPart>
        </mc:Choice>
        <mc:Fallback>
          <p:pic>
            <p:nvPicPr>
              <p:cNvPr id="3" name="Ink 2">
                <a:extLst>
                  <a:ext uri="{FF2B5EF4-FFF2-40B4-BE49-F238E27FC236}">
                    <a16:creationId xmlns:a16="http://schemas.microsoft.com/office/drawing/2014/main" id="{9023AE4D-67B9-168E-DDDD-7B19A0695A4A}"/>
                  </a:ext>
                </a:extLst>
              </p:cNvPr>
              <p:cNvPicPr/>
              <p:nvPr/>
            </p:nvPicPr>
            <p:blipFill>
              <a:blip r:embed="rId6"/>
              <a:stretch>
                <a:fillRect/>
              </a:stretch>
            </p:blipFill>
            <p:spPr>
              <a:xfrm>
                <a:off x="3233160" y="1463760"/>
                <a:ext cx="4953600" cy="4434120"/>
              </a:xfrm>
              <a:prstGeom prst="rect">
                <a:avLst/>
              </a:prstGeom>
            </p:spPr>
          </p:pic>
        </mc:Fallback>
      </mc:AlternateContent>
    </p:spTree>
    <p:extLst>
      <p:ext uri="{BB962C8B-B14F-4D97-AF65-F5344CB8AC3E}">
        <p14:creationId xmlns:p14="http://schemas.microsoft.com/office/powerpoint/2010/main" val="372265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a:t>
            </a:r>
          </a:p>
        </p:txBody>
      </p:sp>
      <p:sp>
        <p:nvSpPr>
          <p:cNvPr id="3" name="Content Placeholder 2"/>
          <p:cNvSpPr>
            <a:spLocks noGrp="1"/>
          </p:cNvSpPr>
          <p:nvPr>
            <p:ph idx="1"/>
          </p:nvPr>
        </p:nvSpPr>
        <p:spPr>
          <a:xfrm>
            <a:off x="1116676" y="1142939"/>
            <a:ext cx="10111048" cy="5397642"/>
          </a:xfrm>
        </p:spPr>
        <p:txBody>
          <a:bodyPr>
            <a:normAutofit/>
          </a:bodyPr>
          <a:lstStyle/>
          <a:p>
            <a:pPr marL="0" indent="0">
              <a:buNone/>
            </a:pPr>
            <a:r>
              <a:rPr lang="en-US" dirty="0"/>
              <a:t>A sampling distribution is the distribution of </a:t>
            </a:r>
            <a:r>
              <a:rPr lang="en-US" i="1" dirty="0"/>
              <a:t>all</a:t>
            </a:r>
            <a:r>
              <a:rPr lang="en-US" dirty="0"/>
              <a:t> possible values of a statistic (such as the sample mean) for repeated samples of the same size (n)</a:t>
            </a:r>
          </a:p>
          <a:p>
            <a:pPr marL="0" indent="0">
              <a:buNone/>
            </a:pPr>
            <a:endParaRPr lang="en-US" sz="2000" dirty="0"/>
          </a:p>
          <a:p>
            <a:pPr marL="0" indent="0">
              <a:buNone/>
            </a:pPr>
            <a:r>
              <a:rPr lang="en-US" dirty="0"/>
              <a:t>This can be very tricky to wrap our heads around!</a:t>
            </a:r>
          </a:p>
          <a:p>
            <a:r>
              <a:rPr lang="en-US" dirty="0"/>
              <a:t>We generally only take </a:t>
            </a:r>
            <a:r>
              <a:rPr lang="en-US" i="1" dirty="0"/>
              <a:t>one</a:t>
            </a:r>
            <a:r>
              <a:rPr lang="en-US" dirty="0"/>
              <a:t> sample of data from the population</a:t>
            </a:r>
          </a:p>
          <a:p>
            <a:r>
              <a:rPr lang="en-US" dirty="0"/>
              <a:t>The sampling distribution is </a:t>
            </a:r>
            <a:r>
              <a:rPr lang="en-US" i="1" dirty="0"/>
              <a:t>theoretical</a:t>
            </a:r>
            <a:r>
              <a:rPr lang="en-US" dirty="0"/>
              <a:t> – one that would be created if we took many, many random samples from the population </a:t>
            </a:r>
          </a:p>
          <a:p>
            <a:pPr marL="0" indent="0">
              <a:buNone/>
            </a:pPr>
            <a:endParaRPr lang="en-US" sz="2000" dirty="0"/>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17</a:t>
            </a:fld>
            <a:endParaRPr lang="en-US" dirty="0"/>
          </a:p>
        </p:txBody>
      </p:sp>
    </p:spTree>
    <p:extLst>
      <p:ext uri="{BB962C8B-B14F-4D97-AF65-F5344CB8AC3E}">
        <p14:creationId xmlns:p14="http://schemas.microsoft.com/office/powerpoint/2010/main" val="285270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4153FA1-C34A-45F0-B681-9556D321D074}"/>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 name="Title 1">
                <a:extLst>
                  <a:ext uri="{FF2B5EF4-FFF2-40B4-BE49-F238E27FC236}">
                    <a16:creationId xmlns:a16="http://schemas.microsoft.com/office/drawing/2014/main" id="{34153FA1-C34A-45F0-B681-9556D321D074}"/>
                  </a:ext>
                </a:extLst>
              </p:cNvPr>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BC83C3-BDE3-40C7-8984-D90211348470}"/>
                  </a:ext>
                </a:extLst>
              </p:cNvPr>
              <p:cNvSpPr>
                <a:spLocks noGrp="1"/>
              </p:cNvSpPr>
              <p:nvPr>
                <p:ph idx="1"/>
              </p:nvPr>
            </p:nvSpPr>
            <p:spPr>
              <a:xfrm>
                <a:off x="1116676" y="1142939"/>
                <a:ext cx="10111048" cy="5510780"/>
              </a:xfrm>
            </p:spPr>
            <p:txBody>
              <a:bodyPr>
                <a:normAutofit/>
              </a:bodyPr>
              <a:lstStyle/>
              <a:p>
                <a:pPr marL="0" indent="0">
                  <a:buNone/>
                </a:pPr>
                <a:r>
                  <a:rPr lang="en-US" dirty="0"/>
                  <a:t>The most used sampling distribution is for the sample mean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lvl="1"/>
                <a:r>
                  <a:rPr lang="en-US" dirty="0"/>
                  <a:t>How would we expect the possible values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to vary for many random samples of size </a:t>
                </a:r>
                <a14:m>
                  <m:oMath xmlns:m="http://schemas.openxmlformats.org/officeDocument/2006/math">
                    <m:r>
                      <a:rPr lang="en-US" b="0" i="1" smtClean="0">
                        <a:latin typeface="Cambria Math" panose="02040503050406030204" pitchFamily="18" charset="0"/>
                      </a:rPr>
                      <m:t>𝑛</m:t>
                    </m:r>
                  </m:oMath>
                </a14:m>
                <a:r>
                  <a:rPr lang="en-US" dirty="0"/>
                  <a:t>?</a:t>
                </a:r>
              </a:p>
              <a:p>
                <a:pPr lvl="1"/>
                <a:endParaRPr lang="en-US" dirty="0"/>
              </a:p>
              <a:p>
                <a:pPr lvl="1"/>
                <a:endParaRPr lang="en-US" dirty="0"/>
              </a:p>
              <a:p>
                <a:pPr lvl="1"/>
                <a:endParaRPr lang="en-US" dirty="0"/>
              </a:p>
              <a:p>
                <a:pPr lvl="1"/>
                <a:endParaRPr lang="en-US" dirty="0"/>
              </a:p>
              <a:p>
                <a:pPr marL="530352" lvl="1" indent="0">
                  <a:buNone/>
                </a:pPr>
                <a:endParaRPr lang="en-US" sz="6000" dirty="0"/>
              </a:p>
              <a:p>
                <a:pPr lvl="1"/>
                <a:r>
                  <a:rPr lang="en-US" dirty="0"/>
                  <a:t>Where would this sampling distribution be centered?</a:t>
                </a:r>
              </a:p>
              <a:p>
                <a:pPr lvl="1"/>
                <a:r>
                  <a:rPr lang="en-US" dirty="0"/>
                  <a:t>What would be the spread of this sampling distribution?</a:t>
                </a:r>
              </a:p>
              <a:p>
                <a:pPr lvl="1"/>
                <a:r>
                  <a:rPr lang="en-US" dirty="0"/>
                  <a:t>What shape would this sampling distribution have?</a:t>
                </a:r>
              </a:p>
            </p:txBody>
          </p:sp>
        </mc:Choice>
        <mc:Fallback xmlns="">
          <p:sp>
            <p:nvSpPr>
              <p:cNvPr id="3" name="Content Placeholder 2">
                <a:extLst>
                  <a:ext uri="{FF2B5EF4-FFF2-40B4-BE49-F238E27FC236}">
                    <a16:creationId xmlns:a16="http://schemas.microsoft.com/office/drawing/2014/main" id="{DBBC83C3-BDE3-40C7-8984-D90211348470}"/>
                  </a:ext>
                </a:extLst>
              </p:cNvPr>
              <p:cNvSpPr>
                <a:spLocks noGrp="1" noRot="1" noChangeAspect="1" noMove="1" noResize="1" noEditPoints="1" noAdjustHandles="1" noChangeArrowheads="1" noChangeShapeType="1" noTextEdit="1"/>
              </p:cNvSpPr>
              <p:nvPr>
                <p:ph idx="1"/>
              </p:nvPr>
            </p:nvSpPr>
            <p:spPr>
              <a:xfrm>
                <a:off x="1116676" y="1142939"/>
                <a:ext cx="10111048" cy="5510780"/>
              </a:xfrm>
              <a:blipFill>
                <a:blip r:embed="rId3"/>
                <a:stretch>
                  <a:fillRect l="-1206" t="-1438" r="-1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87BE7C-9DD0-41D8-B68A-D9461DEEA211}"/>
              </a:ext>
            </a:extLst>
          </p:cNvPr>
          <p:cNvSpPr>
            <a:spLocks noGrp="1"/>
          </p:cNvSpPr>
          <p:nvPr>
            <p:ph type="sldNum" sz="quarter" idx="12"/>
          </p:nvPr>
        </p:nvSpPr>
        <p:spPr/>
        <p:txBody>
          <a:bodyPr/>
          <a:lstStyle/>
          <a:p>
            <a:fld id="{69E57DC2-970A-4B3E-BB1C-7A09969E49DF}" type="slidenum">
              <a:rPr lang="en-US" smtClean="0"/>
              <a:pPr/>
              <a:t>18</a:t>
            </a:fld>
            <a:endParaRPr lang="en-US" dirty="0"/>
          </a:p>
        </p:txBody>
      </p:sp>
      <p:cxnSp>
        <p:nvCxnSpPr>
          <p:cNvPr id="6" name="Straight Connector 5">
            <a:extLst>
              <a:ext uri="{FF2B5EF4-FFF2-40B4-BE49-F238E27FC236}">
                <a16:creationId xmlns:a16="http://schemas.microsoft.com/office/drawing/2014/main" id="{2222B9A0-409C-4591-9D85-6E18FA4C5312}"/>
              </a:ext>
            </a:extLst>
          </p:cNvPr>
          <p:cNvCxnSpPr>
            <a:cxnSpLocks/>
          </p:cNvCxnSpPr>
          <p:nvPr/>
        </p:nvCxnSpPr>
        <p:spPr>
          <a:xfrm>
            <a:off x="3592749" y="4675758"/>
            <a:ext cx="5564221"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A4087E-2490-4388-BB93-DB380C0C6805}"/>
                  </a:ext>
                </a:extLst>
              </p:cNvPr>
              <p:cNvSpPr txBox="1"/>
              <p:nvPr/>
            </p:nvSpPr>
            <p:spPr>
              <a:xfrm>
                <a:off x="4476662" y="4174035"/>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7" name="TextBox 6">
                <a:extLst>
                  <a:ext uri="{FF2B5EF4-FFF2-40B4-BE49-F238E27FC236}">
                    <a16:creationId xmlns:a16="http://schemas.microsoft.com/office/drawing/2014/main" id="{F2A4087E-2490-4388-BB93-DB380C0C6805}"/>
                  </a:ext>
                </a:extLst>
              </p:cNvPr>
              <p:cNvSpPr txBox="1">
                <a:spLocks noRot="1" noChangeAspect="1" noMove="1" noResize="1" noEditPoints="1" noAdjustHandles="1" noChangeArrowheads="1" noChangeShapeType="1" noTextEdit="1"/>
              </p:cNvSpPr>
              <p:nvPr/>
            </p:nvSpPr>
            <p:spPr>
              <a:xfrm>
                <a:off x="4476662" y="4174035"/>
                <a:ext cx="764005" cy="461665"/>
              </a:xfrm>
              <a:prstGeom prst="rect">
                <a:avLst/>
              </a:prstGeom>
              <a:blipFill>
                <a:blip r:embed="rId4"/>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8DDEDA-AC62-4808-B63A-ADF5E99EFCF2}"/>
                  </a:ext>
                </a:extLst>
              </p:cNvPr>
              <p:cNvSpPr txBox="1"/>
              <p:nvPr/>
            </p:nvSpPr>
            <p:spPr>
              <a:xfrm>
                <a:off x="4913706" y="412825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8" name="TextBox 7">
                <a:extLst>
                  <a:ext uri="{FF2B5EF4-FFF2-40B4-BE49-F238E27FC236}">
                    <a16:creationId xmlns:a16="http://schemas.microsoft.com/office/drawing/2014/main" id="{DE8DDEDA-AC62-4808-B63A-ADF5E99EFCF2}"/>
                  </a:ext>
                </a:extLst>
              </p:cNvPr>
              <p:cNvSpPr txBox="1">
                <a:spLocks noRot="1" noChangeAspect="1" noMove="1" noResize="1" noEditPoints="1" noAdjustHandles="1" noChangeArrowheads="1" noChangeShapeType="1" noTextEdit="1"/>
              </p:cNvSpPr>
              <p:nvPr/>
            </p:nvSpPr>
            <p:spPr>
              <a:xfrm>
                <a:off x="4913706" y="4128256"/>
                <a:ext cx="764005" cy="461665"/>
              </a:xfrm>
              <a:prstGeom prst="rect">
                <a:avLst/>
              </a:prstGeom>
              <a:blipFill>
                <a:blip r:embed="rId5"/>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D60EA82-6584-427A-93DE-84AC7B8F1CFB}"/>
                  </a:ext>
                </a:extLst>
              </p:cNvPr>
              <p:cNvSpPr txBox="1"/>
              <p:nvPr/>
            </p:nvSpPr>
            <p:spPr>
              <a:xfrm>
                <a:off x="5481153" y="421409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9" name="TextBox 8">
                <a:extLst>
                  <a:ext uri="{FF2B5EF4-FFF2-40B4-BE49-F238E27FC236}">
                    <a16:creationId xmlns:a16="http://schemas.microsoft.com/office/drawing/2014/main" id="{9D60EA82-6584-427A-93DE-84AC7B8F1CFB}"/>
                  </a:ext>
                </a:extLst>
              </p:cNvPr>
              <p:cNvSpPr txBox="1">
                <a:spLocks noRot="1" noChangeAspect="1" noMove="1" noResize="1" noEditPoints="1" noAdjustHandles="1" noChangeArrowheads="1" noChangeShapeType="1" noTextEdit="1"/>
              </p:cNvSpPr>
              <p:nvPr/>
            </p:nvSpPr>
            <p:spPr>
              <a:xfrm>
                <a:off x="5481153" y="4214093"/>
                <a:ext cx="764005" cy="461665"/>
              </a:xfrm>
              <a:prstGeom prst="rect">
                <a:avLst/>
              </a:prstGeom>
              <a:blipFill>
                <a:blip r:embed="rId6"/>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8039403-8E0C-4B28-8F72-EB27076F6D03}"/>
                  </a:ext>
                </a:extLst>
              </p:cNvPr>
              <p:cNvSpPr txBox="1"/>
              <p:nvPr/>
            </p:nvSpPr>
            <p:spPr>
              <a:xfrm>
                <a:off x="6016792" y="4128255"/>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0" name="TextBox 9">
                <a:extLst>
                  <a:ext uri="{FF2B5EF4-FFF2-40B4-BE49-F238E27FC236}">
                    <a16:creationId xmlns:a16="http://schemas.microsoft.com/office/drawing/2014/main" id="{68039403-8E0C-4B28-8F72-EB27076F6D03}"/>
                  </a:ext>
                </a:extLst>
              </p:cNvPr>
              <p:cNvSpPr txBox="1">
                <a:spLocks noRot="1" noChangeAspect="1" noMove="1" noResize="1" noEditPoints="1" noAdjustHandles="1" noChangeArrowheads="1" noChangeShapeType="1" noTextEdit="1"/>
              </p:cNvSpPr>
              <p:nvPr/>
            </p:nvSpPr>
            <p:spPr>
              <a:xfrm>
                <a:off x="6016792" y="4128255"/>
                <a:ext cx="764005" cy="461665"/>
              </a:xfrm>
              <a:prstGeom prst="rect">
                <a:avLst/>
              </a:prstGeom>
              <a:blipFill>
                <a:blip r:embed="rId7"/>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4F3D57-A4D4-4856-8876-4D807955365A}"/>
                  </a:ext>
                </a:extLst>
              </p:cNvPr>
              <p:cNvSpPr txBox="1"/>
              <p:nvPr/>
            </p:nvSpPr>
            <p:spPr>
              <a:xfrm>
                <a:off x="6569722" y="421409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1" name="TextBox 10">
                <a:extLst>
                  <a:ext uri="{FF2B5EF4-FFF2-40B4-BE49-F238E27FC236}">
                    <a16:creationId xmlns:a16="http://schemas.microsoft.com/office/drawing/2014/main" id="{374F3D57-A4D4-4856-8876-4D807955365A}"/>
                  </a:ext>
                </a:extLst>
              </p:cNvPr>
              <p:cNvSpPr txBox="1">
                <a:spLocks noRot="1" noChangeAspect="1" noMove="1" noResize="1" noEditPoints="1" noAdjustHandles="1" noChangeArrowheads="1" noChangeShapeType="1" noTextEdit="1"/>
              </p:cNvSpPr>
              <p:nvPr/>
            </p:nvSpPr>
            <p:spPr>
              <a:xfrm>
                <a:off x="6569722" y="4214093"/>
                <a:ext cx="764005" cy="461665"/>
              </a:xfrm>
              <a:prstGeom prst="rect">
                <a:avLst/>
              </a:prstGeom>
              <a:blipFill>
                <a:blip r:embed="rId8"/>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075D555-40B1-43A6-AFE2-DDA903A0AF9A}"/>
                  </a:ext>
                </a:extLst>
              </p:cNvPr>
              <p:cNvSpPr txBox="1"/>
              <p:nvPr/>
            </p:nvSpPr>
            <p:spPr>
              <a:xfrm>
                <a:off x="6989404" y="4125347"/>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2" name="TextBox 11">
                <a:extLst>
                  <a:ext uri="{FF2B5EF4-FFF2-40B4-BE49-F238E27FC236}">
                    <a16:creationId xmlns:a16="http://schemas.microsoft.com/office/drawing/2014/main" id="{0075D555-40B1-43A6-AFE2-DDA903A0AF9A}"/>
                  </a:ext>
                </a:extLst>
              </p:cNvPr>
              <p:cNvSpPr txBox="1">
                <a:spLocks noRot="1" noChangeAspect="1" noMove="1" noResize="1" noEditPoints="1" noAdjustHandles="1" noChangeArrowheads="1" noChangeShapeType="1" noTextEdit="1"/>
              </p:cNvSpPr>
              <p:nvPr/>
            </p:nvSpPr>
            <p:spPr>
              <a:xfrm>
                <a:off x="6989404" y="4125347"/>
                <a:ext cx="764005" cy="461665"/>
              </a:xfrm>
              <a:prstGeom prst="rect">
                <a:avLst/>
              </a:prstGeom>
              <a:blipFill>
                <a:blip r:embed="rId9"/>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8357E55-290C-49BD-8602-9152A0062531}"/>
                  </a:ext>
                </a:extLst>
              </p:cNvPr>
              <p:cNvSpPr txBox="1"/>
              <p:nvPr/>
            </p:nvSpPr>
            <p:spPr>
              <a:xfrm>
                <a:off x="7428151" y="4178350"/>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3" name="TextBox 12">
                <a:extLst>
                  <a:ext uri="{FF2B5EF4-FFF2-40B4-BE49-F238E27FC236}">
                    <a16:creationId xmlns:a16="http://schemas.microsoft.com/office/drawing/2014/main" id="{38357E55-290C-49BD-8602-9152A0062531}"/>
                  </a:ext>
                </a:extLst>
              </p:cNvPr>
              <p:cNvSpPr txBox="1">
                <a:spLocks noRot="1" noChangeAspect="1" noMove="1" noResize="1" noEditPoints="1" noAdjustHandles="1" noChangeArrowheads="1" noChangeShapeType="1" noTextEdit="1"/>
              </p:cNvSpPr>
              <p:nvPr/>
            </p:nvSpPr>
            <p:spPr>
              <a:xfrm>
                <a:off x="7428151" y="4178350"/>
                <a:ext cx="764005" cy="461665"/>
              </a:xfrm>
              <a:prstGeom prst="rect">
                <a:avLst/>
              </a:prstGeom>
              <a:blipFill>
                <a:blip r:embed="rId10"/>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94EDEA-8BD5-4141-A156-BB762B02AE7D}"/>
                  </a:ext>
                </a:extLst>
              </p:cNvPr>
              <p:cNvSpPr txBox="1"/>
              <p:nvPr/>
            </p:nvSpPr>
            <p:spPr>
              <a:xfrm>
                <a:off x="5263519" y="377084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4" name="TextBox 13">
                <a:extLst>
                  <a:ext uri="{FF2B5EF4-FFF2-40B4-BE49-F238E27FC236}">
                    <a16:creationId xmlns:a16="http://schemas.microsoft.com/office/drawing/2014/main" id="{C094EDEA-8BD5-4141-A156-BB762B02AE7D}"/>
                  </a:ext>
                </a:extLst>
              </p:cNvPr>
              <p:cNvSpPr txBox="1">
                <a:spLocks noRot="1" noChangeAspect="1" noMove="1" noResize="1" noEditPoints="1" noAdjustHandles="1" noChangeArrowheads="1" noChangeShapeType="1" noTextEdit="1"/>
              </p:cNvSpPr>
              <p:nvPr/>
            </p:nvSpPr>
            <p:spPr>
              <a:xfrm>
                <a:off x="5263519" y="3770841"/>
                <a:ext cx="764005" cy="461665"/>
              </a:xfrm>
              <a:prstGeom prst="rect">
                <a:avLst/>
              </a:prstGeom>
              <a:blipFill>
                <a:blip r:embed="rId11"/>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BB457A3-4D78-4A78-AB82-4B7FE9C85A85}"/>
                  </a:ext>
                </a:extLst>
              </p:cNvPr>
              <p:cNvSpPr txBox="1"/>
              <p:nvPr/>
            </p:nvSpPr>
            <p:spPr>
              <a:xfrm>
                <a:off x="5777772" y="3718716"/>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5" name="TextBox 14">
                <a:extLst>
                  <a:ext uri="{FF2B5EF4-FFF2-40B4-BE49-F238E27FC236}">
                    <a16:creationId xmlns:a16="http://schemas.microsoft.com/office/drawing/2014/main" id="{BBB457A3-4D78-4A78-AB82-4B7FE9C85A85}"/>
                  </a:ext>
                </a:extLst>
              </p:cNvPr>
              <p:cNvSpPr txBox="1">
                <a:spLocks noRot="1" noChangeAspect="1" noMove="1" noResize="1" noEditPoints="1" noAdjustHandles="1" noChangeArrowheads="1" noChangeShapeType="1" noTextEdit="1"/>
              </p:cNvSpPr>
              <p:nvPr/>
            </p:nvSpPr>
            <p:spPr>
              <a:xfrm>
                <a:off x="5777772" y="3718716"/>
                <a:ext cx="764005" cy="461665"/>
              </a:xfrm>
              <a:prstGeom prst="rect">
                <a:avLst/>
              </a:prstGeom>
              <a:blipFill>
                <a:blip r:embed="rId12"/>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C4F719-9DFD-497D-9C99-F49548741611}"/>
                  </a:ext>
                </a:extLst>
              </p:cNvPr>
              <p:cNvSpPr txBox="1"/>
              <p:nvPr/>
            </p:nvSpPr>
            <p:spPr>
              <a:xfrm>
                <a:off x="6255812" y="3749519"/>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6" name="TextBox 15">
                <a:extLst>
                  <a:ext uri="{FF2B5EF4-FFF2-40B4-BE49-F238E27FC236}">
                    <a16:creationId xmlns:a16="http://schemas.microsoft.com/office/drawing/2014/main" id="{81C4F719-9DFD-497D-9C99-F49548741611}"/>
                  </a:ext>
                </a:extLst>
              </p:cNvPr>
              <p:cNvSpPr txBox="1">
                <a:spLocks noRot="1" noChangeAspect="1" noMove="1" noResize="1" noEditPoints="1" noAdjustHandles="1" noChangeArrowheads="1" noChangeShapeType="1" noTextEdit="1"/>
              </p:cNvSpPr>
              <p:nvPr/>
            </p:nvSpPr>
            <p:spPr>
              <a:xfrm>
                <a:off x="6255812" y="3749519"/>
                <a:ext cx="764005" cy="461665"/>
              </a:xfrm>
              <a:prstGeom prst="rect">
                <a:avLst/>
              </a:prstGeom>
              <a:blipFill>
                <a:blip r:embed="rId13"/>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BC3FF49-FAF3-4B3B-B043-02145B24E2CA}"/>
                  </a:ext>
                </a:extLst>
              </p:cNvPr>
              <p:cNvSpPr txBox="1"/>
              <p:nvPr/>
            </p:nvSpPr>
            <p:spPr>
              <a:xfrm>
                <a:off x="6733852" y="373509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7" name="TextBox 16">
                <a:extLst>
                  <a:ext uri="{FF2B5EF4-FFF2-40B4-BE49-F238E27FC236}">
                    <a16:creationId xmlns:a16="http://schemas.microsoft.com/office/drawing/2014/main" id="{2BC3FF49-FAF3-4B3B-B043-02145B24E2CA}"/>
                  </a:ext>
                </a:extLst>
              </p:cNvPr>
              <p:cNvSpPr txBox="1">
                <a:spLocks noRot="1" noChangeAspect="1" noMove="1" noResize="1" noEditPoints="1" noAdjustHandles="1" noChangeArrowheads="1" noChangeShapeType="1" noTextEdit="1"/>
              </p:cNvSpPr>
              <p:nvPr/>
            </p:nvSpPr>
            <p:spPr>
              <a:xfrm>
                <a:off x="6733852" y="3735098"/>
                <a:ext cx="764005" cy="461665"/>
              </a:xfrm>
              <a:prstGeom prst="rect">
                <a:avLst/>
              </a:prstGeom>
              <a:blipFill>
                <a:blip r:embed="rId14"/>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86209C1-7953-4D45-9826-AE154E442CD3}"/>
                  </a:ext>
                </a:extLst>
              </p:cNvPr>
              <p:cNvSpPr txBox="1"/>
              <p:nvPr/>
            </p:nvSpPr>
            <p:spPr>
              <a:xfrm>
                <a:off x="4759883" y="377084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8" name="TextBox 17">
                <a:extLst>
                  <a:ext uri="{FF2B5EF4-FFF2-40B4-BE49-F238E27FC236}">
                    <a16:creationId xmlns:a16="http://schemas.microsoft.com/office/drawing/2014/main" id="{C86209C1-7953-4D45-9826-AE154E442CD3}"/>
                  </a:ext>
                </a:extLst>
              </p:cNvPr>
              <p:cNvSpPr txBox="1">
                <a:spLocks noRot="1" noChangeAspect="1" noMove="1" noResize="1" noEditPoints="1" noAdjustHandles="1" noChangeArrowheads="1" noChangeShapeType="1" noTextEdit="1"/>
              </p:cNvSpPr>
              <p:nvPr/>
            </p:nvSpPr>
            <p:spPr>
              <a:xfrm>
                <a:off x="4759883" y="3770841"/>
                <a:ext cx="764005" cy="461665"/>
              </a:xfrm>
              <a:prstGeom prst="rect">
                <a:avLst/>
              </a:prstGeom>
              <a:blipFill>
                <a:blip r:embed="rId15"/>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3F6CB5C-86A1-4EDC-A646-33959518202E}"/>
                  </a:ext>
                </a:extLst>
              </p:cNvPr>
              <p:cNvSpPr txBox="1"/>
              <p:nvPr/>
            </p:nvSpPr>
            <p:spPr>
              <a:xfrm>
                <a:off x="5119657" y="3435758"/>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19" name="TextBox 18">
                <a:extLst>
                  <a:ext uri="{FF2B5EF4-FFF2-40B4-BE49-F238E27FC236}">
                    <a16:creationId xmlns:a16="http://schemas.microsoft.com/office/drawing/2014/main" id="{03F6CB5C-86A1-4EDC-A646-33959518202E}"/>
                  </a:ext>
                </a:extLst>
              </p:cNvPr>
              <p:cNvSpPr txBox="1">
                <a:spLocks noRot="1" noChangeAspect="1" noMove="1" noResize="1" noEditPoints="1" noAdjustHandles="1" noChangeArrowheads="1" noChangeShapeType="1" noTextEdit="1"/>
              </p:cNvSpPr>
              <p:nvPr/>
            </p:nvSpPr>
            <p:spPr>
              <a:xfrm>
                <a:off x="5119657" y="3435758"/>
                <a:ext cx="764005" cy="461665"/>
              </a:xfrm>
              <a:prstGeom prst="rect">
                <a:avLst/>
              </a:prstGeom>
              <a:blipFill>
                <a:blip r:embed="rId16"/>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C421B1-43D0-439D-A758-1BC4B7D42D28}"/>
                  </a:ext>
                </a:extLst>
              </p:cNvPr>
              <p:cNvSpPr txBox="1"/>
              <p:nvPr/>
            </p:nvSpPr>
            <p:spPr>
              <a:xfrm>
                <a:off x="5518522" y="338334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0" name="TextBox 19">
                <a:extLst>
                  <a:ext uri="{FF2B5EF4-FFF2-40B4-BE49-F238E27FC236}">
                    <a16:creationId xmlns:a16="http://schemas.microsoft.com/office/drawing/2014/main" id="{2BC421B1-43D0-439D-A758-1BC4B7D42D28}"/>
                  </a:ext>
                </a:extLst>
              </p:cNvPr>
              <p:cNvSpPr txBox="1">
                <a:spLocks noRot="1" noChangeAspect="1" noMove="1" noResize="1" noEditPoints="1" noAdjustHandles="1" noChangeArrowheads="1" noChangeShapeType="1" noTextEdit="1"/>
              </p:cNvSpPr>
              <p:nvPr/>
            </p:nvSpPr>
            <p:spPr>
              <a:xfrm>
                <a:off x="5518522" y="3383344"/>
                <a:ext cx="764005" cy="461665"/>
              </a:xfrm>
              <a:prstGeom prst="rect">
                <a:avLst/>
              </a:prstGeom>
              <a:blipFill>
                <a:blip r:embed="rId17"/>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FA45BF-E8EE-493F-8E7E-B695523B1382}"/>
                  </a:ext>
                </a:extLst>
              </p:cNvPr>
              <p:cNvSpPr txBox="1"/>
              <p:nvPr/>
            </p:nvSpPr>
            <p:spPr>
              <a:xfrm>
                <a:off x="6016791" y="329576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1" name="TextBox 20">
                <a:extLst>
                  <a:ext uri="{FF2B5EF4-FFF2-40B4-BE49-F238E27FC236}">
                    <a16:creationId xmlns:a16="http://schemas.microsoft.com/office/drawing/2014/main" id="{35FA45BF-E8EE-493F-8E7E-B695523B1382}"/>
                  </a:ext>
                </a:extLst>
              </p:cNvPr>
              <p:cNvSpPr txBox="1">
                <a:spLocks noRot="1" noChangeAspect="1" noMove="1" noResize="1" noEditPoints="1" noAdjustHandles="1" noChangeArrowheads="1" noChangeShapeType="1" noTextEdit="1"/>
              </p:cNvSpPr>
              <p:nvPr/>
            </p:nvSpPr>
            <p:spPr>
              <a:xfrm>
                <a:off x="6016791" y="3295763"/>
                <a:ext cx="764005" cy="461665"/>
              </a:xfrm>
              <a:prstGeom prst="rect">
                <a:avLst/>
              </a:prstGeom>
              <a:blipFill>
                <a:blip r:embed="rId18"/>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B87CF9-1989-477E-9CBB-901C9BE846B0}"/>
                  </a:ext>
                </a:extLst>
              </p:cNvPr>
              <p:cNvSpPr txBox="1"/>
              <p:nvPr/>
            </p:nvSpPr>
            <p:spPr>
              <a:xfrm>
                <a:off x="6383498" y="3392781"/>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2" name="TextBox 21">
                <a:extLst>
                  <a:ext uri="{FF2B5EF4-FFF2-40B4-BE49-F238E27FC236}">
                    <a16:creationId xmlns:a16="http://schemas.microsoft.com/office/drawing/2014/main" id="{19B87CF9-1989-477E-9CBB-901C9BE846B0}"/>
                  </a:ext>
                </a:extLst>
              </p:cNvPr>
              <p:cNvSpPr txBox="1">
                <a:spLocks noRot="1" noChangeAspect="1" noMove="1" noResize="1" noEditPoints="1" noAdjustHandles="1" noChangeArrowheads="1" noChangeShapeType="1" noTextEdit="1"/>
              </p:cNvSpPr>
              <p:nvPr/>
            </p:nvSpPr>
            <p:spPr>
              <a:xfrm>
                <a:off x="6383498" y="3392781"/>
                <a:ext cx="764005" cy="461665"/>
              </a:xfrm>
              <a:prstGeom prst="rect">
                <a:avLst/>
              </a:prstGeom>
              <a:blipFill>
                <a:blip r:embed="rId19"/>
                <a:stretch>
                  <a:fillRect r="-22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EACE44-6704-4C3F-8F8C-13B63975F578}"/>
                  </a:ext>
                </a:extLst>
              </p:cNvPr>
              <p:cNvSpPr txBox="1"/>
              <p:nvPr/>
            </p:nvSpPr>
            <p:spPr>
              <a:xfrm>
                <a:off x="5634788" y="297380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3" name="TextBox 22">
                <a:extLst>
                  <a:ext uri="{FF2B5EF4-FFF2-40B4-BE49-F238E27FC236}">
                    <a16:creationId xmlns:a16="http://schemas.microsoft.com/office/drawing/2014/main" id="{C6EACE44-6704-4C3F-8F8C-13B63975F578}"/>
                  </a:ext>
                </a:extLst>
              </p:cNvPr>
              <p:cNvSpPr txBox="1">
                <a:spLocks noRot="1" noChangeAspect="1" noMove="1" noResize="1" noEditPoints="1" noAdjustHandles="1" noChangeArrowheads="1" noChangeShapeType="1" noTextEdit="1"/>
              </p:cNvSpPr>
              <p:nvPr/>
            </p:nvSpPr>
            <p:spPr>
              <a:xfrm>
                <a:off x="5634788" y="2973804"/>
                <a:ext cx="764005" cy="461665"/>
              </a:xfrm>
              <a:prstGeom prst="rect">
                <a:avLst/>
              </a:prstGeom>
              <a:blipFill>
                <a:blip r:embed="rId20"/>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3C65C23-D8C1-47BA-8F58-639FDDD55EBD}"/>
                  </a:ext>
                </a:extLst>
              </p:cNvPr>
              <p:cNvSpPr txBox="1"/>
              <p:nvPr/>
            </p:nvSpPr>
            <p:spPr>
              <a:xfrm>
                <a:off x="6030150" y="2911104"/>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4" name="TextBox 23">
                <a:extLst>
                  <a:ext uri="{FF2B5EF4-FFF2-40B4-BE49-F238E27FC236}">
                    <a16:creationId xmlns:a16="http://schemas.microsoft.com/office/drawing/2014/main" id="{63C65C23-D8C1-47BA-8F58-639FDDD55EBD}"/>
                  </a:ext>
                </a:extLst>
              </p:cNvPr>
              <p:cNvSpPr txBox="1">
                <a:spLocks noRot="1" noChangeAspect="1" noMove="1" noResize="1" noEditPoints="1" noAdjustHandles="1" noChangeArrowheads="1" noChangeShapeType="1" noTextEdit="1"/>
              </p:cNvSpPr>
              <p:nvPr/>
            </p:nvSpPr>
            <p:spPr>
              <a:xfrm>
                <a:off x="6030150" y="2911104"/>
                <a:ext cx="764005" cy="461665"/>
              </a:xfrm>
              <a:prstGeom prst="rect">
                <a:avLst/>
              </a:prstGeom>
              <a:blipFill>
                <a:blip r:embed="rId21"/>
                <a:stretch>
                  <a:fillRect r="-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FE3E923-B21A-4267-995C-A068C078D891}"/>
                  </a:ext>
                </a:extLst>
              </p:cNvPr>
              <p:cNvSpPr txBox="1"/>
              <p:nvPr/>
            </p:nvSpPr>
            <p:spPr>
              <a:xfrm>
                <a:off x="4015601" y="4196763"/>
                <a:ext cx="76400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8" name="TextBox 27">
                <a:extLst>
                  <a:ext uri="{FF2B5EF4-FFF2-40B4-BE49-F238E27FC236}">
                    <a16:creationId xmlns:a16="http://schemas.microsoft.com/office/drawing/2014/main" id="{6FE3E923-B21A-4267-995C-A068C078D891}"/>
                  </a:ext>
                </a:extLst>
              </p:cNvPr>
              <p:cNvSpPr txBox="1">
                <a:spLocks noRot="1" noChangeAspect="1" noMove="1" noResize="1" noEditPoints="1" noAdjustHandles="1" noChangeArrowheads="1" noChangeShapeType="1" noTextEdit="1"/>
              </p:cNvSpPr>
              <p:nvPr/>
            </p:nvSpPr>
            <p:spPr>
              <a:xfrm>
                <a:off x="4015601" y="4196763"/>
                <a:ext cx="764005" cy="461665"/>
              </a:xfrm>
              <a:prstGeom prst="rect">
                <a:avLst/>
              </a:prstGeom>
              <a:blipFill>
                <a:blip r:embed="rId22"/>
                <a:stretch>
                  <a:fillRect r="-21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D566D5-3ABF-8D6E-0300-F79264C7654B}"/>
                  </a:ext>
                </a:extLst>
              </p:cNvPr>
              <p:cNvSpPr txBox="1"/>
              <p:nvPr/>
            </p:nvSpPr>
            <p:spPr>
              <a:xfrm>
                <a:off x="7847599" y="2874833"/>
                <a:ext cx="3402977" cy="923330"/>
              </a:xfrm>
              <a:prstGeom prst="rect">
                <a:avLst/>
              </a:prstGeom>
              <a:noFill/>
            </p:spPr>
            <p:txBody>
              <a:bodyPr wrap="square" rtlCol="0">
                <a:spAutoFit/>
              </a:bodyPr>
              <a:lstStyle/>
              <a:p>
                <a:pPr algn="ctr"/>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pPr algn="ctr"/>
                <a:r>
                  <a:rPr lang="en-US" i="1" dirty="0"/>
                  <a:t>All</a:t>
                </a:r>
                <a:r>
                  <a:rPr lang="en-US" dirty="0"/>
                  <a:t> Possible Sample Mean Values</a:t>
                </a:r>
              </a:p>
              <a:p>
                <a:pPr algn="ctr"/>
                <a:r>
                  <a:rPr lang="en-US" dirty="0"/>
                  <a:t>for Random Samples of Size </a:t>
                </a:r>
                <a14:m>
                  <m:oMath xmlns:m="http://schemas.openxmlformats.org/officeDocument/2006/math">
                    <m:r>
                      <a:rPr lang="en-US" b="0" i="1" smtClean="0">
                        <a:latin typeface="Cambria Math" panose="02040503050406030204" pitchFamily="18" charset="0"/>
                      </a:rPr>
                      <m:t>𝑛</m:t>
                    </m:r>
                  </m:oMath>
                </a14:m>
                <a:endParaRPr lang="en-US" dirty="0"/>
              </a:p>
            </p:txBody>
          </p:sp>
        </mc:Choice>
        <mc:Fallback xmlns="">
          <p:sp>
            <p:nvSpPr>
              <p:cNvPr id="5" name="TextBox 4">
                <a:extLst>
                  <a:ext uri="{FF2B5EF4-FFF2-40B4-BE49-F238E27FC236}">
                    <a16:creationId xmlns:a16="http://schemas.microsoft.com/office/drawing/2014/main" id="{8CD566D5-3ABF-8D6E-0300-F79264C7654B}"/>
                  </a:ext>
                </a:extLst>
              </p:cNvPr>
              <p:cNvSpPr txBox="1">
                <a:spLocks noRot="1" noChangeAspect="1" noMove="1" noResize="1" noEditPoints="1" noAdjustHandles="1" noChangeArrowheads="1" noChangeShapeType="1" noTextEdit="1"/>
              </p:cNvSpPr>
              <p:nvPr/>
            </p:nvSpPr>
            <p:spPr>
              <a:xfrm>
                <a:off x="7847599" y="2874833"/>
                <a:ext cx="3402977" cy="923330"/>
              </a:xfrm>
              <a:prstGeom prst="rect">
                <a:avLst/>
              </a:prstGeom>
              <a:blipFill>
                <a:blip r:embed="rId23"/>
                <a:stretch>
                  <a:fillRect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84310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6" y="1142939"/>
                <a:ext cx="10490962" cy="5224610"/>
              </a:xfrm>
            </p:spPr>
            <p:txBody>
              <a:bodyPr/>
              <a:lstStyle/>
              <a:p>
                <a:pPr marL="0" indent="0">
                  <a:buNone/>
                </a:pPr>
                <a:r>
                  <a:rPr lang="en-US" dirty="0"/>
                  <a:t>Goal: visualize the sampling distribution of the sample mean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marL="0" indent="0">
                  <a:buNone/>
                </a:pPr>
                <a:endParaRPr lang="en-US" dirty="0"/>
              </a:p>
              <a:p>
                <a:pPr marL="0" indent="0">
                  <a:buNone/>
                </a:pPr>
                <a:r>
                  <a:rPr lang="en-US" dirty="0"/>
                  <a:t>Steps:</a:t>
                </a:r>
              </a:p>
              <a:p>
                <a:pPr marL="1044702" lvl="1" indent="-514350">
                  <a:buFont typeface="+mj-lt"/>
                  <a:buAutoNum type="arabicPeriod"/>
                </a:pPr>
                <a:r>
                  <a:rPr lang="en-US" dirty="0"/>
                  <a:t>Take a random sample of size </a:t>
                </a:r>
                <a14:m>
                  <m:oMath xmlns:m="http://schemas.openxmlformats.org/officeDocument/2006/math">
                    <m:r>
                      <a:rPr lang="en-US" b="0" i="1" smtClean="0">
                        <a:latin typeface="Cambria Math" panose="02040503050406030204" pitchFamily="18" charset="0"/>
                      </a:rPr>
                      <m:t>𝑛</m:t>
                    </m:r>
                  </m:oMath>
                </a14:m>
                <a:r>
                  <a:rPr lang="en-US" dirty="0"/>
                  <a:t> from the population</a:t>
                </a:r>
              </a:p>
              <a:p>
                <a:pPr marL="1044702" lvl="1" indent="-514350">
                  <a:buFont typeface="+mj-lt"/>
                  <a:buAutoNum type="arabicPeriod"/>
                </a:pPr>
                <a:r>
                  <a:rPr lang="en-US" dirty="0"/>
                  <a:t>From this random sample, compute the sample mean</a:t>
                </a:r>
              </a:p>
              <a:p>
                <a:pPr marL="1044702" lvl="1" indent="-514350">
                  <a:buFont typeface="+mj-lt"/>
                  <a:buAutoNum type="arabicPeriod"/>
                </a:pPr>
                <a:r>
                  <a:rPr lang="en-US" dirty="0"/>
                  <a:t>Save the value of the sample mean computed in Step 2</a:t>
                </a:r>
              </a:p>
              <a:p>
                <a:pPr marL="1044702" lvl="1" indent="-514350">
                  <a:buFont typeface="+mj-lt"/>
                  <a:buAutoNum type="arabicPeriod"/>
                </a:pPr>
                <a:r>
                  <a:rPr lang="en-US" dirty="0"/>
                  <a:t>Repeat Steps 1 - 3 many, many times</a:t>
                </a:r>
              </a:p>
              <a:p>
                <a:pPr marL="1044702" lvl="1" indent="-514350">
                  <a:buFont typeface="+mj-lt"/>
                  <a:buAutoNum type="arabicPeriod"/>
                </a:pPr>
                <a:r>
                  <a:rPr lang="en-US" dirty="0"/>
                  <a:t>Create a histogram of the many, many saved sample means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6" y="1142939"/>
                <a:ext cx="10490962" cy="5224610"/>
              </a:xfrm>
              <a:blipFill>
                <a:blip r:embed="rId2"/>
                <a:stretch>
                  <a:fillRect l="-1162" t="-15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dirty="0"/>
          </a:p>
        </p:txBody>
      </p:sp>
    </p:spTree>
    <p:extLst>
      <p:ext uri="{BB962C8B-B14F-4D97-AF65-F5344CB8AC3E}">
        <p14:creationId xmlns:p14="http://schemas.microsoft.com/office/powerpoint/2010/main" val="255221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Reminders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08568070"/>
              </p:ext>
            </p:extLst>
          </p:nvPr>
        </p:nvGraphicFramePr>
        <p:xfrm>
          <a:off x="1116676" y="1271988"/>
          <a:ext cx="10111048" cy="2644485"/>
        </p:xfrm>
        <a:graphic>
          <a:graphicData uri="http://schemas.openxmlformats.org/drawingml/2006/table">
            <a:tbl>
              <a:tblPr firstRow="1" bandRow="1">
                <a:tableStyleId>{5940675A-B579-460E-94D1-54222C63F5DA}</a:tableStyleId>
              </a:tblPr>
              <a:tblGrid>
                <a:gridCol w="3909281">
                  <a:extLst>
                    <a:ext uri="{9D8B030D-6E8A-4147-A177-3AD203B41FA5}">
                      <a16:colId xmlns:a16="http://schemas.microsoft.com/office/drawing/2014/main" val="2271224618"/>
                    </a:ext>
                  </a:extLst>
                </a:gridCol>
                <a:gridCol w="6201767">
                  <a:extLst>
                    <a:ext uri="{9D8B030D-6E8A-4147-A177-3AD203B41FA5}">
                      <a16:colId xmlns:a16="http://schemas.microsoft.com/office/drawing/2014/main" val="2373684437"/>
                    </a:ext>
                  </a:extLst>
                </a:gridCol>
              </a:tblGrid>
              <a:tr h="528897">
                <a:tc>
                  <a:txBody>
                    <a:bodyPr/>
                    <a:lstStyle/>
                    <a:p>
                      <a:pPr algn="ctr"/>
                      <a:r>
                        <a:rPr lang="en-US" sz="2800" b="1" dirty="0"/>
                        <a:t>Assignment</a:t>
                      </a:r>
                    </a:p>
                  </a:txBody>
                  <a:tcPr anchor="ctr"/>
                </a:tc>
                <a:tc>
                  <a:txBody>
                    <a:bodyPr/>
                    <a:lstStyle/>
                    <a:p>
                      <a:pPr algn="ctr"/>
                      <a:r>
                        <a:rPr lang="en-US" sz="2800" b="1" dirty="0"/>
                        <a:t>Due Date</a:t>
                      </a:r>
                    </a:p>
                  </a:txBody>
                  <a:tcPr anchor="ctr"/>
                </a:tc>
                <a:extLst>
                  <a:ext uri="{0D108BD9-81ED-4DB2-BD59-A6C34878D82A}">
                    <a16:rowId xmlns:a16="http://schemas.microsoft.com/office/drawing/2014/main" val="195057752"/>
                  </a:ext>
                </a:extLst>
              </a:tr>
              <a:tr h="528897">
                <a:tc>
                  <a:txBody>
                    <a:bodyPr/>
                    <a:lstStyle/>
                    <a:p>
                      <a:pPr algn="ctr"/>
                      <a:r>
                        <a:rPr lang="en-US" sz="2800" dirty="0"/>
                        <a:t>Lab 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Friday, February 17</a:t>
                      </a:r>
                      <a:r>
                        <a:rPr lang="en-US" sz="2800" baseline="30000" dirty="0"/>
                        <a:t>th</a:t>
                      </a:r>
                      <a:r>
                        <a:rPr lang="en-US" sz="2800" dirty="0"/>
                        <a:t> </a:t>
                      </a:r>
                      <a:r>
                        <a:rPr lang="en-US" sz="2800" baseline="0" dirty="0"/>
                        <a:t>by 11:59pm</a:t>
                      </a:r>
                      <a:endParaRPr lang="en-US" sz="2800" dirty="0"/>
                    </a:p>
                  </a:txBody>
                  <a:tcPr anchor="ctr"/>
                </a:tc>
                <a:extLst>
                  <a:ext uri="{0D108BD9-81ED-4DB2-BD59-A6C34878D82A}">
                    <a16:rowId xmlns:a16="http://schemas.microsoft.com/office/drawing/2014/main" val="2397907976"/>
                  </a:ext>
                </a:extLst>
              </a:tr>
              <a:tr h="528897">
                <a:tc>
                  <a:txBody>
                    <a:bodyPr/>
                    <a:lstStyle/>
                    <a:p>
                      <a:pPr algn="ctr"/>
                      <a:r>
                        <a:rPr lang="en-US" sz="2800" dirty="0"/>
                        <a:t>Homework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Friday, February 17</a:t>
                      </a:r>
                      <a:r>
                        <a:rPr lang="en-US" sz="2800" baseline="30000" dirty="0"/>
                        <a:t>th</a:t>
                      </a:r>
                      <a:r>
                        <a:rPr lang="en-US" sz="2800" dirty="0"/>
                        <a:t> </a:t>
                      </a:r>
                      <a:r>
                        <a:rPr lang="en-US" sz="2800" baseline="0" dirty="0"/>
                        <a:t>by 11:59pm</a:t>
                      </a:r>
                      <a:endParaRPr lang="en-US" sz="2800" dirty="0"/>
                    </a:p>
                  </a:txBody>
                  <a:tcPr anchor="ctr"/>
                </a:tc>
                <a:extLst>
                  <a:ext uri="{0D108BD9-81ED-4DB2-BD59-A6C34878D82A}">
                    <a16:rowId xmlns:a16="http://schemas.microsoft.com/office/drawing/2014/main" val="1955153954"/>
                  </a:ext>
                </a:extLst>
              </a:tr>
              <a:tr h="528897">
                <a:tc>
                  <a:txBody>
                    <a:bodyPr/>
                    <a:lstStyle/>
                    <a:p>
                      <a:pPr algn="ctr"/>
                      <a:r>
                        <a:rPr lang="en-US" sz="2800" dirty="0"/>
                        <a:t>MWrite #1 Revision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Friday, February 17</a:t>
                      </a:r>
                      <a:r>
                        <a:rPr lang="en-US" sz="2800" baseline="30000" dirty="0"/>
                        <a:t>th</a:t>
                      </a:r>
                      <a:r>
                        <a:rPr lang="en-US" sz="2800" dirty="0"/>
                        <a:t> by 11:59pm</a:t>
                      </a:r>
                    </a:p>
                  </a:txBody>
                  <a:tcPr anchor="ctr"/>
                </a:tc>
                <a:extLst>
                  <a:ext uri="{0D108BD9-81ED-4DB2-BD59-A6C34878D82A}">
                    <a16:rowId xmlns:a16="http://schemas.microsoft.com/office/drawing/2014/main" val="1475011133"/>
                  </a:ext>
                </a:extLst>
              </a:tr>
              <a:tr h="528897">
                <a:tc>
                  <a:txBody>
                    <a:bodyPr/>
                    <a:lstStyle/>
                    <a:p>
                      <a:pPr algn="ctr"/>
                      <a:r>
                        <a:rPr lang="en-US" sz="2800" dirty="0"/>
                        <a:t>Exam 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Wednesday, February 22</a:t>
                      </a:r>
                      <a:r>
                        <a:rPr lang="en-US" sz="2800" baseline="30000" dirty="0"/>
                        <a:t>nd</a:t>
                      </a:r>
                      <a:r>
                        <a:rPr lang="en-US" sz="2800" dirty="0"/>
                        <a:t>  </a:t>
                      </a:r>
                    </a:p>
                  </a:txBody>
                  <a:tcPr anchor="ctr"/>
                </a:tc>
                <a:extLst>
                  <a:ext uri="{0D108BD9-81ED-4DB2-BD59-A6C34878D82A}">
                    <a16:rowId xmlns:a16="http://schemas.microsoft.com/office/drawing/2014/main" val="4121320134"/>
                  </a:ext>
                </a:extLst>
              </a:tr>
            </a:tbl>
          </a:graphicData>
        </a:graphic>
      </p:graphicFrame>
      <p:sp>
        <p:nvSpPr>
          <p:cNvPr id="7" name="Content Placeholder 2"/>
          <p:cNvSpPr>
            <a:spLocks noGrp="1"/>
          </p:cNvSpPr>
          <p:nvPr>
            <p:ph idx="1"/>
          </p:nvPr>
        </p:nvSpPr>
        <p:spPr>
          <a:xfrm>
            <a:off x="1116676" y="4565514"/>
            <a:ext cx="10111048" cy="1963417"/>
          </a:xfrm>
        </p:spPr>
        <p:txBody>
          <a:bodyPr>
            <a:normAutofit/>
          </a:bodyPr>
          <a:lstStyle/>
          <a:p>
            <a:pPr marL="0" indent="0">
              <a:buNone/>
            </a:pPr>
            <a:r>
              <a:rPr lang="en-US" dirty="0"/>
              <a:t>More information about Exam 1 on the next slide</a:t>
            </a:r>
          </a:p>
        </p:txBody>
      </p:sp>
    </p:spTree>
    <p:extLst>
      <p:ext uri="{BB962C8B-B14F-4D97-AF65-F5344CB8AC3E}">
        <p14:creationId xmlns:p14="http://schemas.microsoft.com/office/powerpoint/2010/main" val="128938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samplingDistXbar</a:t>
            </a:r>
            <a:r>
              <a:rPr lang="en-US" dirty="0"/>
              <a:t>() Function</a:t>
            </a:r>
          </a:p>
        </p:txBody>
      </p:sp>
      <p:sp>
        <p:nvSpPr>
          <p:cNvPr id="3" name="Content Placeholder 2"/>
          <p:cNvSpPr>
            <a:spLocks noGrp="1"/>
          </p:cNvSpPr>
          <p:nvPr>
            <p:ph idx="1"/>
          </p:nvPr>
        </p:nvSpPr>
        <p:spPr/>
        <p:txBody>
          <a:bodyPr/>
          <a:lstStyle/>
          <a:p>
            <a:pPr marL="0" indent="0">
              <a:buNone/>
            </a:pPr>
            <a:r>
              <a:rPr lang="en-US" dirty="0"/>
              <a:t>This function…</a:t>
            </a:r>
          </a:p>
          <a:p>
            <a:pPr lvl="1"/>
            <a:r>
              <a:rPr lang="en-US" dirty="0"/>
              <a:t>Takes 1,000 random samples of size n from the specified variable</a:t>
            </a:r>
          </a:p>
          <a:p>
            <a:pPr lvl="1"/>
            <a:r>
              <a:rPr lang="en-US" dirty="0"/>
              <a:t>Calculates the sample mean of </a:t>
            </a:r>
            <a:r>
              <a:rPr lang="en-US" i="1" dirty="0"/>
              <a:t>each</a:t>
            </a:r>
            <a:r>
              <a:rPr lang="en-US" dirty="0"/>
              <a:t> random sample </a:t>
            </a:r>
          </a:p>
          <a:p>
            <a:pPr lvl="1"/>
            <a:r>
              <a:rPr lang="en-US" dirty="0"/>
              <a:t>Plots a histogram of the 1,000 sample means</a:t>
            </a:r>
          </a:p>
          <a:p>
            <a:pPr marL="0" indent="0">
              <a:buNone/>
            </a:pPr>
            <a:endParaRPr lang="en-US" dirty="0"/>
          </a:p>
          <a:p>
            <a:pPr marL="0" indent="0">
              <a:buNone/>
            </a:pPr>
            <a:endParaRPr lang="en-US" sz="4000" dirty="0"/>
          </a:p>
          <a:p>
            <a:pPr marL="0" indent="0">
              <a:buNone/>
            </a:pPr>
            <a:r>
              <a:rPr lang="en-US" dirty="0"/>
              <a:t>Arguments:</a:t>
            </a:r>
          </a:p>
          <a:p>
            <a:pPr lvl="1"/>
            <a:r>
              <a:rPr lang="en-US" dirty="0"/>
              <a:t>data: the data set of interest (employee)</a:t>
            </a:r>
          </a:p>
          <a:p>
            <a:pPr lvl="1"/>
            <a:r>
              <a:rPr lang="en-US" dirty="0"/>
              <a:t>n: the size of the random sample (n = 5)</a:t>
            </a:r>
          </a:p>
          <a:p>
            <a:pPr lvl="1"/>
            <a:r>
              <a:rPr lang="en-US" dirty="0"/>
              <a:t>column: the column number of the variable of interest (column = 1)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dirty="0"/>
          </a:p>
        </p:txBody>
      </p:sp>
      <p:pic>
        <p:nvPicPr>
          <p:cNvPr id="7" name="Picture 6">
            <a:extLst>
              <a:ext uri="{FF2B5EF4-FFF2-40B4-BE49-F238E27FC236}">
                <a16:creationId xmlns:a16="http://schemas.microsoft.com/office/drawing/2014/main" id="{7B993C74-CB2E-B0C2-7581-04EE64CD3149}"/>
              </a:ext>
            </a:extLst>
          </p:cNvPr>
          <p:cNvPicPr>
            <a:picLocks noChangeAspect="1"/>
          </p:cNvPicPr>
          <p:nvPr/>
        </p:nvPicPr>
        <p:blipFill>
          <a:blip r:embed="rId2"/>
          <a:stretch>
            <a:fillRect/>
          </a:stretch>
        </p:blipFill>
        <p:spPr>
          <a:xfrm>
            <a:off x="1116676" y="3124131"/>
            <a:ext cx="10111048" cy="948740"/>
          </a:xfrm>
          <a:prstGeom prst="rect">
            <a:avLst/>
          </a:prstGeom>
        </p:spPr>
      </p:pic>
    </p:spTree>
    <p:extLst>
      <p:ext uri="{BB962C8B-B14F-4D97-AF65-F5344CB8AC3E}">
        <p14:creationId xmlns:p14="http://schemas.microsoft.com/office/powerpoint/2010/main" val="4052004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ADE5DEF-2593-E253-2796-FDBB182B1D32}"/>
                  </a:ext>
                </a:extLst>
              </p:cNvPr>
              <p:cNvSpPr>
                <a:spLocks noGrp="1"/>
              </p:cNvSpPr>
              <p:nvPr>
                <p:ph idx="1"/>
              </p:nvPr>
            </p:nvSpPr>
            <p:spPr>
              <a:xfrm>
                <a:off x="1116675" y="1142939"/>
                <a:ext cx="10514259" cy="5560642"/>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400" dirty="0"/>
                  <a:t>The average salary is $34,418.45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oMath>
                </a14:m>
                <a:r>
                  <a:rPr lang="en-US" sz="2400" dirty="0"/>
                  <a:t>)</a:t>
                </a:r>
              </a:p>
              <a:p>
                <a:r>
                  <a:rPr lang="en-US" sz="2400" dirty="0"/>
                  <a:t>The overall range of salaries is roughly $10,000 to $140,000</a:t>
                </a:r>
              </a:p>
              <a:p>
                <a:r>
                  <a:rPr lang="en-US" sz="2400" dirty="0"/>
                  <a:t>The distribution of salaries is unimodal and heavily skewed to the right</a:t>
                </a:r>
              </a:p>
            </p:txBody>
          </p:sp>
        </mc:Choice>
        <mc:Fallback xmlns="">
          <p:sp>
            <p:nvSpPr>
              <p:cNvPr id="8" name="Content Placeholder 2">
                <a:extLst>
                  <a:ext uri="{FF2B5EF4-FFF2-40B4-BE49-F238E27FC236}">
                    <a16:creationId xmlns:a16="http://schemas.microsoft.com/office/drawing/2014/main" id="{FADE5DEF-2593-E253-2796-FDBB182B1D32}"/>
                  </a:ext>
                </a:extLst>
              </p:cNvPr>
              <p:cNvSpPr>
                <a:spLocks noGrp="1" noRot="1" noChangeAspect="1" noMove="1" noResize="1" noEditPoints="1" noAdjustHandles="1" noChangeArrowheads="1" noChangeShapeType="1" noTextEdit="1"/>
              </p:cNvSpPr>
              <p:nvPr>
                <p:ph idx="1"/>
              </p:nvPr>
            </p:nvSpPr>
            <p:spPr>
              <a:xfrm>
                <a:off x="1116675" y="1142939"/>
                <a:ext cx="10514259" cy="5560642"/>
              </a:xfrm>
              <a:blipFill>
                <a:blip r:embed="rId2"/>
                <a:stretch>
                  <a:fillRect l="-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Population Distribution of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110" t="-23770" b="-204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21</a:t>
            </a:fld>
            <a:endParaRPr lang="en-US" dirty="0"/>
          </a:p>
        </p:txBody>
      </p:sp>
      <p:pic>
        <p:nvPicPr>
          <p:cNvPr id="5" name="Picture 4"/>
          <p:cNvPicPr>
            <a:picLocks noChangeAspect="1"/>
          </p:cNvPicPr>
          <p:nvPr/>
        </p:nvPicPr>
        <p:blipFill>
          <a:blip r:embed="rId4"/>
          <a:stretch>
            <a:fillRect/>
          </a:stretch>
        </p:blipFill>
        <p:spPr>
          <a:xfrm>
            <a:off x="3044218" y="1129084"/>
            <a:ext cx="6255963" cy="3822837"/>
          </a:xfrm>
          <a:prstGeom prst="rect">
            <a:avLst/>
          </a:prstGeom>
        </p:spPr>
      </p:pic>
    </p:spTree>
    <p:extLst>
      <p:ext uri="{BB962C8B-B14F-4D97-AF65-F5344CB8AC3E}">
        <p14:creationId xmlns:p14="http://schemas.microsoft.com/office/powerpoint/2010/main" val="12967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1AF2AD90-A771-3D07-4BFF-8E649BC67D5C}"/>
              </a:ext>
            </a:extLst>
          </p:cNvPr>
          <p:cNvSpPr>
            <a:spLocks noGrp="1"/>
          </p:cNvSpPr>
          <p:nvPr>
            <p:ph idx="1"/>
          </p:nvPr>
        </p:nvSpPr>
        <p:spPr>
          <a:xfrm>
            <a:off x="1116675" y="1142939"/>
            <a:ext cx="10514259" cy="5560642"/>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400" dirty="0"/>
              <a:t>The center is: the same (roughly 30,000 – 35,000)</a:t>
            </a:r>
          </a:p>
          <a:p>
            <a:r>
              <a:rPr lang="en-US" sz="2400" dirty="0"/>
              <a:t>The spread is: narrower (overall range has decreased)</a:t>
            </a:r>
          </a:p>
          <a:p>
            <a:r>
              <a:rPr lang="en-US" sz="2400" dirty="0"/>
              <a:t>The shape is: skewed right, but less severe than the population distribution</a:t>
            </a: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(n = 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110" t="-22951" b="-213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22</a:t>
            </a:fld>
            <a:endParaRPr lang="en-US" dirty="0"/>
          </a:p>
        </p:txBody>
      </p:sp>
      <p:pic>
        <p:nvPicPr>
          <p:cNvPr id="6" name="Picture 5">
            <a:extLst>
              <a:ext uri="{FF2B5EF4-FFF2-40B4-BE49-F238E27FC236}">
                <a16:creationId xmlns:a16="http://schemas.microsoft.com/office/drawing/2014/main" id="{40DCFDC7-6C0B-3DE2-6F6F-A4F1281E785E}"/>
              </a:ext>
            </a:extLst>
          </p:cNvPr>
          <p:cNvPicPr>
            <a:picLocks noChangeAspect="1"/>
          </p:cNvPicPr>
          <p:nvPr/>
        </p:nvPicPr>
        <p:blipFill>
          <a:blip r:embed="rId4"/>
          <a:stretch>
            <a:fillRect/>
          </a:stretch>
        </p:blipFill>
        <p:spPr>
          <a:xfrm>
            <a:off x="3250142" y="1204411"/>
            <a:ext cx="5844116" cy="3580816"/>
          </a:xfrm>
          <a:prstGeom prst="rect">
            <a:avLst/>
          </a:prstGeom>
        </p:spPr>
      </p:pic>
    </p:spTree>
    <p:extLst>
      <p:ext uri="{BB962C8B-B14F-4D97-AF65-F5344CB8AC3E}">
        <p14:creationId xmlns:p14="http://schemas.microsoft.com/office/powerpoint/2010/main" val="1524797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a:t>
            </a:r>
          </a:p>
        </p:txBody>
      </p:sp>
      <p:sp>
        <p:nvSpPr>
          <p:cNvPr id="3" name="Content Placeholder 2"/>
          <p:cNvSpPr>
            <a:spLocks noGrp="1"/>
          </p:cNvSpPr>
          <p:nvPr>
            <p:ph idx="1"/>
          </p:nvPr>
        </p:nvSpPr>
        <p:spPr/>
        <p:txBody>
          <a:bodyPr/>
          <a:lstStyle/>
          <a:p>
            <a:pPr marL="0" indent="0">
              <a:buNone/>
            </a:pPr>
            <a:r>
              <a:rPr lang="en-US" dirty="0"/>
              <a:t>Using the </a:t>
            </a:r>
            <a:r>
              <a:rPr lang="en-US" dirty="0" err="1"/>
              <a:t>samplingDist</a:t>
            </a:r>
            <a:r>
              <a:rPr lang="en-US" dirty="0"/>
              <a:t>() function, create the sampling distribution of sample means for random samples of size 25 (n = 25) for the salary variable (column = 1) in the employee data set.</a:t>
            </a:r>
          </a:p>
          <a:p>
            <a:pPr marL="0" indent="0">
              <a:buNone/>
            </a:pPr>
            <a:endParaRPr lang="en-US" dirty="0"/>
          </a:p>
          <a:p>
            <a:pPr marL="0" indent="0">
              <a:buNone/>
            </a:pPr>
            <a:r>
              <a:rPr lang="en-US" dirty="0"/>
              <a:t>How would you describe the shape of this sampling distribution?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23</a:t>
            </a:fld>
            <a:endParaRPr lang="en-US" dirty="0"/>
          </a:p>
        </p:txBody>
      </p:sp>
    </p:spTree>
    <p:extLst>
      <p:ext uri="{BB962C8B-B14F-4D97-AF65-F5344CB8AC3E}">
        <p14:creationId xmlns:p14="http://schemas.microsoft.com/office/powerpoint/2010/main" val="263545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a:t>
            </a:r>
          </a:p>
        </p:txBody>
      </p:sp>
      <p:sp>
        <p:nvSpPr>
          <p:cNvPr id="3" name="Content Placeholder 2"/>
          <p:cNvSpPr>
            <a:spLocks noGrp="1"/>
          </p:cNvSpPr>
          <p:nvPr>
            <p:ph idx="1"/>
          </p:nvPr>
        </p:nvSpPr>
        <p:spPr/>
        <p:txBody>
          <a:bodyPr/>
          <a:lstStyle/>
          <a:p>
            <a:pPr marL="0" indent="0">
              <a:buNone/>
            </a:pPr>
            <a:r>
              <a:rPr lang="en-US" dirty="0"/>
              <a:t>Using the </a:t>
            </a:r>
            <a:r>
              <a:rPr lang="en-US" dirty="0" err="1"/>
              <a:t>samplingDist</a:t>
            </a:r>
            <a:r>
              <a:rPr lang="en-US" dirty="0"/>
              <a:t>() function, create the sampling distribution of sample means for random samples of size 25 (n = 25) for the salary variable (column = 1) in the employee data set.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24</a:t>
            </a:fld>
            <a:endParaRPr lang="en-US" dirty="0"/>
          </a:p>
        </p:txBody>
      </p:sp>
      <p:pic>
        <p:nvPicPr>
          <p:cNvPr id="6" name="Picture 5">
            <a:extLst>
              <a:ext uri="{FF2B5EF4-FFF2-40B4-BE49-F238E27FC236}">
                <a16:creationId xmlns:a16="http://schemas.microsoft.com/office/drawing/2014/main" id="{35F12C80-A0A7-6FD4-D4EB-6F057FFF0BA2}"/>
              </a:ext>
            </a:extLst>
          </p:cNvPr>
          <p:cNvPicPr>
            <a:picLocks noChangeAspect="1"/>
          </p:cNvPicPr>
          <p:nvPr/>
        </p:nvPicPr>
        <p:blipFill>
          <a:blip r:embed="rId2"/>
          <a:stretch>
            <a:fillRect/>
          </a:stretch>
        </p:blipFill>
        <p:spPr>
          <a:xfrm>
            <a:off x="1116676" y="2844230"/>
            <a:ext cx="10111048" cy="933633"/>
          </a:xfrm>
          <a:prstGeom prst="rect">
            <a:avLst/>
          </a:prstGeom>
        </p:spPr>
      </p:pic>
    </p:spTree>
    <p:extLst>
      <p:ext uri="{BB962C8B-B14F-4D97-AF65-F5344CB8AC3E}">
        <p14:creationId xmlns:p14="http://schemas.microsoft.com/office/powerpoint/2010/main" val="210049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1AF2AD90-A771-3D07-4BFF-8E649BC67D5C}"/>
              </a:ext>
            </a:extLst>
          </p:cNvPr>
          <p:cNvSpPr>
            <a:spLocks noGrp="1"/>
          </p:cNvSpPr>
          <p:nvPr>
            <p:ph idx="1"/>
          </p:nvPr>
        </p:nvSpPr>
        <p:spPr>
          <a:xfrm>
            <a:off x="1116675" y="1142939"/>
            <a:ext cx="10514259" cy="5560642"/>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400" dirty="0"/>
              <a:t>The center is: the same (roughly 34,000)</a:t>
            </a:r>
          </a:p>
          <a:p>
            <a:r>
              <a:rPr lang="en-US" sz="2400" dirty="0"/>
              <a:t>The spread is: even narrower (overall range has decreased even more)</a:t>
            </a:r>
          </a:p>
          <a:p>
            <a:r>
              <a:rPr lang="en-US" sz="2400" dirty="0"/>
              <a:t>The shape is: approximately normal</a:t>
            </a:r>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(n = 25)</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25</a:t>
            </a:fld>
            <a:endParaRPr lang="en-US" dirty="0"/>
          </a:p>
        </p:txBody>
      </p:sp>
      <p:pic>
        <p:nvPicPr>
          <p:cNvPr id="5" name="Picture 4">
            <a:extLst>
              <a:ext uri="{FF2B5EF4-FFF2-40B4-BE49-F238E27FC236}">
                <a16:creationId xmlns:a16="http://schemas.microsoft.com/office/drawing/2014/main" id="{1D4C38C1-8D99-735E-A402-70C9D67611E0}"/>
              </a:ext>
            </a:extLst>
          </p:cNvPr>
          <p:cNvPicPr>
            <a:picLocks noChangeAspect="1"/>
          </p:cNvPicPr>
          <p:nvPr/>
        </p:nvPicPr>
        <p:blipFill>
          <a:blip r:embed="rId3"/>
          <a:stretch>
            <a:fillRect/>
          </a:stretch>
        </p:blipFill>
        <p:spPr>
          <a:xfrm>
            <a:off x="3343405" y="1221751"/>
            <a:ext cx="5657589" cy="3526147"/>
          </a:xfrm>
          <a:prstGeom prst="rect">
            <a:avLst/>
          </a:prstGeom>
        </p:spPr>
      </p:pic>
    </p:spTree>
    <p:extLst>
      <p:ext uri="{BB962C8B-B14F-4D97-AF65-F5344CB8AC3E}">
        <p14:creationId xmlns:p14="http://schemas.microsoft.com/office/powerpoint/2010/main" val="66229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(n = 100)</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p:sp>
        <p:nvSpPr>
          <p:cNvPr id="3" name="Content Placeholder 2"/>
          <p:cNvSpPr>
            <a:spLocks noGrp="1"/>
          </p:cNvSpPr>
          <p:nvPr>
            <p:ph idx="1"/>
          </p:nvPr>
        </p:nvSpPr>
        <p:spPr>
          <a:xfrm>
            <a:off x="1116675" y="1142939"/>
            <a:ext cx="10514259" cy="5560642"/>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2400" dirty="0"/>
              <a:t>The center is: the same (roughly 34,000)</a:t>
            </a:r>
          </a:p>
          <a:p>
            <a:r>
              <a:rPr lang="en-US" sz="2400" dirty="0"/>
              <a:t>The spread is: even narrower (overall range has decreased even more)</a:t>
            </a:r>
          </a:p>
          <a:p>
            <a:r>
              <a:rPr lang="en-US" sz="2400" dirty="0"/>
              <a:t>The shape is: (approximately) normal, even more bell-shaped than Demo #2</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26</a:t>
            </a:fld>
            <a:endParaRPr lang="en-US" dirty="0"/>
          </a:p>
        </p:txBody>
      </p:sp>
      <p:pic>
        <p:nvPicPr>
          <p:cNvPr id="7" name="Picture 6">
            <a:extLst>
              <a:ext uri="{FF2B5EF4-FFF2-40B4-BE49-F238E27FC236}">
                <a16:creationId xmlns:a16="http://schemas.microsoft.com/office/drawing/2014/main" id="{C0CDBBB3-BB75-7366-28A3-F1282D097CA2}"/>
              </a:ext>
            </a:extLst>
          </p:cNvPr>
          <p:cNvPicPr>
            <a:picLocks noChangeAspect="1"/>
          </p:cNvPicPr>
          <p:nvPr/>
        </p:nvPicPr>
        <p:blipFill>
          <a:blip r:embed="rId3"/>
          <a:stretch>
            <a:fillRect/>
          </a:stretch>
        </p:blipFill>
        <p:spPr>
          <a:xfrm>
            <a:off x="3266082" y="1129084"/>
            <a:ext cx="5812235" cy="3568183"/>
          </a:xfrm>
          <a:prstGeom prst="rect">
            <a:avLst/>
          </a:prstGeom>
        </p:spPr>
      </p:pic>
    </p:spTree>
    <p:extLst>
      <p:ext uri="{BB962C8B-B14F-4D97-AF65-F5344CB8AC3E}">
        <p14:creationId xmlns:p14="http://schemas.microsoft.com/office/powerpoint/2010/main" val="3751497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BB8B-13C5-BB1F-E4CE-42FB62233301}"/>
              </a:ext>
            </a:extLst>
          </p:cNvPr>
          <p:cNvSpPr>
            <a:spLocks noGrp="1"/>
          </p:cNvSpPr>
          <p:nvPr>
            <p:ph type="title"/>
          </p:nvPr>
        </p:nvSpPr>
        <p:spPr/>
        <p:txBody>
          <a:bodyPr/>
          <a:lstStyle/>
          <a:p>
            <a:r>
              <a:rPr lang="en-US" dirty="0"/>
              <a:t>Think-Pair-Share</a:t>
            </a:r>
          </a:p>
        </p:txBody>
      </p:sp>
      <p:sp>
        <p:nvSpPr>
          <p:cNvPr id="3" name="Content Placeholder 2">
            <a:extLst>
              <a:ext uri="{FF2B5EF4-FFF2-40B4-BE49-F238E27FC236}">
                <a16:creationId xmlns:a16="http://schemas.microsoft.com/office/drawing/2014/main" id="{B090A4C7-A8AB-D158-A2EC-60ABA1D45C46}"/>
              </a:ext>
            </a:extLst>
          </p:cNvPr>
          <p:cNvSpPr>
            <a:spLocks noGrp="1"/>
          </p:cNvSpPr>
          <p:nvPr>
            <p:ph idx="1"/>
          </p:nvPr>
        </p:nvSpPr>
        <p:spPr>
          <a:xfrm>
            <a:off x="1116676" y="1142939"/>
            <a:ext cx="10245230" cy="5484840"/>
          </a:xfrm>
        </p:spPr>
        <p:txBody>
          <a:bodyPr>
            <a:normAutofit/>
          </a:bodyPr>
          <a:lstStyle/>
          <a:p>
            <a:pPr marL="0" indent="0">
              <a:buNone/>
            </a:pPr>
            <a:r>
              <a:rPr lang="en-US" b="1" dirty="0"/>
              <a:t>Think: </a:t>
            </a:r>
            <a:r>
              <a:rPr lang="en-US" dirty="0"/>
              <a:t>individually reflect on the question </a:t>
            </a:r>
          </a:p>
          <a:p>
            <a:pPr marL="0" indent="0">
              <a:buNone/>
            </a:pPr>
            <a:r>
              <a:rPr lang="en-US" b="1" dirty="0"/>
              <a:t>Pair: </a:t>
            </a:r>
            <a:r>
              <a:rPr lang="en-US" dirty="0"/>
              <a:t>discuss with a small group</a:t>
            </a:r>
          </a:p>
          <a:p>
            <a:pPr marL="0" indent="0">
              <a:buNone/>
            </a:pPr>
            <a:r>
              <a:rPr lang="en-US" b="1" dirty="0"/>
              <a:t>Share: </a:t>
            </a:r>
            <a:r>
              <a:rPr lang="en-US" dirty="0"/>
              <a:t>discuss with the entire lab section</a:t>
            </a:r>
          </a:p>
          <a:p>
            <a:endParaRPr lang="en-US" dirty="0"/>
          </a:p>
          <a:p>
            <a:r>
              <a:rPr lang="en-US" sz="2600" dirty="0"/>
              <a:t>In which of the three scenarios (n = 5, n = 25, n = 100) would the sample mean be the </a:t>
            </a:r>
            <a:r>
              <a:rPr lang="en-US" sz="2600" i="1" dirty="0"/>
              <a:t>best</a:t>
            </a:r>
            <a:r>
              <a:rPr lang="en-US" sz="2600" dirty="0"/>
              <a:t> estimator of the true population mean? Why?</a:t>
            </a:r>
          </a:p>
          <a:p>
            <a:r>
              <a:rPr lang="en-US" sz="2600" dirty="0"/>
              <a:t>In which of the three scenarios (n = 5, n = 25, n = 100) would observing a sample mean salary of $40,000 be the </a:t>
            </a:r>
            <a:r>
              <a:rPr lang="en-US" sz="2600" i="1" dirty="0"/>
              <a:t>most</a:t>
            </a:r>
            <a:r>
              <a:rPr lang="en-US" sz="2600" dirty="0"/>
              <a:t> unusual? Why?</a:t>
            </a:r>
          </a:p>
        </p:txBody>
      </p:sp>
      <p:sp>
        <p:nvSpPr>
          <p:cNvPr id="4" name="Slide Number Placeholder 3">
            <a:extLst>
              <a:ext uri="{FF2B5EF4-FFF2-40B4-BE49-F238E27FC236}">
                <a16:creationId xmlns:a16="http://schemas.microsoft.com/office/drawing/2014/main" id="{D37AE7AF-D203-16F5-8440-FA3B4D9A07C7}"/>
              </a:ext>
            </a:extLst>
          </p:cNvPr>
          <p:cNvSpPr>
            <a:spLocks noGrp="1"/>
          </p:cNvSpPr>
          <p:nvPr>
            <p:ph type="sldNum" sz="quarter" idx="12"/>
          </p:nvPr>
        </p:nvSpPr>
        <p:spPr/>
        <p:txBody>
          <a:bodyPr/>
          <a:lstStyle/>
          <a:p>
            <a:fld id="{69E57DC2-970A-4B3E-BB1C-7A09969E49DF}" type="slidenum">
              <a:rPr lang="en-US" smtClean="0"/>
              <a:pPr/>
              <a:t>27</a:t>
            </a:fld>
            <a:endParaRPr lang="en-US" dirty="0"/>
          </a:p>
        </p:txBody>
      </p:sp>
    </p:spTree>
    <p:extLst>
      <p:ext uri="{BB962C8B-B14F-4D97-AF65-F5344CB8AC3E}">
        <p14:creationId xmlns:p14="http://schemas.microsoft.com/office/powerpoint/2010/main" val="751127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5" y="1142938"/>
                <a:ext cx="10111049" cy="5400533"/>
              </a:xfrm>
            </p:spPr>
            <p:txBody>
              <a:bodyPr>
                <a:normAutofit/>
              </a:bodyPr>
              <a:lstStyle/>
              <a:p>
                <a:pPr marL="0" indent="0">
                  <a:buNone/>
                </a:pPr>
                <a:r>
                  <a:rPr lang="en-US" dirty="0"/>
                  <a:t>The expected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(the </a:t>
                </a:r>
                <a:r>
                  <a:rPr lang="en-US" b="1" dirty="0"/>
                  <a:t>center</a:t>
                </a:r>
                <a:r>
                  <a:rPr lang="en-US" dirty="0"/>
                  <a:t> of the sampling distribution) is equal to the population mean of the population distribution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pPr marL="0" indent="0">
                  <a:buNone/>
                </a:pPr>
                <a:endParaRPr lang="en-US" dirty="0"/>
              </a:p>
              <a:p>
                <a:pPr marL="0" indent="0">
                  <a:buNone/>
                </a:pPr>
                <a:r>
                  <a:rPr lang="en-US" dirty="0"/>
                  <a:t>What does this mean?</a:t>
                </a:r>
              </a:p>
              <a:p>
                <a:pPr marL="0" indent="0">
                  <a:buNone/>
                </a:pPr>
                <a:r>
                  <a:rPr lang="en-US" dirty="0"/>
                  <a:t>The expected value (center)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will always be equal to the population mean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a:t>
                </a:r>
              </a:p>
              <a:p>
                <a:pPr lvl="1"/>
                <a:r>
                  <a:rPr lang="en-US" dirty="0"/>
                  <a:t>Regardless of the sample size</a:t>
                </a:r>
              </a:p>
              <a:p>
                <a:pPr lvl="1"/>
                <a:r>
                  <a:rPr lang="en-US" dirty="0"/>
                  <a:t>Regardless of the shape of the population distribution</a:t>
                </a:r>
              </a:p>
              <a:p>
                <a:pPr lvl="1"/>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5" y="1142938"/>
                <a:ext cx="10111049" cy="5400533"/>
              </a:xfrm>
              <a:blipFill>
                <a:blip r:embed="rId3"/>
                <a:stretch>
                  <a:fillRect l="-1206" t="-14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28</a:t>
            </a:fld>
            <a:endParaRPr lang="en-US" dirty="0"/>
          </a:p>
        </p:txBody>
      </p:sp>
    </p:spTree>
    <p:extLst>
      <p:ext uri="{BB962C8B-B14F-4D97-AF65-F5344CB8AC3E}">
        <p14:creationId xmlns:p14="http://schemas.microsoft.com/office/powerpoint/2010/main" val="2865502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6675" y="1142939"/>
                <a:ext cx="10160925" cy="5530236"/>
              </a:xfrm>
            </p:spPr>
            <p:txBody>
              <a:bodyPr>
                <a:normAutofit/>
              </a:bodyPr>
              <a:lstStyle/>
              <a:p>
                <a:pPr marL="0" indent="0">
                  <a:buNone/>
                </a:pPr>
                <a:r>
                  <a:rPr lang="en-US" dirty="0"/>
                  <a:t>The standard deviation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(the </a:t>
                </a:r>
                <a:r>
                  <a:rPr lang="en-US" b="1" dirty="0"/>
                  <a:t>spread</a:t>
                </a:r>
                <a:r>
                  <a:rPr lang="en-US" dirty="0"/>
                  <a:t> of the sampling distribution) depends on the size of our random sample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What does this mean?</a:t>
                </a:r>
              </a:p>
              <a:p>
                <a:pPr marL="0" indent="0">
                  <a:buNone/>
                </a:pPr>
                <a:r>
                  <a:rPr lang="en-US" dirty="0"/>
                  <a:t>As the size of our sample increases, the standard deviation (spread)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will be smaller (narrower)</a:t>
                </a:r>
              </a:p>
              <a:p>
                <a:pPr lvl="1"/>
                <a:r>
                  <a:rPr lang="en-US" dirty="0"/>
                  <a:t>The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becomes a </a:t>
                </a:r>
                <a:r>
                  <a:rPr lang="en-US" b="1" i="1" dirty="0"/>
                  <a:t>better estimator</a:t>
                </a:r>
                <a:r>
                  <a:rPr lang="en-US" i="1" dirty="0"/>
                  <a:t> </a:t>
                </a:r>
                <a:r>
                  <a:rPr lang="en-US" dirty="0"/>
                  <a:t>of the population mean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as the sample size increases!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6675" y="1142939"/>
                <a:ext cx="10160925" cy="5530236"/>
              </a:xfrm>
              <a:blipFill>
                <a:blip r:embed="rId3"/>
                <a:stretch>
                  <a:fillRect l="-1200" t="-1432" r="-17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29</a:t>
            </a:fld>
            <a:endParaRPr lang="en-US" dirty="0"/>
          </a:p>
        </p:txBody>
      </p:sp>
    </p:spTree>
    <p:extLst>
      <p:ext uri="{BB962C8B-B14F-4D97-AF65-F5344CB8AC3E}">
        <p14:creationId xmlns:p14="http://schemas.microsoft.com/office/powerpoint/2010/main" val="335446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Information</a:t>
            </a:r>
          </a:p>
        </p:txBody>
      </p:sp>
      <p:sp>
        <p:nvSpPr>
          <p:cNvPr id="3" name="Content Placeholder 2"/>
          <p:cNvSpPr>
            <a:spLocks noGrp="1"/>
          </p:cNvSpPr>
          <p:nvPr>
            <p:ph idx="1"/>
          </p:nvPr>
        </p:nvSpPr>
        <p:spPr>
          <a:xfrm>
            <a:off x="1116675" y="1142939"/>
            <a:ext cx="10555029" cy="5224610"/>
          </a:xfrm>
        </p:spPr>
        <p:txBody>
          <a:bodyPr>
            <a:normAutofit/>
          </a:bodyPr>
          <a:lstStyle/>
          <a:p>
            <a:pPr marL="0" indent="0">
              <a:buNone/>
            </a:pPr>
            <a:r>
              <a:rPr lang="en-US" dirty="0"/>
              <a:t>Exam 1 will be held on Wednesday, February 22</a:t>
            </a:r>
            <a:r>
              <a:rPr lang="en-US" baseline="30000" dirty="0"/>
              <a:t>nd</a:t>
            </a:r>
            <a:r>
              <a:rPr lang="en-US" dirty="0"/>
              <a:t>   </a:t>
            </a:r>
          </a:p>
          <a:p>
            <a:pPr lvl="1"/>
            <a:r>
              <a:rPr lang="en-US" dirty="0"/>
              <a:t>The exam window will be open from 8:00am to 11:59pm</a:t>
            </a:r>
          </a:p>
          <a:p>
            <a:pPr marL="0" indent="0">
              <a:buNone/>
            </a:pPr>
            <a:endParaRPr lang="en-US" sz="2000" dirty="0"/>
          </a:p>
          <a:p>
            <a:pPr marL="0" indent="0">
              <a:buNone/>
            </a:pPr>
            <a:r>
              <a:rPr lang="en-US" dirty="0"/>
              <a:t>You have 150 minutes (2.5 hours) to complete the exam once you begin</a:t>
            </a:r>
          </a:p>
          <a:p>
            <a:pPr lvl="1"/>
            <a:r>
              <a:rPr lang="en-US" dirty="0"/>
              <a:t>Written as a 90-minute exam with extra time for file uploads</a:t>
            </a:r>
          </a:p>
          <a:p>
            <a:pPr lvl="1"/>
            <a:r>
              <a:rPr lang="en-US" dirty="0"/>
              <a:t>You may resubmit as many times as needed in your 150-minute window</a:t>
            </a:r>
          </a:p>
          <a:p>
            <a:pPr lvl="1"/>
            <a:r>
              <a:rPr lang="en-US" dirty="0"/>
              <a:t>Please start by 9:29pm if you wish to have the full 150 minutes</a:t>
            </a:r>
          </a:p>
          <a:p>
            <a:pPr lvl="1"/>
            <a:r>
              <a:rPr lang="en-US" dirty="0"/>
              <a:t>(I.e., if you start at 11:00pm, you will only have 59 minutes to complete it)</a:t>
            </a:r>
          </a:p>
          <a:p>
            <a:pPr marL="0" indent="0">
              <a:buNone/>
            </a:pPr>
            <a:endParaRPr lang="en-US" sz="2000" dirty="0"/>
          </a:p>
          <a:p>
            <a:pPr marL="0" indent="0">
              <a:buNone/>
            </a:pPr>
            <a:r>
              <a:rPr lang="en-US" dirty="0"/>
              <a:t>Administered in Gradescope</a:t>
            </a:r>
          </a:p>
          <a:p>
            <a:pPr lvl="1"/>
            <a:r>
              <a:rPr lang="en-US" dirty="0"/>
              <a:t>Mix of multiple choice, numeric input, free response, and file upload</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dirty="0"/>
          </a:p>
        </p:txBody>
      </p:sp>
    </p:spTree>
    <p:extLst>
      <p:ext uri="{BB962C8B-B14F-4D97-AF65-F5344CB8AC3E}">
        <p14:creationId xmlns:p14="http://schemas.microsoft.com/office/powerpoint/2010/main" val="1201633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the 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marL="0" indent="0">
                  <a:buNone/>
                </a:pPr>
                <a:endParaRPr lang="en-US" dirty="0"/>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pPr marL="0" indent="0" algn="ctr">
                  <a:buNone/>
                </a:pPr>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06" t="-15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30</a:t>
            </a:fld>
            <a:endParaRPr lang="en-US" dirty="0"/>
          </a:p>
        </p:txBody>
      </p:sp>
    </p:spTree>
    <p:extLst>
      <p:ext uri="{BB962C8B-B14F-4D97-AF65-F5344CB8AC3E}">
        <p14:creationId xmlns:p14="http://schemas.microsoft.com/office/powerpoint/2010/main" val="301335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The shape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a:t>
                </a:r>
                <a:r>
                  <a:rPr lang="en-US" b="1" dirty="0"/>
                  <a:t>depends on the shape of the population distribution</a:t>
                </a:r>
              </a:p>
              <a:p>
                <a:pPr marL="0" indent="0">
                  <a:buNone/>
                </a:pPr>
                <a:endParaRPr lang="en-US" sz="1000" dirty="0"/>
              </a:p>
              <a:p>
                <a:pPr marL="0" indent="0">
                  <a:buNone/>
                </a:pPr>
                <a:r>
                  <a:rPr lang="en-US" dirty="0"/>
                  <a:t>If the population distribution </a:t>
                </a:r>
                <a:r>
                  <a:rPr lang="en-US" b="1" i="1" dirty="0"/>
                  <a:t>is not </a:t>
                </a:r>
                <a:r>
                  <a:rPr lang="en-US" dirty="0"/>
                  <a:t>normally distributed, then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will be </a:t>
                </a:r>
                <a:r>
                  <a:rPr lang="en-US" i="1" dirty="0"/>
                  <a:t>approximately</a:t>
                </a:r>
                <a:r>
                  <a:rPr lang="en-US" dirty="0"/>
                  <a:t> normal </a:t>
                </a:r>
                <a:r>
                  <a:rPr lang="en-US" u="sng" dirty="0"/>
                  <a:t>when the sample size is sufficiently large</a:t>
                </a:r>
              </a:p>
              <a:p>
                <a:pPr marL="530352"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06" t="-15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31</a:t>
            </a:fld>
            <a:endParaRPr lang="en-US" dirty="0"/>
          </a:p>
        </p:txBody>
      </p:sp>
      <p:pic>
        <p:nvPicPr>
          <p:cNvPr id="5" name="Picture 4">
            <a:extLst>
              <a:ext uri="{FF2B5EF4-FFF2-40B4-BE49-F238E27FC236}">
                <a16:creationId xmlns:a16="http://schemas.microsoft.com/office/drawing/2014/main" id="{DEECEF60-8454-CB79-9000-E35238EF0A4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242344" y="3704400"/>
            <a:ext cx="5843289" cy="2970748"/>
          </a:xfrm>
          <a:prstGeom prst="rect">
            <a:avLst/>
          </a:prstGeom>
        </p:spPr>
      </p:pic>
    </p:spTree>
    <p:extLst>
      <p:ext uri="{BB962C8B-B14F-4D97-AF65-F5344CB8AC3E}">
        <p14:creationId xmlns:p14="http://schemas.microsoft.com/office/powerpoint/2010/main" val="874461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a:spLocks noGrp="1"/>
          </p:cNvSpPr>
          <p:nvPr>
            <p:ph idx="1"/>
          </p:nvPr>
        </p:nvSpPr>
        <p:spPr>
          <a:xfrm>
            <a:off x="1116675" y="1142939"/>
            <a:ext cx="10281291" cy="5224610"/>
          </a:xfrm>
        </p:spPr>
        <p:txBody>
          <a:bodyPr/>
          <a:lstStyle/>
          <a:p>
            <a:pPr marL="0" indent="0">
              <a:buNone/>
            </a:pPr>
            <a:r>
              <a:rPr lang="en-US" dirty="0"/>
              <a:t>This cute video does a great job illustrating the Central Limit Theorem</a:t>
            </a:r>
          </a:p>
          <a:p>
            <a:pPr lvl="1"/>
            <a:r>
              <a:rPr lang="en-US" dirty="0">
                <a:hlinkClick r:id="rId2"/>
              </a:rPr>
              <a:t>https://www.youtube.com/watch?v=jvoxEYmQHNM</a:t>
            </a:r>
            <a:endParaRPr lang="en-US" dirty="0"/>
          </a:p>
          <a:p>
            <a:pPr marL="0" indent="0">
              <a:buNone/>
            </a:pPr>
            <a:endParaRPr lang="en-US" dirty="0"/>
          </a:p>
          <a:p>
            <a:pPr marL="0" indent="0">
              <a:buNone/>
            </a:pPr>
            <a:r>
              <a:rPr lang="en-US" dirty="0"/>
              <a:t>Another great applet can be found here:</a:t>
            </a:r>
          </a:p>
          <a:p>
            <a:pPr lvl="1"/>
            <a:r>
              <a:rPr lang="en-US" dirty="0">
                <a:hlinkClick r:id="rId3"/>
              </a:rPr>
              <a:t>http://onlinestatbook.com/stat_sim/sampling_dist/index.html</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32</a:t>
            </a:fld>
            <a:endParaRPr lang="en-US" dirty="0"/>
          </a:p>
        </p:txBody>
      </p:sp>
    </p:spTree>
    <p:extLst>
      <p:ext uri="{BB962C8B-B14F-4D97-AF65-F5344CB8AC3E}">
        <p14:creationId xmlns:p14="http://schemas.microsoft.com/office/powerpoint/2010/main" val="1264122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10" t="-22951"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The shape of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a:t>
                </a:r>
                <a:r>
                  <a:rPr lang="en-US" b="1" dirty="0"/>
                  <a:t>depends on the shape of the population distribution</a:t>
                </a:r>
              </a:p>
              <a:p>
                <a:pPr marL="0" indent="0">
                  <a:buNone/>
                </a:pPr>
                <a:endParaRPr lang="en-US" sz="1000" dirty="0"/>
              </a:p>
              <a:p>
                <a:pPr marL="0" indent="0">
                  <a:buNone/>
                </a:pPr>
                <a:r>
                  <a:rPr lang="en-US" dirty="0"/>
                  <a:t>If the population distribution </a:t>
                </a:r>
                <a:r>
                  <a:rPr lang="en-US" b="1" i="1" dirty="0"/>
                  <a:t>is</a:t>
                </a:r>
                <a:r>
                  <a:rPr lang="en-US" dirty="0"/>
                  <a:t> normally distributed, then the sampling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will be normally distributed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06" t="-15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9E57DC2-970A-4B3E-BB1C-7A09969E49DF}" type="slidenum">
              <a:rPr lang="en-US" smtClean="0"/>
              <a:pPr/>
              <a:t>33</a:t>
            </a:fld>
            <a:endParaRPr lang="en-US" dirty="0"/>
          </a:p>
        </p:txBody>
      </p:sp>
      <p:pic>
        <p:nvPicPr>
          <p:cNvPr id="5" name="Picture 4" descr="0514">
            <a:extLst>
              <a:ext uri="{FF2B5EF4-FFF2-40B4-BE49-F238E27FC236}">
                <a16:creationId xmlns:a16="http://schemas.microsoft.com/office/drawing/2014/main" id="{3BC193A3-EFBF-CCF5-4C09-11F6962A804D}"/>
              </a:ext>
            </a:extLst>
          </p:cNvPr>
          <p:cNvPicPr>
            <a:picLocks noChangeAspect="1" noChangeArrowheads="1"/>
          </p:cNvPicPr>
          <p:nvPr/>
        </p:nvPicPr>
        <p:blipFill rotWithShape="1">
          <a:blip r:embed="rId4" cstate="print"/>
          <a:srcRect b="3080"/>
          <a:stretch/>
        </p:blipFill>
        <p:spPr bwMode="auto">
          <a:xfrm>
            <a:off x="3305703" y="3867748"/>
            <a:ext cx="6305225" cy="2604118"/>
          </a:xfrm>
          <a:prstGeom prst="rect">
            <a:avLst/>
          </a:prstGeom>
          <a:noFill/>
          <a:ln w="9525">
            <a:noFill/>
            <a:miter lim="800000"/>
            <a:headEnd/>
            <a:tailEnd/>
          </a:ln>
        </p:spPr>
      </p:pic>
    </p:spTree>
    <p:extLst>
      <p:ext uri="{BB962C8B-B14F-4D97-AF65-F5344CB8AC3E}">
        <p14:creationId xmlns:p14="http://schemas.microsoft.com/office/powerpoint/2010/main" val="149253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Resources</a:t>
            </a:r>
          </a:p>
        </p:txBody>
      </p:sp>
      <p:sp>
        <p:nvSpPr>
          <p:cNvPr id="3" name="Content Placeholder 2"/>
          <p:cNvSpPr>
            <a:spLocks noGrp="1"/>
          </p:cNvSpPr>
          <p:nvPr>
            <p:ph idx="1"/>
          </p:nvPr>
        </p:nvSpPr>
        <p:spPr>
          <a:xfrm>
            <a:off x="1116676" y="1142938"/>
            <a:ext cx="10648216" cy="5180041"/>
          </a:xfrm>
        </p:spPr>
        <p:txBody>
          <a:bodyPr>
            <a:normAutofit/>
          </a:bodyPr>
          <a:lstStyle/>
          <a:p>
            <a:pPr marL="0" indent="0">
              <a:buNone/>
            </a:pPr>
            <a:r>
              <a:rPr lang="en-US" dirty="0"/>
              <a:t>There are several resources to help you study for Exam 1</a:t>
            </a:r>
          </a:p>
          <a:p>
            <a:pPr lvl="1"/>
            <a:r>
              <a:rPr lang="en-US" dirty="0"/>
              <a:t>Practice Exam (on Gradescope)</a:t>
            </a:r>
          </a:p>
          <a:p>
            <a:pPr lvl="2"/>
            <a:r>
              <a:rPr lang="en-US" dirty="0"/>
              <a:t>Similar format and length as the real exam</a:t>
            </a:r>
          </a:p>
          <a:p>
            <a:pPr lvl="2"/>
            <a:r>
              <a:rPr lang="en-US" dirty="0"/>
              <a:t>Solutions posted to Canvas</a:t>
            </a:r>
          </a:p>
          <a:p>
            <a:pPr lvl="1"/>
            <a:r>
              <a:rPr lang="en-US" dirty="0"/>
              <a:t>Practice Concepts for Exam 1</a:t>
            </a:r>
          </a:p>
          <a:p>
            <a:pPr lvl="2"/>
            <a:r>
              <a:rPr lang="en-US" dirty="0"/>
              <a:t>Additional review questions to help you prepare</a:t>
            </a:r>
          </a:p>
          <a:p>
            <a:pPr lvl="2"/>
            <a:r>
              <a:rPr lang="en-US" dirty="0"/>
              <a:t>Not the length of an actual exam</a:t>
            </a:r>
          </a:p>
          <a:p>
            <a:pPr lvl="1"/>
            <a:r>
              <a:rPr lang="en-US" dirty="0"/>
              <a:t>Problem Roulette</a:t>
            </a:r>
          </a:p>
          <a:p>
            <a:pPr lvl="2"/>
            <a:r>
              <a:rPr lang="en-US" dirty="0"/>
              <a:t>Bank of old exam questions (that have been converted to multiple choice)</a:t>
            </a:r>
          </a:p>
          <a:p>
            <a:pPr lvl="1"/>
            <a:r>
              <a:rPr lang="en-US" dirty="0"/>
              <a:t>Recommended Homework</a:t>
            </a:r>
          </a:p>
          <a:p>
            <a:pPr lvl="1"/>
            <a:r>
              <a:rPr lang="en-US" dirty="0"/>
              <a:t>Required Homework</a:t>
            </a:r>
          </a:p>
          <a:p>
            <a:pPr lvl="2"/>
            <a:r>
              <a:rPr lang="en-US" dirty="0"/>
              <a:t>Print out blank homework assignments and redo problems</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149202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a:t>
            </a:r>
          </a:p>
        </p:txBody>
      </p:sp>
      <p:sp>
        <p:nvSpPr>
          <p:cNvPr id="3" name="Content Placeholder 2"/>
          <p:cNvSpPr>
            <a:spLocks noGrp="1"/>
          </p:cNvSpPr>
          <p:nvPr>
            <p:ph idx="1"/>
          </p:nvPr>
        </p:nvSpPr>
        <p:spPr/>
        <p:txBody>
          <a:bodyPr/>
          <a:lstStyle/>
          <a:p>
            <a:pPr marL="0" indent="0">
              <a:buNone/>
            </a:pPr>
            <a:r>
              <a:rPr lang="en-US" dirty="0"/>
              <a:t>Learning Objectives</a:t>
            </a:r>
          </a:p>
          <a:p>
            <a:pPr lvl="1"/>
            <a:r>
              <a:rPr lang="en-US" dirty="0"/>
              <a:t>Explore how statistics change from sample to sample</a:t>
            </a:r>
          </a:p>
          <a:p>
            <a:pPr lvl="1"/>
            <a:r>
              <a:rPr lang="en-US" dirty="0"/>
              <a:t>Understand sampling distributions</a:t>
            </a:r>
          </a:p>
          <a:p>
            <a:pPr lvl="1"/>
            <a:r>
              <a:rPr lang="en-US" dirty="0"/>
              <a:t>Simulate the sampling distribution of </a:t>
            </a:r>
            <a:r>
              <a:rPr lang="en-US" dirty="0" err="1"/>
              <a:t>Xbar</a:t>
            </a:r>
            <a:r>
              <a:rPr lang="en-US" dirty="0"/>
              <a:t> for various sample sizes</a:t>
            </a:r>
          </a:p>
          <a:p>
            <a:pPr lvl="1"/>
            <a:r>
              <a:rPr lang="en-US" dirty="0"/>
              <a:t>Understand and apply the Central Limit Theorem (CLT)</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138895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a:t>
            </a:r>
          </a:p>
        </p:txBody>
      </p:sp>
      <p:sp>
        <p:nvSpPr>
          <p:cNvPr id="3" name="Content Placeholder 2"/>
          <p:cNvSpPr>
            <a:spLocks noGrp="1"/>
          </p:cNvSpPr>
          <p:nvPr>
            <p:ph idx="1"/>
          </p:nvPr>
        </p:nvSpPr>
        <p:spPr/>
        <p:txBody>
          <a:bodyPr/>
          <a:lstStyle/>
          <a:p>
            <a:pPr marL="0" indent="0">
              <a:buNone/>
            </a:pPr>
            <a:r>
              <a:rPr lang="en-US" dirty="0"/>
              <a:t>Head to </a:t>
            </a:r>
            <a:r>
              <a:rPr lang="en-US" dirty="0">
                <a:hlinkClick r:id="rId2"/>
              </a:rPr>
              <a:t>https://rstudio.cloud/</a:t>
            </a:r>
            <a:endParaRPr lang="en-US" dirty="0"/>
          </a:p>
          <a:p>
            <a:pPr marL="0" indent="0">
              <a:buNone/>
            </a:pPr>
            <a:endParaRPr lang="en-US" dirty="0"/>
          </a:p>
          <a:p>
            <a:pPr marL="0" indent="0">
              <a:buNone/>
            </a:pPr>
            <a:r>
              <a:rPr lang="en-US" dirty="0"/>
              <a:t>If you are not signed in…</a:t>
            </a:r>
          </a:p>
          <a:p>
            <a:pPr lvl="1"/>
            <a:r>
              <a:rPr lang="en-US" dirty="0"/>
              <a:t>Click on “Log In”</a:t>
            </a:r>
          </a:p>
          <a:p>
            <a:pPr lvl="1"/>
            <a:r>
              <a:rPr lang="en-US" dirty="0"/>
              <a:t>Click “Log In with Google”</a:t>
            </a:r>
          </a:p>
          <a:p>
            <a:pPr lvl="1"/>
            <a:r>
              <a:rPr lang="en-US" dirty="0"/>
              <a:t>Log In with your UM credentials</a:t>
            </a:r>
          </a:p>
          <a:p>
            <a:pPr marL="0" indent="0">
              <a:buNone/>
            </a:pPr>
            <a:endParaRPr lang="en-US" dirty="0"/>
          </a:p>
          <a:p>
            <a:pPr marL="0" indent="0">
              <a:buNone/>
            </a:pPr>
            <a:r>
              <a:rPr lang="en-US" dirty="0"/>
              <a:t>Click the “Start” button next to the “lab03” assignment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dirty="0"/>
          </a:p>
        </p:txBody>
      </p:sp>
    </p:spTree>
    <p:extLst>
      <p:ext uri="{BB962C8B-B14F-4D97-AF65-F5344CB8AC3E}">
        <p14:creationId xmlns:p14="http://schemas.microsoft.com/office/powerpoint/2010/main" val="51032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25C9-56B4-9345-B90A-E966EC45C6BE}"/>
              </a:ext>
            </a:extLst>
          </p:cNvPr>
          <p:cNvSpPr>
            <a:spLocks noGrp="1"/>
          </p:cNvSpPr>
          <p:nvPr>
            <p:ph type="title"/>
          </p:nvPr>
        </p:nvSpPr>
        <p:spPr/>
        <p:txBody>
          <a:bodyPr/>
          <a:lstStyle/>
          <a:p>
            <a:r>
              <a:rPr lang="en-US" dirty="0"/>
              <a:t>stats250package</a:t>
            </a:r>
          </a:p>
        </p:txBody>
      </p:sp>
      <p:sp>
        <p:nvSpPr>
          <p:cNvPr id="3" name="Content Placeholder 2">
            <a:extLst>
              <a:ext uri="{FF2B5EF4-FFF2-40B4-BE49-F238E27FC236}">
                <a16:creationId xmlns:a16="http://schemas.microsoft.com/office/drawing/2014/main" id="{611F1CDA-9BF9-F678-9CCA-3ABFF5C57B2D}"/>
              </a:ext>
            </a:extLst>
          </p:cNvPr>
          <p:cNvSpPr>
            <a:spLocks noGrp="1"/>
          </p:cNvSpPr>
          <p:nvPr>
            <p:ph idx="1"/>
          </p:nvPr>
        </p:nvSpPr>
        <p:spPr/>
        <p:txBody>
          <a:bodyPr/>
          <a:lstStyle/>
          <a:p>
            <a:pPr marL="0" indent="0">
              <a:buNone/>
            </a:pPr>
            <a:r>
              <a:rPr lang="en-US" dirty="0"/>
              <a:t>A powerful benefit of R is that users can create their own functions, store them in a package, and make it available for others to use. </a:t>
            </a:r>
          </a:p>
          <a:p>
            <a:pPr marL="0" indent="0">
              <a:buNone/>
            </a:pPr>
            <a:endParaRPr lang="en-US" sz="1000" dirty="0"/>
          </a:p>
          <a:p>
            <a:pPr marL="0" indent="0">
              <a:buNone/>
            </a:pPr>
            <a:r>
              <a:rPr lang="en-US" dirty="0"/>
              <a:t>We have created our own package which contains useful functions that we'll be utilizing over the next few labs. We will also be utilizing two other external packages. Be sure to run the code chunk to load in our package.</a:t>
            </a:r>
          </a:p>
        </p:txBody>
      </p:sp>
      <p:sp>
        <p:nvSpPr>
          <p:cNvPr id="4" name="Slide Number Placeholder 3">
            <a:extLst>
              <a:ext uri="{FF2B5EF4-FFF2-40B4-BE49-F238E27FC236}">
                <a16:creationId xmlns:a16="http://schemas.microsoft.com/office/drawing/2014/main" id="{1C176DB0-C1E6-9151-D6F2-802F185BE196}"/>
              </a:ext>
            </a:extLst>
          </p:cNvPr>
          <p:cNvSpPr>
            <a:spLocks noGrp="1"/>
          </p:cNvSpPr>
          <p:nvPr>
            <p:ph type="sldNum" sz="quarter" idx="12"/>
          </p:nvPr>
        </p:nvSpPr>
        <p:spPr/>
        <p:txBody>
          <a:bodyPr/>
          <a:lstStyle/>
          <a:p>
            <a:fld id="{69E57DC2-970A-4B3E-BB1C-7A09969E49DF}" type="slidenum">
              <a:rPr lang="en-US" smtClean="0"/>
              <a:pPr/>
              <a:t>7</a:t>
            </a:fld>
            <a:endParaRPr lang="en-US" dirty="0"/>
          </a:p>
        </p:txBody>
      </p:sp>
      <p:pic>
        <p:nvPicPr>
          <p:cNvPr id="7" name="Picture 6">
            <a:extLst>
              <a:ext uri="{FF2B5EF4-FFF2-40B4-BE49-F238E27FC236}">
                <a16:creationId xmlns:a16="http://schemas.microsoft.com/office/drawing/2014/main" id="{E5F78BC0-FCA3-CA59-E7B5-012D6CBB97AF}"/>
              </a:ext>
            </a:extLst>
          </p:cNvPr>
          <p:cNvPicPr>
            <a:picLocks noChangeAspect="1"/>
          </p:cNvPicPr>
          <p:nvPr/>
        </p:nvPicPr>
        <p:blipFill>
          <a:blip r:embed="rId2"/>
          <a:stretch>
            <a:fillRect/>
          </a:stretch>
        </p:blipFill>
        <p:spPr>
          <a:xfrm>
            <a:off x="1116676" y="4436319"/>
            <a:ext cx="10111048" cy="1327033"/>
          </a:xfrm>
          <a:prstGeom prst="rect">
            <a:avLst/>
          </a:prstGeom>
        </p:spPr>
      </p:pic>
    </p:spTree>
    <p:extLst>
      <p:ext uri="{BB962C8B-B14F-4D97-AF65-F5344CB8AC3E}">
        <p14:creationId xmlns:p14="http://schemas.microsoft.com/office/powerpoint/2010/main" val="328878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25C9-56B4-9345-B90A-E966EC45C6BE}"/>
              </a:ext>
            </a:extLst>
          </p:cNvPr>
          <p:cNvSpPr>
            <a:spLocks noGrp="1"/>
          </p:cNvSpPr>
          <p:nvPr>
            <p:ph type="title"/>
          </p:nvPr>
        </p:nvSpPr>
        <p:spPr/>
        <p:txBody>
          <a:bodyPr/>
          <a:lstStyle/>
          <a:p>
            <a:r>
              <a:rPr lang="en-US" dirty="0"/>
              <a:t>employee</a:t>
            </a:r>
          </a:p>
        </p:txBody>
      </p:sp>
      <p:sp>
        <p:nvSpPr>
          <p:cNvPr id="3" name="Content Placeholder 2">
            <a:extLst>
              <a:ext uri="{FF2B5EF4-FFF2-40B4-BE49-F238E27FC236}">
                <a16:creationId xmlns:a16="http://schemas.microsoft.com/office/drawing/2014/main" id="{611F1CDA-9BF9-F678-9CCA-3ABFF5C57B2D}"/>
              </a:ext>
            </a:extLst>
          </p:cNvPr>
          <p:cNvSpPr>
            <a:spLocks noGrp="1"/>
          </p:cNvSpPr>
          <p:nvPr>
            <p:ph idx="1"/>
          </p:nvPr>
        </p:nvSpPr>
        <p:spPr>
          <a:xfrm>
            <a:off x="1116676" y="1142938"/>
            <a:ext cx="10111048" cy="5218951"/>
          </a:xfrm>
        </p:spPr>
        <p:txBody>
          <a:bodyPr>
            <a:noAutofit/>
          </a:bodyPr>
          <a:lstStyle/>
          <a:p>
            <a:pPr marL="0" indent="0">
              <a:buNone/>
            </a:pPr>
            <a:r>
              <a:rPr lang="en-US" dirty="0"/>
              <a:t>The employee data set contains information for </a:t>
            </a:r>
            <a:r>
              <a:rPr lang="en-US" b="1" i="1" dirty="0"/>
              <a:t>all</a:t>
            </a:r>
            <a:r>
              <a:rPr lang="en-US" dirty="0"/>
              <a:t> 473 employees at a certain company. The variables included in the data set are:</a:t>
            </a:r>
          </a:p>
          <a:p>
            <a:pPr lvl="1"/>
            <a:r>
              <a:rPr lang="en-US" dirty="0"/>
              <a:t>salary: annual salary (in dollars)</a:t>
            </a:r>
          </a:p>
          <a:p>
            <a:pPr lvl="1"/>
            <a:r>
              <a:rPr lang="en-US" dirty="0"/>
              <a:t>age: age of the employee (in years)</a:t>
            </a:r>
          </a:p>
          <a:p>
            <a:pPr lvl="1"/>
            <a:r>
              <a:rPr lang="en-US" dirty="0" err="1"/>
              <a:t>edu</a:t>
            </a:r>
            <a:r>
              <a:rPr lang="en-US" dirty="0"/>
              <a:t>: years of education (in years)</a:t>
            </a:r>
          </a:p>
          <a:p>
            <a:pPr lvl="1"/>
            <a:r>
              <a:rPr lang="en-US" dirty="0" err="1"/>
              <a:t>startsal</a:t>
            </a:r>
            <a:r>
              <a:rPr lang="en-US" dirty="0"/>
              <a:t>: starting salary (in dollars)</a:t>
            </a:r>
          </a:p>
          <a:p>
            <a:pPr lvl="1"/>
            <a:r>
              <a:rPr lang="en-US" dirty="0" err="1"/>
              <a:t>jobtime</a:t>
            </a:r>
            <a:r>
              <a:rPr lang="en-US" dirty="0"/>
              <a:t>: time with the company (in months)</a:t>
            </a:r>
          </a:p>
          <a:p>
            <a:pPr lvl="1"/>
            <a:r>
              <a:rPr lang="en-US" dirty="0" err="1"/>
              <a:t>prevexp</a:t>
            </a:r>
            <a:r>
              <a:rPr lang="en-US" dirty="0"/>
              <a:t>: previous work experience (in months)</a:t>
            </a:r>
          </a:p>
          <a:p>
            <a:pPr lvl="1"/>
            <a:r>
              <a:rPr lang="en-US" dirty="0"/>
              <a:t>minority: yes or no</a:t>
            </a:r>
          </a:p>
          <a:p>
            <a:pPr lvl="1"/>
            <a:r>
              <a:rPr lang="en-US" dirty="0"/>
              <a:t>female: yes or no</a:t>
            </a:r>
          </a:p>
          <a:p>
            <a:pPr lvl="1"/>
            <a:r>
              <a:rPr lang="en-US" dirty="0"/>
              <a:t>manager: yes or no</a:t>
            </a:r>
          </a:p>
        </p:txBody>
      </p:sp>
      <p:sp>
        <p:nvSpPr>
          <p:cNvPr id="4" name="Slide Number Placeholder 3">
            <a:extLst>
              <a:ext uri="{FF2B5EF4-FFF2-40B4-BE49-F238E27FC236}">
                <a16:creationId xmlns:a16="http://schemas.microsoft.com/office/drawing/2014/main" id="{1C176DB0-C1E6-9151-D6F2-802F185BE196}"/>
              </a:ext>
            </a:extLst>
          </p:cNvPr>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277950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Distribution</a:t>
            </a:r>
          </a:p>
        </p:txBody>
      </p:sp>
      <p:sp>
        <p:nvSpPr>
          <p:cNvPr id="3" name="Content Placeholder 2"/>
          <p:cNvSpPr>
            <a:spLocks noGrp="1"/>
          </p:cNvSpPr>
          <p:nvPr>
            <p:ph idx="1"/>
          </p:nvPr>
        </p:nvSpPr>
        <p:spPr/>
        <p:txBody>
          <a:bodyPr/>
          <a:lstStyle/>
          <a:p>
            <a:pPr marL="0" indent="0">
              <a:buNone/>
            </a:pPr>
            <a:r>
              <a:rPr lang="en-US" dirty="0"/>
              <a:t>A distribution that includes </a:t>
            </a:r>
            <a:r>
              <a:rPr lang="en-US" b="1" i="1" dirty="0"/>
              <a:t>all</a:t>
            </a:r>
            <a:r>
              <a:rPr lang="en-US" dirty="0"/>
              <a:t> observations for a group of interest</a:t>
            </a:r>
          </a:p>
          <a:p>
            <a:pPr lvl="1"/>
            <a:r>
              <a:rPr lang="en-US" dirty="0"/>
              <a:t>The employee data set includes </a:t>
            </a:r>
            <a:r>
              <a:rPr lang="en-US" b="1" i="1" dirty="0"/>
              <a:t>all</a:t>
            </a:r>
            <a:r>
              <a:rPr lang="en-US" dirty="0"/>
              <a:t> 473 employees of a company</a:t>
            </a:r>
          </a:p>
          <a:p>
            <a:pPr lvl="1"/>
            <a:r>
              <a:rPr lang="en-US" dirty="0"/>
              <a:t>From the histogram, the distribution is heavily skewed to the right</a:t>
            </a:r>
          </a:p>
          <a:p>
            <a:pPr marL="0"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3022141" y="2678634"/>
            <a:ext cx="6300118" cy="3910417"/>
          </a:xfrm>
          <a:prstGeom prst="rect">
            <a:avLst/>
          </a:prstGeom>
        </p:spPr>
      </p:pic>
    </p:spTree>
    <p:extLst>
      <p:ext uri="{BB962C8B-B14F-4D97-AF65-F5344CB8AC3E}">
        <p14:creationId xmlns:p14="http://schemas.microsoft.com/office/powerpoint/2010/main" val="3256383313"/>
      </p:ext>
    </p:extLst>
  </p:cSld>
  <p:clrMapOvr>
    <a:masterClrMapping/>
  </p:clrMapOvr>
</p:sld>
</file>

<file path=ppt/theme/theme1.xml><?xml version="1.0" encoding="utf-8"?>
<a:theme xmlns:a="http://schemas.openxmlformats.org/drawingml/2006/main" name="Crop">
  <a:themeElements>
    <a:clrScheme name="Custom 2">
      <a:dk1>
        <a:srgbClr val="002060"/>
      </a:dk1>
      <a:lt1>
        <a:srgbClr val="FFFFFF"/>
      </a:lt1>
      <a:dk2>
        <a:srgbClr val="00206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15518</TotalTime>
  <Words>1913</Words>
  <Application>Microsoft Office PowerPoint</Application>
  <PresentationFormat>Widescreen</PresentationFormat>
  <Paragraphs>319</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Franklin Gothic Book</vt:lpstr>
      <vt:lpstr>Crop</vt:lpstr>
      <vt:lpstr>STATS 250 Lab 3</vt:lpstr>
      <vt:lpstr>Course Reminders</vt:lpstr>
      <vt:lpstr>Exam 1 Information</vt:lpstr>
      <vt:lpstr>Exam 1 Resources</vt:lpstr>
      <vt:lpstr>Lab 3</vt:lpstr>
      <vt:lpstr>Lab 3 </vt:lpstr>
      <vt:lpstr>stats250package</vt:lpstr>
      <vt:lpstr>employee</vt:lpstr>
      <vt:lpstr>Population Distribution</vt:lpstr>
      <vt:lpstr>Population Distribution</vt:lpstr>
      <vt:lpstr>randomSample()</vt:lpstr>
      <vt:lpstr>Think-Pair-Share</vt:lpstr>
      <vt:lpstr>Demo #1 </vt:lpstr>
      <vt:lpstr>Demo #1</vt:lpstr>
      <vt:lpstr>randomSample()</vt:lpstr>
      <vt:lpstr>Comparison</vt:lpstr>
      <vt:lpstr>Sampling Distribution</vt:lpstr>
      <vt:lpstr>Sampling Distribution of X ̅</vt:lpstr>
      <vt:lpstr>Simulation</vt:lpstr>
      <vt:lpstr>samplingDistXbar() Function</vt:lpstr>
      <vt:lpstr>Population Distribution of X</vt:lpstr>
      <vt:lpstr>Sampling Distribution of X ̅ (n = 5)</vt:lpstr>
      <vt:lpstr>Demo #2 </vt:lpstr>
      <vt:lpstr>Demo #2</vt:lpstr>
      <vt:lpstr>Sampling Distribution of X ̅ (n = 25)</vt:lpstr>
      <vt:lpstr>Sampling Distribution of X ̅ (n = 100)</vt:lpstr>
      <vt:lpstr>Think-Pair-Share</vt:lpstr>
      <vt:lpstr>Sampling Distribution of X ̅</vt:lpstr>
      <vt:lpstr>Sampling Distribution of X ̅</vt:lpstr>
      <vt:lpstr>Conclusions</vt:lpstr>
      <vt:lpstr>Sampling Distribution of X ̅</vt:lpstr>
      <vt:lpstr>Central Limit Theorem</vt:lpstr>
      <vt:lpstr>Sampling Distribution of X ̅</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STATS 401</dc:title>
  <dc:creator>Mark Rulkowski</dc:creator>
  <cp:lastModifiedBy>Jiangyue</cp:lastModifiedBy>
  <cp:revision>406</cp:revision>
  <dcterms:created xsi:type="dcterms:W3CDTF">2019-10-17T19:00:46Z</dcterms:created>
  <dcterms:modified xsi:type="dcterms:W3CDTF">2023-02-15T17:00:00Z</dcterms:modified>
</cp:coreProperties>
</file>