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41106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41106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06be7a5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06be7a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6be7a5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06be7a5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06be7a5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06be7a5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6be7a5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06be7a5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06be7a5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06be7a5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658" y="2369850"/>
            <a:ext cx="8520600" cy="12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Судоку на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5650" y="3695918"/>
            <a:ext cx="83352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Создатели: </a:t>
            </a:r>
            <a:r>
              <a:rPr lang="ru"/>
              <a:t>Московцева Алиса, </a:t>
            </a:r>
            <a:r>
              <a:rPr lang="ru"/>
              <a:t>Дурнова Алёна, Орлова Ольга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35498" y="4117609"/>
            <a:ext cx="52155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Проект создавался при поддержке: моральной</a:t>
            </a:r>
            <a:endParaRPr sz="18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200" y="129025"/>
            <a:ext cx="5215501" cy="25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проект в цифрах: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12345678 решенных судоку(для проверки финального окна)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124567 истерик, потому что пропадали окна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12345 </a:t>
            </a:r>
            <a:r>
              <a:rPr lang="ru"/>
              <a:t>бессонных ночей (ночное дежурство брала на себя Алиса)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1234 созвонов в дискорде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123 </a:t>
            </a:r>
            <a:r>
              <a:rPr lang="ru"/>
              <a:t>фраз Любови Михайловны “Мне и Антону Игоревичу больше не пишите”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12 багов за раз  писали и 6 из них исправляли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 защита проекта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0 уровень понимания что говорить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Надеемся, </a:t>
            </a:r>
            <a:r>
              <a:rPr lang="ru"/>
              <a:t>что</a:t>
            </a:r>
            <a:r>
              <a:rPr lang="ru"/>
              <a:t> все знают что такое судоку….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8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А</a:t>
            </a:r>
            <a:r>
              <a:rPr lang="ru" sz="1600">
                <a:solidFill>
                  <a:schemeClr val="dk1"/>
                </a:solidFill>
              </a:rPr>
              <a:t> если нет, то вот: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2"/>
                </a:solidFill>
                <a:highlight>
                  <a:srgbClr val="FFFFFF"/>
                </a:highlight>
              </a:rPr>
              <a:t>Судо́ку</a:t>
            </a:r>
            <a:r>
              <a:rPr lang="ru" sz="1200">
                <a:solidFill>
                  <a:srgbClr val="202122"/>
                </a:solidFill>
                <a:highlight>
                  <a:srgbClr val="FFFFFF"/>
                </a:highlight>
              </a:rPr>
              <a:t> (яп. 数独 </a:t>
            </a:r>
            <a:r>
              <a:rPr i="1" lang="ru" sz="1200">
                <a:solidFill>
                  <a:srgbClr val="202122"/>
                </a:solidFill>
                <a:highlight>
                  <a:srgbClr val="FFFFFF"/>
                </a:highlight>
              </a:rPr>
              <a:t>су:доку</a:t>
            </a:r>
            <a:r>
              <a:rPr lang="ru" sz="1200">
                <a:solidFill>
                  <a:srgbClr val="202122"/>
                </a:solidFill>
                <a:highlight>
                  <a:srgbClr val="FFFFFF"/>
                </a:highlight>
              </a:rPr>
              <a:t>, ) — головоломка с числами. Судоку является латинским квадратом 9-го порядка. Иногда судоку называют магическим квадратом, что является неверным. Судоку активно публикуют газеты и журналы многих стран мира, сборники судоку издаются большими тиражами. Решение судоку является популярным видом досуга.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02122"/>
                </a:solidFill>
                <a:highlight>
                  <a:srgbClr val="FFFFFF"/>
                </a:highlight>
              </a:rPr>
              <a:t>Или вот: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Судоку – </a:t>
            </a:r>
            <a:r>
              <a:rPr b="1" lang="ru" sz="1200">
                <a:solidFill>
                  <a:srgbClr val="333333"/>
                </a:solidFill>
                <a:highlight>
                  <a:srgbClr val="FFFFFF"/>
                </a:highlight>
              </a:rPr>
              <a:t>очень популярная и увлекательная в освоении логическая игра головоломка с расстановкой чисел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"Судоку" - японское слово (означающее "одиночная цифра"). Вариации этой головоломки впервые появились ещё в 19 веке. Настоящую популярность игра приобрела после появления в журналах и газетах. Доказано, что эта игра развивает как минимум 4 области: - концентрация - обучение - память - расслабление.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ресурсы: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Python(на базе IDE PyCharm)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Библиотеки Python: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Интернет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Помощь Любови Михайловны и Антона Игоревича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1.Стартовый экран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2.Выбор уровня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3.Разгадывание судоку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4.Финальное окно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Музыкальное сопровождение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Невыполненный функционал: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1.Вывод времени решения судоку (программа слишком медленная)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2.Вывод результатов решение игрока(кол-во правильного ввода/кол-во неправильного ввода)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Прикольный функционал, который не видно: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/>
              <a:t>Генерация поля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