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14B-DB75-4869-850C-46B5DB0DB36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B20-6431-4D24-A271-F9043DA78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72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14B-DB75-4869-850C-46B5DB0DB36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B20-6431-4D24-A271-F9043DA78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56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14B-DB75-4869-850C-46B5DB0DB36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B20-6431-4D24-A271-F9043DA78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7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14B-DB75-4869-850C-46B5DB0DB36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B20-6431-4D24-A271-F9043DA78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89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14B-DB75-4869-850C-46B5DB0DB36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B20-6431-4D24-A271-F9043DA78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38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14B-DB75-4869-850C-46B5DB0DB36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B20-6431-4D24-A271-F9043DA78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80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14B-DB75-4869-850C-46B5DB0DB36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B20-6431-4D24-A271-F9043DA78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1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14B-DB75-4869-850C-46B5DB0DB36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B20-6431-4D24-A271-F9043DA78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79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14B-DB75-4869-850C-46B5DB0DB36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B20-6431-4D24-A271-F9043DA78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21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14B-DB75-4869-850C-46B5DB0DB36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B20-6431-4D24-A271-F9043DA78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57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14B-DB75-4869-850C-46B5DB0DB36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B20-6431-4D24-A271-F9043DA78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70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6014B-DB75-4869-850C-46B5DB0DB36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7BB20-6431-4D24-A271-F9043DA78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4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8" b="15069"/>
          <a:stretch/>
        </p:blipFill>
        <p:spPr>
          <a:xfrm>
            <a:off x="-63500" y="0"/>
            <a:ext cx="12410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6" b="14703"/>
          <a:stretch/>
        </p:blipFill>
        <p:spPr>
          <a:xfrm>
            <a:off x="0" y="0"/>
            <a:ext cx="12192000" cy="6889083"/>
          </a:xfrm>
        </p:spPr>
      </p:pic>
    </p:spTree>
    <p:extLst>
      <p:ext uri="{BB962C8B-B14F-4D97-AF65-F5344CB8AC3E}">
        <p14:creationId xmlns:p14="http://schemas.microsoft.com/office/powerpoint/2010/main" val="231822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6" b="14803"/>
          <a:stretch/>
        </p:blipFill>
        <p:spPr>
          <a:xfrm>
            <a:off x="0" y="0"/>
            <a:ext cx="12244500" cy="6858000"/>
          </a:xfrm>
        </p:spPr>
      </p:pic>
    </p:spTree>
    <p:extLst>
      <p:ext uri="{BB962C8B-B14F-4D97-AF65-F5344CB8AC3E}">
        <p14:creationId xmlns:p14="http://schemas.microsoft.com/office/powerpoint/2010/main" val="158914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4" b="14703"/>
          <a:stretch/>
        </p:blipFill>
        <p:spPr>
          <a:xfrm>
            <a:off x="0" y="0"/>
            <a:ext cx="12192000" cy="6917550"/>
          </a:xfrm>
        </p:spPr>
      </p:pic>
    </p:spTree>
    <p:extLst>
      <p:ext uri="{BB962C8B-B14F-4D97-AF65-F5344CB8AC3E}">
        <p14:creationId xmlns:p14="http://schemas.microsoft.com/office/powerpoint/2010/main" val="3657957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Алёна Дурнова</dc:creator>
  <cp:lastModifiedBy>Алёна Дурнова</cp:lastModifiedBy>
  <cp:revision>1</cp:revision>
  <dcterms:created xsi:type="dcterms:W3CDTF">2024-04-23T12:24:06Z</dcterms:created>
  <dcterms:modified xsi:type="dcterms:W3CDTF">2024-04-23T12:24:17Z</dcterms:modified>
</cp:coreProperties>
</file>