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e058fe3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e058fe3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e058fe3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e058fe3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e058fe3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e058fe3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e058fe3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e058fe3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e058fe3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e058fe3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e058fe3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e058fe3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e058fe3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e058fe3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e058fe3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e058fe3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e058fe3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e058fe3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e058fe3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e058fe3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e058fe3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e058fe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e058fe3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e058fe3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e058fe3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e058fe3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e058fe3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e058fe3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e058fe3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e058fe3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e058fe3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e058fe3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e058fe3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e058fe3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e058fe3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e058fe3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языка Python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932325" y="3430375"/>
            <a:ext cx="21351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студентка 3 курса</a:t>
            </a:r>
            <a:br>
              <a:rPr lang="ru"/>
            </a:br>
            <a:r>
              <a:rPr lang="ru"/>
              <a:t>195 группы</a:t>
            </a:r>
            <a:br>
              <a:rPr lang="ru"/>
            </a:br>
            <a:r>
              <a:rPr lang="ru"/>
              <a:t>Найденышева А. С.</a:t>
            </a:r>
            <a:br>
              <a:rPr lang="ru"/>
            </a:br>
            <a:r>
              <a:rPr lang="ru"/>
              <a:t>Работу проверил(а)</a:t>
            </a:r>
            <a:br>
              <a:rPr lang="ru"/>
            </a:br>
            <a:r>
              <a:rPr lang="ru"/>
              <a:t>Жирнова Ю.В.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510325" y="1512325"/>
            <a:ext cx="442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Lato"/>
                <a:ea typeface="Lato"/>
                <a:cs typeface="Lato"/>
                <a:sym typeface="Lato"/>
              </a:rPr>
              <a:t>GeekBrains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00" y="573463"/>
            <a:ext cx="4497325" cy="40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-38375" y="1880800"/>
            <a:ext cx="42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Создадим Python File, чтобы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можно было приступить к коду.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1827925" y="26757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33250" y="1642850"/>
            <a:ext cx="7477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Зачем нужны переменные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 объявить переменную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 правильно называть переменную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 определить тип переменной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Какие бывают типы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Как привести один тип к другому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Зачем нужны переменные?</a:t>
            </a:r>
            <a:endParaRPr sz="3520"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225625" y="1551875"/>
            <a:ext cx="77055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Переменные используются для хранения данных.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Также переменные можно использовать несколько раз, можно менять значение и тип.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Как объявить</a:t>
            </a:r>
            <a:r>
              <a:rPr lang="ru" sz="3520"/>
              <a:t> переменную?</a:t>
            </a:r>
            <a:endParaRPr sz="3520"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153525" y="1789875"/>
            <a:ext cx="32550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имя_переменной = значение переменной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name = “Кеша”</a:t>
            </a:r>
            <a:endParaRPr sz="24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363" y="1370850"/>
            <a:ext cx="4749971" cy="3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Как правильно называть </a:t>
            </a:r>
            <a:r>
              <a:rPr lang="ru" sz="3520"/>
              <a:t>переменные?</a:t>
            </a:r>
            <a:endParaRPr sz="3520"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127800" y="1748150"/>
            <a:ext cx="41712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Переменная должна называться так, чтоб по названию было понятно  её предназначение.</a:t>
            </a:r>
            <a:endParaRPr sz="2400"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4299000" y="1748150"/>
            <a:ext cx="4420800" cy="20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Верно: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Name, person_name, age, request, report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Неверно: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a,b,c,ae,cp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Тип </a:t>
            </a:r>
            <a:r>
              <a:rPr lang="ru" sz="3520"/>
              <a:t>переменной</a:t>
            </a:r>
            <a:endParaRPr sz="3520"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8375" y="1241475"/>
            <a:ext cx="41712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Переменная типа (типовая переменная) в языках программирования и теории типов - переменная, которая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может принимать значение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из множества типов данных.</a:t>
            </a:r>
            <a:endParaRPr sz="24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688" y="997425"/>
            <a:ext cx="4131325" cy="36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96075" y="3554375"/>
            <a:ext cx="442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Целое число - int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Число с плавающей точкой - float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Логический тип (истина/ложь) - bool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Пустой тип - none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Строка - str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Цикл while</a:t>
            </a:r>
            <a:endParaRPr sz="3520"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1179525" y="1824925"/>
            <a:ext cx="77055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Пока условие выполняется (True): делать определенный набор действий.</a:t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2260"/>
              <a:t>while</a:t>
            </a:r>
            <a:r>
              <a:rPr lang="ru" sz="2260"/>
              <a:t> условие:</a:t>
            </a:r>
            <a:br>
              <a:rPr lang="ru" sz="2260"/>
            </a:br>
            <a:r>
              <a:rPr lang="ru" sz="2260"/>
              <a:t>              действие 1</a:t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              действие 2</a:t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              ...</a:t>
            </a:r>
            <a:endParaRPr sz="22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Практическое задание 1</a:t>
            </a:r>
            <a:endParaRPr sz="3520"/>
          </a:p>
        </p:txBody>
      </p:sp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0" y="2285525"/>
            <a:ext cx="77055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Запросите от пользователя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число, сохраните 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в переменную, прибавьте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к числу 2 и выведите 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результат на экран.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Если возникла ошибка,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прочитайте её, вспомните 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урок и постарайтесь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160"/>
              <a:t>устранить ошибку.</a:t>
            </a:r>
            <a:endParaRPr sz="216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78" y="1214975"/>
            <a:ext cx="4976099" cy="30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Практическое задание 2</a:t>
            </a:r>
            <a:endParaRPr sz="3520"/>
          </a:p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0" y="2712250"/>
            <a:ext cx="28098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360"/>
              <a:t>Используя цикл, запрашивайте </a:t>
            </a:r>
            <a:endParaRPr sz="13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360"/>
              <a:t>у пользователя число, пока оно не станет больше 0, но меньше 10.</a:t>
            </a:r>
            <a:br>
              <a:rPr lang="ru" sz="1360"/>
            </a:br>
            <a:r>
              <a:rPr lang="ru" sz="1360"/>
              <a:t>После того, как пользователь введет корректное число, возведите его в степень 2 и выведите на экран.</a:t>
            </a:r>
            <a:br>
              <a:rPr lang="ru" sz="1360"/>
            </a:br>
            <a:r>
              <a:rPr lang="ru" sz="1360"/>
              <a:t>Например, пользователь вводит число 123, вы сообщаете ему, что число неверное, и говорите о диапазоне допустимых. И просите ввести заново.</a:t>
            </a:r>
            <a:br>
              <a:rPr lang="ru" sz="1360"/>
            </a:br>
            <a:r>
              <a:rPr lang="ru" sz="1360"/>
              <a:t>Допустим, пользователь ввел 2, оно подходит. Возводим  его в степень 2 и выводим 4.</a:t>
            </a:r>
            <a:endParaRPr sz="13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6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875" y="1128500"/>
            <a:ext cx="5766949" cy="32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ctrTitle"/>
          </p:nvPr>
        </p:nvSpPr>
        <p:spPr>
          <a:xfrm>
            <a:off x="1850950" y="2829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20"/>
              <a:t>Практическое задание 3</a:t>
            </a:r>
            <a:endParaRPr sz="3520"/>
          </a:p>
        </p:txBody>
      </p:sp>
      <p:sp>
        <p:nvSpPr>
          <p:cNvPr id="194" name="Google Shape;194;p31"/>
          <p:cNvSpPr txBox="1"/>
          <p:nvPr>
            <p:ph idx="1" type="subTitle"/>
          </p:nvPr>
        </p:nvSpPr>
        <p:spPr>
          <a:xfrm>
            <a:off x="0" y="2254850"/>
            <a:ext cx="30426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Создайте программу “Медицинская анкета”,</a:t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где вы запросите у пользователя </a:t>
            </a:r>
            <a:r>
              <a:rPr lang="ru" sz="2260"/>
              <a:t>следующие</a:t>
            </a:r>
            <a:r>
              <a:rPr lang="ru" sz="2260"/>
              <a:t> данные: </a:t>
            </a:r>
            <a:endParaRPr sz="2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260"/>
              <a:t>имя, фамилия, рост и вес</a:t>
            </a:r>
            <a:endParaRPr sz="226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62" y="1067100"/>
            <a:ext cx="5505975" cy="34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216075" y="3896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Содержание курса: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583975" y="-42450"/>
            <a:ext cx="7796400" cy="38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Введение в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Встроенные типы и операции с ними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Практикум. Игра “Угадай число”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Функции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Модули и библиотеки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Работа с файлами. Кодировки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Обработка исключений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Практикум. Консольный файловый менеджер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урок. Вступление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441925" y="417425"/>
            <a:ext cx="6261300" cy="28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Краткий рассказ о виде деятельности проводившего видеокурс, а также о программе курса и о том, чему мы сможем научиться.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2470775" y="5099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модуля. Введение в Python.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1932550" y="1485750"/>
            <a:ext cx="6261300" cy="28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Настройка среды для разработки на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Переменные. Типы данных. 	Преобразование типов.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Ввод, вывод.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Арифметические и логические операции.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Условные операторы.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Понятие циклов. Цикл While.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2426725" y="29062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интерпретатора Python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655525" y="63675"/>
            <a:ext cx="7705500" cy="3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Для Windows - скачать с официального сайта, установить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В Linux обычно уже есть две версии интерпретатора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Будем использовать интерпретатор Python 3 версии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28" y="2251050"/>
            <a:ext cx="3853572" cy="2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325" y="2251050"/>
            <a:ext cx="4049449" cy="2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36775" y="1280575"/>
            <a:ext cx="40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Чтобы скачать интерпретатор нужно перейти на официальный сайт python.org, наводим курсор на “downloads” и выбираем версию </a:t>
            </a:r>
            <a:r>
              <a:rPr lang="ru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3.7.0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655325" y="156740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Далее, при установке ставим галочку рядом с “Add Python 3.7 to PATH”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00" y="1366475"/>
            <a:ext cx="6352750" cy="32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732975" y="460600"/>
            <a:ext cx="58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Проверка версии интерпретатора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1589150"/>
            <a:ext cx="442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 cmd (Windows) или в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terminal (Linux)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Команда python --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              version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python3 --version(если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              установлено 2 версии)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2511175" y="513250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PyCharm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50" y="1693275"/>
            <a:ext cx="5446018" cy="3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-38375" y="2126500"/>
            <a:ext cx="4729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Заходим на официальный сайт 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приложения jetbrains.com 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 нажимаем “Download”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Далее проходим привычную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установку приложения.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1735825" y="405775"/>
            <a:ext cx="752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Создание и запуск проекта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в Pycharm</a:t>
            </a:r>
            <a:endParaRPr sz="33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000" y="1724000"/>
            <a:ext cx="4073506" cy="3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9100" y="1833000"/>
            <a:ext cx="4422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Создать новый проект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Выбрать интерпретатор Python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Создать модуль, в котором 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будем писать код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22175" y="4052975"/>
            <a:ext cx="32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Затем выбираем путь нашего нового проекта и нажимаем </a:t>
            </a:r>
            <a:r>
              <a:rPr lang="ru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