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 </a:t>
            </a:r>
            <a:r>
              <a:rPr lang="en-US" dirty="0" err="1" smtClean="0"/>
              <a:t>Sangari</a:t>
            </a:r>
            <a:r>
              <a:rPr lang="en-US" dirty="0" smtClean="0"/>
              <a:t> (6816304)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 479 D,COMP 6791 D 2152</a:t>
            </a:r>
            <a:br>
              <a:rPr lang="fr-FR" dirty="0" smtClean="0"/>
            </a:br>
            <a:r>
              <a:rPr lang="fr-FR" b="1" dirty="0" smtClean="0"/>
              <a:t>Assignement 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BM25 weighting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equation or model used to calculate the relevance of document to the search query is BM25 Okapi.</a:t>
            </a:r>
          </a:p>
          <a:p>
            <a:endParaRPr lang="en-US" dirty="0"/>
          </a:p>
        </p:txBody>
      </p:sp>
      <p:pic>
        <p:nvPicPr>
          <p:cNvPr id="2050" name="Picture 2" descr="\begin{displaymath}&#10;RSV_d = \sum_{t \in q} \log\left[\frac{N}{\docf_t}\right]\cd...&#10;...mf_{td}}&#10;{k_1 ((1-b) + b\times (L_d/ L_{ave})) + \termf_{td}}&#10;\end{displaymath}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038600"/>
            <a:ext cx="6475506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word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order for BM25 model to perform more accurately, a list of stop words were introduced to the system which were used at the time of indexing to remove all of their occurrences in each document being indexed.</a:t>
            </a:r>
          </a:p>
          <a:p>
            <a:r>
              <a:rPr lang="en-US" dirty="0" smtClean="0"/>
              <a:t>This list was extracted from http://www.ranks.nl/stopwords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test queries form the assignment definition were run and the following results were returned,</a:t>
            </a:r>
          </a:p>
          <a:p>
            <a:r>
              <a:rPr lang="en-US" i="1" dirty="0" smtClean="0"/>
              <a:t>Democrats' welfare and healthcare reform policies</a:t>
            </a:r>
          </a:p>
          <a:p>
            <a:pPr lvl="1"/>
            <a:r>
              <a:rPr lang="en-US" dirty="0" smtClean="0"/>
              <a:t>[(8075;12.32), (7895;10.89), (1898;10.68), … ]</a:t>
            </a:r>
          </a:p>
          <a:p>
            <a:r>
              <a:rPr lang="en-US" i="1" dirty="0" smtClean="0"/>
              <a:t>Drug company bankruptcies</a:t>
            </a:r>
          </a:p>
          <a:p>
            <a:pPr lvl="1"/>
            <a:r>
              <a:rPr lang="en-US" dirty="0" smtClean="0"/>
              <a:t>[(4053;9.17), (16774;9.15), (8212;9.05),… ]</a:t>
            </a:r>
          </a:p>
          <a:p>
            <a:r>
              <a:rPr lang="en-US" i="1" dirty="0" smtClean="0"/>
              <a:t>George Bush</a:t>
            </a:r>
          </a:p>
          <a:p>
            <a:pPr lvl="1"/>
            <a:r>
              <a:rPr lang="en-US" dirty="0" smtClean="0"/>
              <a:t>[(8596;12.94), (20894;12.84), (3563;12.54),… ]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alternative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 alternative model was also defined and experimented with.</a:t>
            </a:r>
          </a:p>
          <a:p>
            <a:r>
              <a:rPr lang="en-US" dirty="0" smtClean="0"/>
              <a:t>This model initially only took the sum of occurrences of all query terms in each document.</a:t>
            </a:r>
          </a:p>
          <a:p>
            <a:r>
              <a:rPr lang="en-US" dirty="0" smtClean="0"/>
              <a:t>It then was enhanced to send the weight towards unique occurrences of each term and then re-occurrences of each.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</a:t>
            </a:r>
            <a:r>
              <a:rPr lang="en-US" smtClean="0"/>
              <a:t>Run in the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extract articles: </a:t>
            </a:r>
            <a:r>
              <a:rPr lang="en-US" i="1" dirty="0" err="1" smtClean="0"/>
              <a:t>src</a:t>
            </a:r>
            <a:r>
              <a:rPr lang="en-US" i="1" dirty="0" smtClean="0"/>
              <a:t>/demo/</a:t>
            </a:r>
            <a:r>
              <a:rPr lang="en-US" b="1" i="1" dirty="0" smtClean="0"/>
              <a:t>ExtractArticles.java</a:t>
            </a:r>
          </a:p>
          <a:p>
            <a:r>
              <a:rPr lang="en-US" dirty="0" smtClean="0"/>
              <a:t>To generate SPIMI index files: </a:t>
            </a:r>
            <a:r>
              <a:rPr lang="en-US" i="1" dirty="0" err="1" smtClean="0"/>
              <a:t>src</a:t>
            </a:r>
            <a:r>
              <a:rPr lang="en-US" i="1" dirty="0" smtClean="0"/>
              <a:t>/demo/</a:t>
            </a:r>
            <a:r>
              <a:rPr lang="en-US" b="1" i="1" dirty="0" smtClean="0"/>
              <a:t>Spimi.java</a:t>
            </a:r>
          </a:p>
          <a:p>
            <a:r>
              <a:rPr lang="en-US" dirty="0" smtClean="0"/>
              <a:t>To search: </a:t>
            </a:r>
            <a:r>
              <a:rPr lang="en-US" i="1" dirty="0" err="1" smtClean="0"/>
              <a:t>src</a:t>
            </a:r>
            <a:r>
              <a:rPr lang="en-US" i="1" dirty="0" smtClean="0"/>
              <a:t>/demo/</a:t>
            </a:r>
            <a:r>
              <a:rPr lang="en-US" b="1" i="1" dirty="0" smtClean="0"/>
              <a:t>Search.java</a:t>
            </a:r>
            <a:endParaRPr lang="en-US" b="1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</TotalTime>
  <Words>217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COMP 479 D,COMP 6791 D 2152 Assignement 2</vt:lpstr>
      <vt:lpstr>BM25 weighting model</vt:lpstr>
      <vt:lpstr>Stop word removal</vt:lpstr>
      <vt:lpstr>Test queries</vt:lpstr>
      <vt:lpstr>An alternative model</vt:lpstr>
      <vt:lpstr>What to Run in the Project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479 D,COMP 6791 D 2152 Assingnment 2</dc:title>
  <dc:creator>Papar</dc:creator>
  <cp:lastModifiedBy>Papar</cp:lastModifiedBy>
  <cp:revision>15</cp:revision>
  <dcterms:created xsi:type="dcterms:W3CDTF">2006-08-16T00:00:00Z</dcterms:created>
  <dcterms:modified xsi:type="dcterms:W3CDTF">2015-11-16T01:30:07Z</dcterms:modified>
</cp:coreProperties>
</file>