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B84-FB60-4F4A-8E0B-0EE5AA08EE46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FF85-B779-483C-B89B-DFDF1EF1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7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B84-FB60-4F4A-8E0B-0EE5AA08EE46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FF85-B779-483C-B89B-DFDF1EF1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0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B84-FB60-4F4A-8E0B-0EE5AA08EE46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FF85-B779-483C-B89B-DFDF1EF14F7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336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B84-FB60-4F4A-8E0B-0EE5AA08EE46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FF85-B779-483C-B89B-DFDF1EF1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14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B84-FB60-4F4A-8E0B-0EE5AA08EE46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FF85-B779-483C-B89B-DFDF1EF14F7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2875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B84-FB60-4F4A-8E0B-0EE5AA08EE46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FF85-B779-483C-B89B-DFDF1EF1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83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B84-FB60-4F4A-8E0B-0EE5AA08EE46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FF85-B779-483C-B89B-DFDF1EF1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35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B84-FB60-4F4A-8E0B-0EE5AA08EE46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FF85-B779-483C-B89B-DFDF1EF1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9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B84-FB60-4F4A-8E0B-0EE5AA08EE46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FF85-B779-483C-B89B-DFDF1EF1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0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B84-FB60-4F4A-8E0B-0EE5AA08EE46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FF85-B779-483C-B89B-DFDF1EF1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8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B84-FB60-4F4A-8E0B-0EE5AA08EE46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FF85-B779-483C-B89B-DFDF1EF1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3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B84-FB60-4F4A-8E0B-0EE5AA08EE46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FF85-B779-483C-B89B-DFDF1EF1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6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B84-FB60-4F4A-8E0B-0EE5AA08EE46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FF85-B779-483C-B89B-DFDF1EF1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B84-FB60-4F4A-8E0B-0EE5AA08EE46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FF85-B779-483C-B89B-DFDF1EF1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2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B84-FB60-4F4A-8E0B-0EE5AA08EE46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FF85-B779-483C-B89B-DFDF1EF1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1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B84-FB60-4F4A-8E0B-0EE5AA08EE46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FF85-B779-483C-B89B-DFDF1EF1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4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04B84-FB60-4F4A-8E0B-0EE5AA08EE46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88FF85-B779-483C-B89B-DFDF1EF1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1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Scheduler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Presented to: </a:t>
            </a:r>
            <a:r>
              <a:rPr lang="en-US" sz="2400" b="1" dirty="0" err="1"/>
              <a:t>Dr.Zubair</a:t>
            </a:r>
            <a:r>
              <a:rPr lang="en-US" sz="2400" b="1" dirty="0"/>
              <a:t> Malik</a:t>
            </a:r>
          </a:p>
        </p:txBody>
      </p:sp>
    </p:spTree>
    <p:extLst>
      <p:ext uri="{BB962C8B-B14F-4D97-AF65-F5344CB8AC3E}">
        <p14:creationId xmlns:p14="http://schemas.microsoft.com/office/powerpoint/2010/main" val="104299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Team Members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955" y="1633715"/>
            <a:ext cx="2589673" cy="2383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646" y="1807941"/>
            <a:ext cx="2293034" cy="22930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610" y="2757894"/>
            <a:ext cx="3033424" cy="23645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38712" y="2474351"/>
            <a:ext cx="3284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Muhammad Ali(BSCS13022)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9615" y="1930400"/>
            <a:ext cx="29955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Ali </a:t>
            </a:r>
            <a:r>
              <a:rPr lang="en-US" dirty="0" err="1"/>
              <a:t>Satwat</a:t>
            </a:r>
            <a:r>
              <a:rPr lang="en-US" dirty="0"/>
              <a:t>(BSCS13002)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59072" y="1851191"/>
            <a:ext cx="31038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Usman Zafar(BSCS13005)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38" y="2979662"/>
            <a:ext cx="2242625" cy="22426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5670" y="2825396"/>
            <a:ext cx="2913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Badar</a:t>
            </a:r>
            <a:r>
              <a:rPr lang="en-US" dirty="0"/>
              <a:t> Hashmi(BSCS13035)</a:t>
            </a:r>
          </a:p>
        </p:txBody>
      </p:sp>
    </p:spTree>
    <p:extLst>
      <p:ext uri="{BB962C8B-B14F-4D97-AF65-F5344CB8AC3E}">
        <p14:creationId xmlns:p14="http://schemas.microsoft.com/office/powerpoint/2010/main" val="233963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Scheduler: Manage your Timetable Effectively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/>
              <a:t>Problem   </a:t>
            </a:r>
          </a:p>
          <a:p>
            <a:pPr marL="0" indent="0">
              <a:buNone/>
            </a:pPr>
            <a:r>
              <a:rPr lang="en-US" sz="2400" dirty="0" smtClean="0"/>
              <a:t>It is really difficult for students to check their </a:t>
            </a:r>
            <a:r>
              <a:rPr lang="en-US" sz="2400" dirty="0" smtClean="0"/>
              <a:t>semester’s schedule </a:t>
            </a:r>
            <a:r>
              <a:rPr lang="en-US" sz="2400" dirty="0" smtClean="0"/>
              <a:t>on notice </a:t>
            </a:r>
            <a:r>
              <a:rPr lang="en-US" sz="2400" dirty="0" smtClean="0"/>
              <a:t>board besides</a:t>
            </a:r>
            <a:r>
              <a:rPr lang="en-US" sz="2400" dirty="0" smtClean="0"/>
              <a:t>, it is also painful task for T.A’s and lab attendant to check the availability of rooms.</a:t>
            </a:r>
            <a:endParaRPr lang="en-US" sz="2400" dirty="0"/>
          </a:p>
          <a:p>
            <a:r>
              <a:rPr lang="en-US" sz="2800" b="1" dirty="0" smtClean="0"/>
              <a:t>Solution</a:t>
            </a:r>
            <a:endParaRPr lang="en-US" sz="2800" dirty="0" smtClean="0"/>
          </a:p>
          <a:p>
            <a:pPr marL="0" indent="0">
              <a:buNone/>
            </a:pPr>
            <a:r>
              <a:rPr lang="en-US" sz="2600" dirty="0" smtClean="0"/>
              <a:t>Scheduler App will help students and T.A’s to check the schedule </a:t>
            </a:r>
            <a:r>
              <a:rPr lang="en-US" sz="2600" dirty="0" smtClean="0"/>
              <a:t>at any </a:t>
            </a:r>
            <a:r>
              <a:rPr lang="en-US" sz="2600" dirty="0" smtClean="0"/>
              <a:t>time with just one touch. It will also help administration to organize events as they always remain up-to-date with the schedule of classes.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1911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Tasks: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Simple: </a:t>
            </a:r>
            <a:r>
              <a:rPr lang="en-US" sz="2400" dirty="0" smtClean="0"/>
              <a:t>See regular timetable on the app.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/>
              <a:t>Moderate: </a:t>
            </a:r>
            <a:r>
              <a:rPr lang="en-US" sz="2400" dirty="0" smtClean="0"/>
              <a:t>Check the availability of free slots for the scheduling of classes, T.A’s sessions and events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/>
              <a:t>Complex: </a:t>
            </a:r>
            <a:r>
              <a:rPr lang="en-US" sz="2400" dirty="0" smtClean="0"/>
              <a:t>Could manage makeup classes with update function in the app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512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Tasks 1: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11" y="2160588"/>
            <a:ext cx="6906016" cy="3881437"/>
          </a:xfrm>
        </p:spPr>
      </p:pic>
    </p:spTree>
    <p:extLst>
      <p:ext uri="{BB962C8B-B14F-4D97-AF65-F5344CB8AC3E}">
        <p14:creationId xmlns:p14="http://schemas.microsoft.com/office/powerpoint/2010/main" val="171228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09" y="638175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Tasks 2: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71493" y="-45209"/>
            <a:ext cx="4592624" cy="8171390"/>
          </a:xfrm>
        </p:spPr>
      </p:pic>
    </p:spTree>
    <p:extLst>
      <p:ext uri="{BB962C8B-B14F-4D97-AF65-F5344CB8AC3E}">
        <p14:creationId xmlns:p14="http://schemas.microsoft.com/office/powerpoint/2010/main" val="325458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09" y="638175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Tasks 3: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28371" y="45040"/>
            <a:ext cx="4496858" cy="8001000"/>
          </a:xfrm>
        </p:spPr>
      </p:pic>
    </p:spTree>
    <p:extLst>
      <p:ext uri="{BB962C8B-B14F-4D97-AF65-F5344CB8AC3E}">
        <p14:creationId xmlns:p14="http://schemas.microsoft.com/office/powerpoint/2010/main" val="42479474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237</TotalTime>
  <Words>131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Scheduler</vt:lpstr>
      <vt:lpstr> Team Members </vt:lpstr>
      <vt:lpstr> Scheduler: Manage your Timetable Effectively</vt:lpstr>
      <vt:lpstr> Tasks:</vt:lpstr>
      <vt:lpstr> Tasks 1:</vt:lpstr>
      <vt:lpstr> Tasks 2:</vt:lpstr>
      <vt:lpstr> Tasks 3: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Scheduler</dc:title>
  <dc:creator>usman</dc:creator>
  <cp:lastModifiedBy>usman</cp:lastModifiedBy>
  <cp:revision>25</cp:revision>
  <dcterms:created xsi:type="dcterms:W3CDTF">2017-03-19T23:24:19Z</dcterms:created>
  <dcterms:modified xsi:type="dcterms:W3CDTF">2017-04-20T10:37:19Z</dcterms:modified>
</cp:coreProperties>
</file>