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7B30-40B2-1B4E-9A3C-0BC685AE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3E28D-103D-1C42-B6AF-DFF331D02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28C1D-E1CF-9540-B5EF-AF027735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64-EC70-8245-975F-7CF220EA9D4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6A55-F6D4-9B4B-8807-6F42DE9A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5646B-2915-0549-97B5-86AFB1A5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766-E70B-6D42-8550-5DFC12BE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1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A851-8D73-484B-8A91-1997A169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C3C58-4556-EE48-BE82-AC90831DC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10E3B-B6E0-2544-B0E4-3EBBECE8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64-EC70-8245-975F-7CF220EA9D4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E8A9-A436-C54A-A867-BF704E77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3CB42-5056-4640-935C-E8F3C64B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766-E70B-6D42-8550-5DFC12BE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4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6465-F69E-D945-8DFF-A7FBFC28B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3EFD9-472D-9E45-8950-1E84F71E4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2707B-4388-F646-97D9-22C72CC4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64-EC70-8245-975F-7CF220EA9D4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EE203-59F0-3C4E-9D86-4E2353AE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D20C-15BA-5A45-B7B0-C25F9E1D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766-E70B-6D42-8550-5DFC12BE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46B4-0BE1-5A49-864B-07E03477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77B5-5E0E-9C4E-86B1-DC598541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8820-2563-894A-BF88-DD85827F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64-EC70-8245-975F-7CF220EA9D4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17333-165C-6849-9AE0-FFF9691B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82FD1-67DB-E448-9F33-4BD4E738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766-E70B-6D42-8550-5DFC12BE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0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0F64-3545-6448-B8BC-7D84BAE0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A7863-3FD8-0C44-AAC1-2CD0DF59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2BF-F895-6B43-A2F1-4CF3DD78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64-EC70-8245-975F-7CF220EA9D4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B6A1-7176-7644-99E0-DE4E7C3A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E5461-E485-5B4B-BDD1-33B87B74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766-E70B-6D42-8550-5DFC12BE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2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9AC3-3DFB-5C4D-94B0-31F831A9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DD00-43F7-3647-9B03-3C5CA11ED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6636F-4372-5F4F-BAB4-9F3F1D0D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0C3CF-EA32-F24B-B47C-87526113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64-EC70-8245-975F-7CF220EA9D4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72530-46BE-2443-A93D-D680F3AE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426B5-2CE4-3D4A-9149-2275F60A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766-E70B-6D42-8550-5DFC12BE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FEF3-B34E-894F-BE1D-62669558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92C58-3FAC-124B-BC15-268507273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664CE-E736-9640-BEA6-61CB267FD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A7484-F011-B341-A4D1-9025627E3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EB14B-8026-9D4A-A625-4892FB1A3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E315C-E9A6-FE43-9160-1DB99E97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64-EC70-8245-975F-7CF220EA9D4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7E1DC-7F8A-3947-81CC-6E40C95F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C02A0-AF4D-9840-BFA4-989427B3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766-E70B-6D42-8550-5DFC12BE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C849-7276-154C-905C-91D15532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41123-3906-8F42-8827-B0EC6599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64-EC70-8245-975F-7CF220EA9D4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5D9D0-86A4-EC46-87FE-3648160C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136FE-113F-2E42-85BF-97952AB9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766-E70B-6D42-8550-5DFC12BE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9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C000A-005E-9841-8E1C-8CFDAF5D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64-EC70-8245-975F-7CF220EA9D4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EC4DE-C3E5-ED40-A27D-98382548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E455C-259E-1A44-9C3A-87C73BFE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766-E70B-6D42-8550-5DFC12BE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9636-15F7-5E46-9E92-D6FC872B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4274-E7FB-A245-A979-819E60F3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CBE36-4CBA-DD4D-B34B-D80728788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646CE-1487-174C-A57D-3C3A037A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64-EC70-8245-975F-7CF220EA9D4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DE89C-5D95-4041-810E-D5C9BEDF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21D30-84B3-FC43-9DE2-4845302D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766-E70B-6D42-8550-5DFC12BE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C2DC-FD12-2A46-8D5F-D8CC932F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15965-B948-884E-A9C5-A41D9383A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DEC0F-6365-3744-820B-C7D8F966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72F99-472F-8F44-A741-2C2DD264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64-EC70-8245-975F-7CF220EA9D4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1B6A8-6853-3140-9BDE-38A12E7B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DB3A-ADCE-2F48-8038-7C12C9E0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766-E70B-6D42-8550-5DFC12BE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3CC76-50A0-B445-938A-5019A546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184C-A7FE-1140-9F46-F40467C1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0F76-2519-B542-B85F-BD2F524A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B864-EC70-8245-975F-7CF220EA9D4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9DC42-F1BC-5544-8A68-895D27C0D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16B0-8A4F-A442-9995-A33A36467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B1766-E70B-6D42-8550-5DFC12BE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4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3059A5-99A8-D845-BD3A-9EA855AFD852}"/>
              </a:ext>
            </a:extLst>
          </p:cNvPr>
          <p:cNvSpPr txBox="1"/>
          <p:nvPr/>
        </p:nvSpPr>
        <p:spPr>
          <a:xfrm>
            <a:off x="1692166" y="599090"/>
            <a:ext cx="96484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ISM6136.020S22.20315 Data Mining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Assignment 4 – K-Means Clusters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Ali </a:t>
            </a:r>
            <a:r>
              <a:rPr lang="en-US" b="1" dirty="0" err="1"/>
              <a:t>Sadeghinia</a:t>
            </a:r>
            <a:r>
              <a:rPr lang="en-US" b="1" dirty="0"/>
              <a:t> – U80199226 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57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5DDF0D1-96E2-9948-863A-9AC42778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733" y="203200"/>
            <a:ext cx="7311668" cy="642620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9E30CB-690B-F242-B7F1-06D4B9AEB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1"/>
            <a:ext cx="1984731" cy="4528902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60BBD6-E4BA-5842-935F-03FFC9E2A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384" y="203200"/>
            <a:ext cx="2759767" cy="1898656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BAFE43-0057-C043-943E-8964F28C4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0" y="5035463"/>
            <a:ext cx="1936750" cy="1619336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003B6F1-6637-3F46-9FB3-58125959F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384" y="2317762"/>
            <a:ext cx="2759767" cy="663433"/>
          </a:xfrm>
          <a:prstGeom prst="rect">
            <a:avLst/>
          </a:prstGeom>
        </p:spPr>
      </p:pic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AA8641-D085-324B-A9CA-50F1C6C4E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4384" y="2993900"/>
            <a:ext cx="2759767" cy="36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1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2A5FADA-C07B-494C-92A9-EF205C060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0" y="0"/>
            <a:ext cx="12089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D674428-9982-A344-8145-5EA95373B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8" y="0"/>
            <a:ext cx="12098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4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8FA23BB-9D87-154C-95E5-AF722516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8" y="0"/>
            <a:ext cx="12098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9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Sadeghinia</dc:creator>
  <cp:lastModifiedBy>Ali Sadeghinia</cp:lastModifiedBy>
  <cp:revision>2</cp:revision>
  <dcterms:created xsi:type="dcterms:W3CDTF">2022-02-15T03:21:22Z</dcterms:created>
  <dcterms:modified xsi:type="dcterms:W3CDTF">2022-02-15T03:41:37Z</dcterms:modified>
</cp:coreProperties>
</file>