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viewProps" Target="view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presProps" Target="presProps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theme" Target="theme/theme1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 /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 /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9CF6D-FC16-496F-34BF-580A58AFD5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0035" y="1268014"/>
            <a:ext cx="9965532" cy="2268141"/>
          </a:xfrm>
        </p:spPr>
        <p:txBody>
          <a:bodyPr/>
          <a:lstStyle/>
          <a:p>
            <a:pPr algn="ctr"/>
            <a:r>
              <a:rPr lang="en-US"/>
              <a:t>Student information system 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9EE1E0-47CA-D87F-8667-005DD5324F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399" y="3714751"/>
            <a:ext cx="4520804" cy="1268016"/>
          </a:xfrm>
        </p:spPr>
        <p:txBody>
          <a:bodyPr>
            <a:normAutofit/>
          </a:bodyPr>
          <a:lstStyle/>
          <a:p>
            <a:pPr algn="ctr"/>
            <a:r>
              <a:rPr lang="en-US" sz="2400" dirty="0"/>
              <a:t>Project Presentation </a:t>
            </a:r>
          </a:p>
        </p:txBody>
      </p:sp>
    </p:spTree>
    <p:extLst>
      <p:ext uri="{BB962C8B-B14F-4D97-AF65-F5344CB8AC3E}">
        <p14:creationId xmlns:p14="http://schemas.microsoft.com/office/powerpoint/2010/main" val="8852509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B1F9A-1148-2DD3-08F2-071E6F49A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8B5418-774C-A059-FF7A-4CD29FF9FB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065867"/>
            <a:ext cx="10131425" cy="3649133"/>
          </a:xfrm>
        </p:spPr>
        <p:txBody>
          <a:bodyPr anchor="t">
            <a:normAutofit/>
          </a:bodyPr>
          <a:lstStyle/>
          <a:p>
            <a:r>
              <a:rPr lang="en-US" sz="2400" dirty="0"/>
              <a:t>User built functions simply use </a:t>
            </a:r>
            <a:r>
              <a:rPr lang="en-US" sz="2400" dirty="0" err="1"/>
              <a:t>printf</a:t>
            </a:r>
            <a:r>
              <a:rPr lang="en-US" sz="2400" dirty="0"/>
              <a:t> and </a:t>
            </a:r>
            <a:r>
              <a:rPr lang="en-US" sz="2400" dirty="0" err="1"/>
              <a:t>scanf</a:t>
            </a:r>
            <a:r>
              <a:rPr lang="en-US" sz="2400" dirty="0"/>
              <a:t> statements to add students , update students ,delete students and find students.</a:t>
            </a:r>
          </a:p>
          <a:p>
            <a:r>
              <a:rPr lang="en-US" sz="2400" dirty="0"/>
              <a:t>Arrays are also used to store data.</a:t>
            </a:r>
          </a:p>
          <a:p>
            <a:r>
              <a:rPr lang="en-US" sz="2400" dirty="0"/>
              <a:t>Then the whole is stored in a file using concept of filing.</a:t>
            </a:r>
          </a:p>
        </p:txBody>
      </p:sp>
    </p:spTree>
    <p:extLst>
      <p:ext uri="{BB962C8B-B14F-4D97-AF65-F5344CB8AC3E}">
        <p14:creationId xmlns:p14="http://schemas.microsoft.com/office/powerpoint/2010/main" val="42048645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DAE42-48D1-1706-1A7A-21F0E66DA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A89DB-F2FE-9E2E-CD42-26650717D9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2400" dirty="0"/>
              <a:t>A file named “students” ,is opened in writing mode to store the data added and updated by user.</a:t>
            </a:r>
          </a:p>
          <a:p>
            <a:r>
              <a:rPr lang="en-US" sz="2400" dirty="0"/>
              <a:t>The file is then closed after storing data.</a:t>
            </a:r>
          </a:p>
          <a:p>
            <a:r>
              <a:rPr lang="en-US" sz="2400" dirty="0"/>
              <a:t>In next function it is reopened in read mode .</a:t>
            </a:r>
          </a:p>
          <a:p>
            <a:r>
              <a:rPr lang="en-US" sz="2400" dirty="0"/>
              <a:t>It reads the data of specified student .</a:t>
            </a:r>
          </a:p>
          <a:p>
            <a:r>
              <a:rPr lang="en-US" sz="2400" dirty="0"/>
              <a:t>And is closed again.</a:t>
            </a:r>
          </a:p>
        </p:txBody>
      </p:sp>
    </p:spTree>
    <p:extLst>
      <p:ext uri="{BB962C8B-B14F-4D97-AF65-F5344CB8AC3E}">
        <p14:creationId xmlns:p14="http://schemas.microsoft.com/office/powerpoint/2010/main" val="16514550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4B0A2-CE01-E856-0186-4EAB05BD4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33E90800-9547-8400-C0B7-86A5D6332C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10361" y="1635918"/>
            <a:ext cx="7719514" cy="4630341"/>
          </a:xfrm>
        </p:spPr>
      </p:pic>
    </p:spTree>
    <p:extLst>
      <p:ext uri="{BB962C8B-B14F-4D97-AF65-F5344CB8AC3E}">
        <p14:creationId xmlns:p14="http://schemas.microsoft.com/office/powerpoint/2010/main" val="5643828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0D02E-E094-8254-F2D9-FF5283C07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801291"/>
          </a:xfrm>
        </p:spPr>
        <p:txBody>
          <a:bodyPr/>
          <a:lstStyle/>
          <a:p>
            <a:r>
              <a:rPr lang="en-US" dirty="0"/>
              <a:t>Output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494EE8D-ADA2-0C5B-F335-459698F354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71813" y="321469"/>
            <a:ext cx="5947171" cy="6179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8398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7385B-B654-961A-D859-C8DA84528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5" cy="1104900"/>
          </a:xfrm>
        </p:spPr>
        <p:txBody>
          <a:bodyPr/>
          <a:lstStyle/>
          <a:p>
            <a:r>
              <a:rPr lang="en-US" dirty="0"/>
              <a:t>Output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DA81B01-1789-356D-C74A-8002062E83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18990" y="1162051"/>
            <a:ext cx="8509001" cy="4982765"/>
          </a:xfrm>
        </p:spPr>
      </p:pic>
    </p:spTree>
    <p:extLst>
      <p:ext uri="{BB962C8B-B14F-4D97-AF65-F5344CB8AC3E}">
        <p14:creationId xmlns:p14="http://schemas.microsoft.com/office/powerpoint/2010/main" val="24667922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DD55E-C908-F941-5103-A77774D06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069181"/>
          </a:xfrm>
        </p:spPr>
        <p:txBody>
          <a:bodyPr/>
          <a:lstStyle/>
          <a:p>
            <a:r>
              <a:rPr lang="en-US" dirty="0"/>
              <a:t>Output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4C764F7-A97D-9B28-4C0C-CC72E02B8A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15352" y="1144190"/>
            <a:ext cx="6421553" cy="5182516"/>
          </a:xfrm>
        </p:spPr>
      </p:pic>
    </p:spTree>
    <p:extLst>
      <p:ext uri="{BB962C8B-B14F-4D97-AF65-F5344CB8AC3E}">
        <p14:creationId xmlns:p14="http://schemas.microsoft.com/office/powerpoint/2010/main" val="1624766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728BC-952C-4431-50D9-E5BAB02D3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7" y="1413932"/>
            <a:ext cx="10131425" cy="1456267"/>
          </a:xfrm>
        </p:spPr>
        <p:txBody>
          <a:bodyPr/>
          <a:lstStyle/>
          <a:p>
            <a:r>
              <a:rPr lang="en-US" dirty="0"/>
              <a:t>Group members: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85FA2-5DC0-68E4-8A4A-B75041D74D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6"/>
            <a:ext cx="10131425" cy="3649133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800" dirty="0" err="1"/>
              <a:t>Syeda</a:t>
            </a:r>
            <a:r>
              <a:rPr lang="en-US" sz="2800" dirty="0"/>
              <a:t> Alia </a:t>
            </a:r>
            <a:r>
              <a:rPr lang="en-US" sz="2800" dirty="0" err="1"/>
              <a:t>Batool</a:t>
            </a:r>
            <a:r>
              <a:rPr lang="en-US" sz="2800" dirty="0"/>
              <a:t>.     (FA24-B1-CS-087)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 err="1"/>
              <a:t>Aleesha</a:t>
            </a:r>
            <a:r>
              <a:rPr lang="en-US" sz="2800" dirty="0"/>
              <a:t> Muslim.        (FA24B1-CS-064)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/>
              <a:t>Aliza </a:t>
            </a:r>
            <a:r>
              <a:rPr lang="en-US" sz="2800" dirty="0" err="1"/>
              <a:t>Seher</a:t>
            </a:r>
            <a:r>
              <a:rPr lang="en-US" sz="2800" dirty="0"/>
              <a:t>.                 (FA24B1-CS-012)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 err="1"/>
              <a:t>Raheela</a:t>
            </a:r>
            <a:r>
              <a:rPr lang="en-US" sz="2800" dirty="0"/>
              <a:t> </a:t>
            </a:r>
            <a:r>
              <a:rPr lang="en-US" sz="2800" dirty="0" err="1"/>
              <a:t>Nisar</a:t>
            </a:r>
            <a:r>
              <a:rPr lang="en-US" sz="2800" dirty="0"/>
              <a:t>.            (FA24B1-CS-080)</a:t>
            </a:r>
          </a:p>
        </p:txBody>
      </p:sp>
    </p:spTree>
    <p:extLst>
      <p:ext uri="{BB962C8B-B14F-4D97-AF65-F5344CB8AC3E}">
        <p14:creationId xmlns:p14="http://schemas.microsoft.com/office/powerpoint/2010/main" val="3590591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1AEB2-BA62-5A8F-4127-85B133DF5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Library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DBD3FF-AC31-597B-69C2-46AE5BE681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857375"/>
            <a:ext cx="10131425" cy="4554141"/>
          </a:xfrm>
        </p:spPr>
        <p:txBody>
          <a:bodyPr anchor="t">
            <a:normAutofit/>
          </a:bodyPr>
          <a:lstStyle/>
          <a:p>
            <a:r>
              <a:rPr lang="en-US" sz="2400" dirty="0"/>
              <a:t>Two library files are used in this program </a:t>
            </a:r>
          </a:p>
          <a:p>
            <a:r>
              <a:rPr lang="en-US" sz="2400" b="1" dirty="0" err="1"/>
              <a:t>stdio.h</a:t>
            </a:r>
            <a:r>
              <a:rPr lang="en-US" sz="2400" dirty="0"/>
              <a:t>    It is used for input/output functions.</a:t>
            </a:r>
          </a:p>
          <a:p>
            <a:r>
              <a:rPr lang="en-US" sz="2400" b="1" dirty="0" err="1"/>
              <a:t>string.h</a:t>
            </a:r>
            <a:r>
              <a:rPr lang="en-US" sz="2400" b="1" dirty="0"/>
              <a:t>:</a:t>
            </a:r>
            <a:r>
              <a:rPr lang="en-US" sz="2400" dirty="0"/>
              <a:t>   This library is used when character arrays are used. It have many useful built- in functions specialized for strings.</a:t>
            </a:r>
          </a:p>
          <a:p>
            <a:r>
              <a:rPr lang="en-US" sz="2400" dirty="0"/>
              <a:t>A constant function is also declared in this section.</a:t>
            </a:r>
          </a:p>
          <a:p>
            <a:r>
              <a:rPr lang="en-US" sz="2400" dirty="0"/>
              <a:t>A constant can be declared with # sign and </a:t>
            </a:r>
            <a:r>
              <a:rPr lang="en-US" sz="2400" b="1" dirty="0"/>
              <a:t>define</a:t>
            </a:r>
            <a:r>
              <a:rPr lang="en-US" sz="2400" dirty="0"/>
              <a:t> keyword.</a:t>
            </a:r>
          </a:p>
          <a:p>
            <a:pPr marL="0" indent="0">
              <a:buNone/>
            </a:pPr>
            <a:r>
              <a:rPr lang="en-US" sz="2400" dirty="0"/>
              <a:t>#include &lt;</a:t>
            </a:r>
            <a:r>
              <a:rPr lang="en-US" sz="2400" dirty="0" err="1"/>
              <a:t>stdio.h</a:t>
            </a:r>
            <a:r>
              <a:rPr lang="en-US" sz="2400" dirty="0"/>
              <a:t>&gt;</a:t>
            </a:r>
          </a:p>
          <a:p>
            <a:pPr marL="0" indent="0">
              <a:buNone/>
            </a:pPr>
            <a:r>
              <a:rPr lang="en-US" sz="2400" dirty="0"/>
              <a:t>#include &lt;</a:t>
            </a:r>
            <a:r>
              <a:rPr lang="en-US" sz="2400" dirty="0" err="1"/>
              <a:t>string.h</a:t>
            </a:r>
            <a:r>
              <a:rPr lang="en-US" sz="2400" dirty="0"/>
              <a:t>&gt;</a:t>
            </a:r>
          </a:p>
          <a:p>
            <a:pPr marL="0" indent="0">
              <a:buNone/>
            </a:pPr>
            <a:r>
              <a:rPr lang="en-US" sz="2400" dirty="0"/>
              <a:t>#define MAX_STUDENTS 100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07743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07801-03F0-3C0E-C683-85F25F0FA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26369"/>
          </a:xfrm>
        </p:spPr>
        <p:txBody>
          <a:bodyPr/>
          <a:lstStyle/>
          <a:p>
            <a:r>
              <a:rPr lang="en-US" dirty="0"/>
              <a:t>Structures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D5EC85-5CA4-C3E6-B4DA-79D21AF383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035969"/>
            <a:ext cx="10131425" cy="4585097"/>
          </a:xfrm>
        </p:spPr>
        <p:txBody>
          <a:bodyPr anchor="t">
            <a:noAutofit/>
          </a:bodyPr>
          <a:lstStyle/>
          <a:p>
            <a:r>
              <a:rPr lang="en-US" sz="2400" dirty="0"/>
              <a:t>A structure is declared in the  code.</a:t>
            </a:r>
          </a:p>
          <a:p>
            <a:r>
              <a:rPr lang="en-US" sz="2400" dirty="0"/>
              <a:t>When a structure is declared with keyword “</a:t>
            </a:r>
            <a:r>
              <a:rPr lang="en-US" sz="2400" dirty="0" err="1"/>
              <a:t>typedef</a:t>
            </a:r>
            <a:r>
              <a:rPr lang="en-US" sz="2400" dirty="0"/>
              <a:t> “,it means we want to make a user defined data type.</a:t>
            </a:r>
          </a:p>
          <a:p>
            <a:r>
              <a:rPr lang="en-US" sz="2400" dirty="0"/>
              <a:t>In this code </a:t>
            </a:r>
            <a:r>
              <a:rPr lang="en-US" sz="2400" b="1" dirty="0"/>
              <a:t>Student</a:t>
            </a:r>
            <a:r>
              <a:rPr lang="en-US" sz="2400" dirty="0"/>
              <a:t> is a data type now.</a:t>
            </a:r>
          </a:p>
          <a:p>
            <a:pPr marL="0" indent="0">
              <a:buNone/>
            </a:pPr>
            <a:r>
              <a:rPr lang="en-US" sz="2400" dirty="0"/>
              <a:t>          Student students[MAX_STUDENTS];</a:t>
            </a:r>
          </a:p>
          <a:p>
            <a:r>
              <a:rPr lang="en-US" sz="2400" dirty="0"/>
              <a:t>Students variable is declared with Student data type showing it an element of the structure.</a:t>
            </a:r>
          </a:p>
          <a:p>
            <a:r>
              <a:rPr lang="en-US" sz="2400" dirty="0"/>
              <a:t>MAX_STUDENT is the constant already declared.</a:t>
            </a: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25989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1DFD1-85F4-0379-2E34-E9A37B029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935E24-0B27-9C1B-E5EC-A1363C640E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780117"/>
            <a:ext cx="10131425" cy="3649133"/>
          </a:xfrm>
        </p:spPr>
        <p:txBody>
          <a:bodyPr anchor="t">
            <a:noAutofit/>
          </a:bodyPr>
          <a:lstStyle/>
          <a:p>
            <a:r>
              <a:rPr lang="en-US" sz="2400" dirty="0"/>
              <a:t>5 character arrays are declared in the code.</a:t>
            </a:r>
          </a:p>
          <a:p>
            <a:r>
              <a:rPr lang="en-US" sz="2400" dirty="0"/>
              <a:t>An </a:t>
            </a:r>
            <a:r>
              <a:rPr lang="en-US" sz="2400" dirty="0" err="1"/>
              <a:t>int</a:t>
            </a:r>
            <a:r>
              <a:rPr lang="en-US" sz="2400" dirty="0"/>
              <a:t> variable is also declared for storing roll numbers.</a:t>
            </a:r>
          </a:p>
          <a:p>
            <a:r>
              <a:rPr lang="en-US" sz="2400" dirty="0"/>
              <a:t>The number of characters they can store are maximum approximately. They can be less than specified but not a single character more than that.   </a:t>
            </a:r>
          </a:p>
          <a:p>
            <a:pPr marL="0" indent="0">
              <a:buNone/>
            </a:pPr>
            <a:r>
              <a:rPr lang="en-US" sz="2400" dirty="0"/>
              <a:t>          </a:t>
            </a:r>
            <a:r>
              <a:rPr lang="en-US" sz="2400" dirty="0" err="1"/>
              <a:t>typedef</a:t>
            </a:r>
            <a:r>
              <a:rPr lang="en-US" sz="2400" dirty="0"/>
              <a:t> </a:t>
            </a:r>
            <a:r>
              <a:rPr lang="en-US" sz="2400" dirty="0" err="1"/>
              <a:t>struct</a:t>
            </a:r>
            <a:r>
              <a:rPr lang="en-US" sz="2400" dirty="0"/>
              <a:t> {
         char </a:t>
            </a:r>
            <a:r>
              <a:rPr lang="en-US" sz="2400" dirty="0" err="1"/>
              <a:t>firstName</a:t>
            </a:r>
            <a:r>
              <a:rPr lang="en-US" sz="2400" dirty="0"/>
              <a:t>[50];
         char </a:t>
            </a:r>
            <a:r>
              <a:rPr lang="en-US" sz="2400" dirty="0" err="1"/>
              <a:t>studentClass</a:t>
            </a:r>
            <a:r>
              <a:rPr lang="en-US" sz="2400" dirty="0"/>
              <a:t>[20];
         char semester[20];
         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rollNumber</a:t>
            </a:r>
            <a:r>
              <a:rPr lang="en-US" sz="2400" dirty="0"/>
              <a:t>;</a:t>
            </a:r>
          </a:p>
          <a:p>
            <a:pPr marL="0" indent="0">
              <a:buNone/>
            </a:pPr>
            <a:r>
              <a:rPr lang="en-US" sz="2400" dirty="0"/>
              <a:t>         } Student;</a:t>
            </a:r>
          </a:p>
        </p:txBody>
      </p:sp>
    </p:spTree>
    <p:extLst>
      <p:ext uri="{BB962C8B-B14F-4D97-AF65-F5344CB8AC3E}">
        <p14:creationId xmlns:p14="http://schemas.microsoft.com/office/powerpoint/2010/main" val="32576866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4DCB4-E91A-9E9F-0EA5-B75F95DD7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built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B21899-86B6-8ED3-B88B-37374D2624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065867"/>
            <a:ext cx="10131425" cy="3649133"/>
          </a:xfrm>
        </p:spPr>
        <p:txBody>
          <a:bodyPr anchor="t">
            <a:noAutofit/>
          </a:bodyPr>
          <a:lstStyle/>
          <a:p>
            <a:r>
              <a:rPr lang="en-US" sz="2400" dirty="0"/>
              <a:t>User built functions are used for adding, deleting, updating, finding ,adding to file and remove from file.</a:t>
            </a:r>
          </a:p>
          <a:p>
            <a:r>
              <a:rPr lang="en-US" sz="2400" dirty="0"/>
              <a:t>Each function is separately made and called in  when needed.</a:t>
            </a:r>
          </a:p>
          <a:p>
            <a:r>
              <a:rPr lang="en-US" sz="2400" dirty="0"/>
              <a:t>Void data type is used with them because they have to return no value.</a:t>
            </a:r>
          </a:p>
          <a:p>
            <a:r>
              <a:rPr lang="en-US" sz="2400" dirty="0"/>
              <a:t>Each function has been given two arguments: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Students [] to specify number of students.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Count pointer is used to specify location where the action is performed 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Count variable is used to check number of student on which action is performed.</a:t>
            </a:r>
          </a:p>
        </p:txBody>
      </p:sp>
    </p:spTree>
    <p:extLst>
      <p:ext uri="{BB962C8B-B14F-4D97-AF65-F5344CB8AC3E}">
        <p14:creationId xmlns:p14="http://schemas.microsoft.com/office/powerpoint/2010/main" val="32005578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D8EF6-78AB-5744-5980-BBF3A4132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built functions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F239A4-1E5F-BC2B-DE18-9331489328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 fontScale="92500" lnSpcReduction="20000"/>
          </a:bodyPr>
          <a:lstStyle/>
          <a:p>
            <a:pPr marL="0" indent="0">
              <a:buNone/>
            </a:pPr>
            <a:r>
              <a:rPr lang="en-US" sz="2600" dirty="0"/>
              <a:t>Void </a:t>
            </a:r>
            <a:r>
              <a:rPr lang="en-US" sz="2600" dirty="0" err="1"/>
              <a:t>addStudent</a:t>
            </a:r>
            <a:r>
              <a:rPr lang="en-US" sz="2600" dirty="0"/>
              <a:t>(Student students[], </a:t>
            </a:r>
            <a:r>
              <a:rPr lang="en-US" sz="2600" dirty="0" err="1"/>
              <a:t>int</a:t>
            </a:r>
            <a:r>
              <a:rPr lang="en-US" sz="2600" dirty="0"/>
              <a:t> *count);</a:t>
            </a:r>
          </a:p>
          <a:p>
            <a:pPr marL="0" indent="0">
              <a:buNone/>
            </a:pPr>
            <a:r>
              <a:rPr lang="en-US" sz="2600" dirty="0"/>
              <a:t>void </a:t>
            </a:r>
            <a:r>
              <a:rPr lang="en-US" sz="2600" dirty="0" err="1"/>
              <a:t>viewStudents</a:t>
            </a:r>
            <a:r>
              <a:rPr lang="en-US" sz="2600" dirty="0"/>
              <a:t>(Student students[], </a:t>
            </a:r>
            <a:r>
              <a:rPr lang="en-US" sz="2600" dirty="0" err="1"/>
              <a:t>int</a:t>
            </a:r>
            <a:r>
              <a:rPr lang="en-US" sz="2600" dirty="0"/>
              <a:t> count);
void </a:t>
            </a:r>
            <a:r>
              <a:rPr lang="en-US" sz="2600" dirty="0" err="1"/>
              <a:t>findStudent</a:t>
            </a:r>
            <a:r>
              <a:rPr lang="en-US" sz="2600" dirty="0"/>
              <a:t>(Student students[], </a:t>
            </a:r>
            <a:r>
              <a:rPr lang="en-US" sz="2600" dirty="0" err="1"/>
              <a:t>int</a:t>
            </a:r>
            <a:r>
              <a:rPr lang="en-US" sz="2600" dirty="0"/>
              <a:t> count);
void </a:t>
            </a:r>
            <a:r>
              <a:rPr lang="en-US" sz="2600" dirty="0" err="1"/>
              <a:t>updateStudent</a:t>
            </a:r>
            <a:r>
              <a:rPr lang="en-US" sz="2600" dirty="0"/>
              <a:t>();
void </a:t>
            </a:r>
            <a:r>
              <a:rPr lang="en-US" sz="2600" dirty="0" err="1"/>
              <a:t>deleteStudent</a:t>
            </a:r>
            <a:r>
              <a:rPr lang="en-US" sz="2600" dirty="0"/>
              <a:t>(Student students[], </a:t>
            </a:r>
            <a:r>
              <a:rPr lang="en-US" sz="2600" dirty="0" err="1"/>
              <a:t>int</a:t>
            </a:r>
            <a:r>
              <a:rPr lang="en-US" sz="2600" dirty="0"/>
              <a:t> *count);
void </a:t>
            </a:r>
            <a:r>
              <a:rPr lang="en-US" sz="2600" dirty="0" err="1"/>
              <a:t>saveToFile</a:t>
            </a:r>
            <a:r>
              <a:rPr lang="en-US" sz="2600" dirty="0"/>
              <a:t>(Student students[], </a:t>
            </a:r>
            <a:r>
              <a:rPr lang="en-US" sz="2600" dirty="0" err="1"/>
              <a:t>int</a:t>
            </a:r>
            <a:r>
              <a:rPr lang="en-US" sz="2600" dirty="0"/>
              <a:t> count);
void </a:t>
            </a:r>
            <a:r>
              <a:rPr lang="en-US" sz="2600" dirty="0" err="1"/>
              <a:t>loadFromFile</a:t>
            </a:r>
            <a:r>
              <a:rPr lang="en-US" sz="2600" dirty="0"/>
              <a:t>(Student students[], </a:t>
            </a:r>
            <a:r>
              <a:rPr lang="en-US" sz="2600" dirty="0" err="1"/>
              <a:t>int</a:t>
            </a:r>
            <a:r>
              <a:rPr lang="en-US" sz="2600" dirty="0"/>
              <a:t> *count);
void </a:t>
            </a:r>
            <a:r>
              <a:rPr lang="en-US" sz="2600" dirty="0" err="1"/>
              <a:t>PrintMenu</a:t>
            </a:r>
            <a:r>
              <a:rPr lang="en-US" sz="2600" dirty="0"/>
              <a:t>(Student students[], </a:t>
            </a:r>
            <a:r>
              <a:rPr lang="en-US" sz="2600" dirty="0" err="1"/>
              <a:t>int</a:t>
            </a:r>
            <a:r>
              <a:rPr lang="en-US" sz="2600" dirty="0"/>
              <a:t> *count);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0372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2AAFC-18CD-8BC1-CC99-4A9B469DB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function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9EED89-4A34-9752-6964-D2C5D96001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 lnSpcReduction="10000"/>
          </a:bodyPr>
          <a:lstStyle/>
          <a:p>
            <a:r>
              <a:rPr lang="en-US" sz="2400" dirty="0"/>
              <a:t>An integer variable is declared in main function to count number of students.</a:t>
            </a:r>
          </a:p>
          <a:p>
            <a:r>
              <a:rPr lang="en-US" sz="2400" dirty="0"/>
              <a:t>Three user built functions are called in main.</a:t>
            </a:r>
          </a:p>
          <a:p>
            <a:pPr marL="0" indent="0">
              <a:buNone/>
            </a:pPr>
            <a:r>
              <a:rPr lang="en-US" sz="2400" dirty="0"/>
              <a:t>    </a:t>
            </a:r>
            <a:r>
              <a:rPr lang="en-US" sz="2400" dirty="0" err="1"/>
              <a:t>loadFromFile</a:t>
            </a:r>
            <a:r>
              <a:rPr lang="en-US" sz="2400" dirty="0"/>
              <a:t>(students, &amp;</a:t>
            </a:r>
            <a:r>
              <a:rPr lang="en-US" sz="2400" dirty="0" err="1"/>
              <a:t>studentCount</a:t>
            </a:r>
            <a:r>
              <a:rPr lang="en-US" sz="2400" dirty="0"/>
              <a:t>);
    </a:t>
            </a:r>
            <a:r>
              <a:rPr lang="en-US" sz="2400" dirty="0" err="1"/>
              <a:t>PrintMenu</a:t>
            </a:r>
            <a:r>
              <a:rPr lang="en-US" sz="2400" dirty="0"/>
              <a:t>(students, &amp;</a:t>
            </a:r>
            <a:r>
              <a:rPr lang="en-US" sz="2400" dirty="0" err="1"/>
              <a:t>studentCount</a:t>
            </a:r>
            <a:r>
              <a:rPr lang="en-US" sz="2400" dirty="0"/>
              <a:t>);</a:t>
            </a:r>
          </a:p>
          <a:p>
            <a:pPr marL="0" indent="0">
              <a:buNone/>
            </a:pPr>
            <a:r>
              <a:rPr lang="en-US" sz="2400" dirty="0"/>
              <a:t>    </a:t>
            </a:r>
            <a:r>
              <a:rPr lang="en-US" sz="2400" dirty="0" err="1"/>
              <a:t>saveToFile</a:t>
            </a:r>
            <a:r>
              <a:rPr lang="en-US" sz="2400" dirty="0"/>
              <a:t>(students, </a:t>
            </a:r>
            <a:r>
              <a:rPr lang="en-US" sz="2400" dirty="0" err="1"/>
              <a:t>studentCount</a:t>
            </a:r>
            <a:r>
              <a:rPr lang="en-US" sz="2400" dirty="0"/>
              <a:t>);</a:t>
            </a:r>
          </a:p>
          <a:p>
            <a:r>
              <a:rPr lang="en-US" sz="2400" dirty="0"/>
              <a:t>Each function has it’s specific purpose.</a:t>
            </a:r>
          </a:p>
          <a:p>
            <a:r>
              <a:rPr lang="en-US" sz="2400" dirty="0"/>
              <a:t>Two parameters are passed in each function, one to count and second to specify students.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674457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F9B4B-FE66-3F01-31CB-CFF656C86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 statement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96031-6323-3286-CD10-299CDA3337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 fontScale="70000" lnSpcReduction="20000"/>
          </a:bodyPr>
          <a:lstStyle/>
          <a:p>
            <a:r>
              <a:rPr lang="en-US" sz="2400" dirty="0"/>
              <a:t>In “</a:t>
            </a:r>
            <a:r>
              <a:rPr lang="en-US" sz="2400" dirty="0" err="1"/>
              <a:t>printmenu</a:t>
            </a:r>
            <a:r>
              <a:rPr lang="en-US" sz="2400" dirty="0"/>
              <a:t> “ function switch statement is used.</a:t>
            </a:r>
          </a:p>
          <a:p>
            <a:r>
              <a:rPr lang="en-US" sz="2400" dirty="0"/>
              <a:t>It checks the action user wants to perform . It takes integer variable and gives user 1-6 choices.</a:t>
            </a:r>
          </a:p>
          <a:p>
            <a:pPr marL="0" indent="0">
              <a:buNone/>
            </a:pPr>
            <a:r>
              <a:rPr lang="en-US" sz="2400" dirty="0"/>
              <a:t>Switch (</a:t>
            </a:r>
            <a:r>
              <a:rPr lang="en-US" sz="2400" dirty="0" err="1"/>
              <a:t>selectopt</a:t>
            </a:r>
            <a:r>
              <a:rPr lang="en-US" sz="2400" dirty="0"/>
              <a:t>) {
            case 1:
                </a:t>
            </a:r>
            <a:r>
              <a:rPr lang="en-US" sz="2400" dirty="0" err="1"/>
              <a:t>addStudent</a:t>
            </a:r>
            <a:r>
              <a:rPr lang="en-US" sz="2400" dirty="0"/>
              <a:t>(students, count);
                break;
            case 2;</a:t>
            </a:r>
          </a:p>
          <a:p>
            <a:pPr marL="0" indent="0">
              <a:buNone/>
            </a:pPr>
            <a:r>
              <a:rPr lang="en-US" sz="2400" dirty="0"/>
              <a:t>                </a:t>
            </a:r>
            <a:r>
              <a:rPr lang="en-US" sz="2400" dirty="0" err="1"/>
              <a:t>updateStudent</a:t>
            </a:r>
            <a:r>
              <a:rPr lang="en-US" sz="2400" dirty="0"/>
              <a:t>();</a:t>
            </a:r>
          </a:p>
          <a:p>
            <a:pPr marL="0" indent="0">
              <a:buNone/>
            </a:pPr>
            <a:r>
              <a:rPr lang="en-US" sz="2400" dirty="0"/>
              <a:t>                break;</a:t>
            </a:r>
          </a:p>
          <a:p>
            <a:r>
              <a:rPr lang="en-US" sz="2400" dirty="0"/>
              <a:t>Similarly cases </a:t>
            </a:r>
            <a:r>
              <a:rPr lang="en-US" sz="2400" dirty="0" err="1"/>
              <a:t>upto</a:t>
            </a:r>
            <a:r>
              <a:rPr lang="en-US" sz="2400" dirty="0"/>
              <a:t> six.</a:t>
            </a:r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385770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15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Celestial</vt:lpstr>
      <vt:lpstr>Student information system </vt:lpstr>
      <vt:lpstr>Group members:</vt:lpstr>
      <vt:lpstr>Library files</vt:lpstr>
      <vt:lpstr>Structures </vt:lpstr>
      <vt:lpstr>Structures </vt:lpstr>
      <vt:lpstr>User built functions</vt:lpstr>
      <vt:lpstr>User built functions </vt:lpstr>
      <vt:lpstr>Main function </vt:lpstr>
      <vt:lpstr>Switch statement </vt:lpstr>
      <vt:lpstr>Functions</vt:lpstr>
      <vt:lpstr>Filing</vt:lpstr>
      <vt:lpstr>Output</vt:lpstr>
      <vt:lpstr>Output</vt:lpstr>
      <vt:lpstr>Output</vt:lpstr>
      <vt:lpstr>Output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aliza seher</dc:creator>
  <cp:lastModifiedBy>aliza seher</cp:lastModifiedBy>
  <cp:revision>9</cp:revision>
  <dcterms:created xsi:type="dcterms:W3CDTF">2025-01-15T03:35:02Z</dcterms:created>
  <dcterms:modified xsi:type="dcterms:W3CDTF">2025-01-17T06:19:06Z</dcterms:modified>
</cp:coreProperties>
</file>