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dirty="0"/>
              <a:t>Airline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398" y="2119828"/>
            <a:ext cx="6400800" cy="3234369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solidFill>
                  <a:srgbClr val="00B0F0"/>
                </a:solidFill>
              </a:rPr>
              <a:t>Java Project Presentation</a:t>
            </a:r>
          </a:p>
          <a:p>
            <a:r>
              <a:rPr dirty="0"/>
              <a:t>Group Members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EMAN FATIMA(057)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 ALIZA SEHER(012)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ALEESHA MUSLIM(064)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RAHEELA NISAR(080)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1393"/>
            <a:ext cx="8229600" cy="1006927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6714"/>
            <a:ext cx="8229600" cy="2479449"/>
          </a:xfrm>
        </p:spPr>
        <p:txBody>
          <a:bodyPr/>
          <a:lstStyle/>
          <a:p>
            <a:pPr marL="0" indent="0" algn="ctr">
              <a:buNone/>
            </a:pPr>
            <a:r>
              <a:rPr dirty="0"/>
              <a:t>Any Questions?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desktop-based Java application.</a:t>
            </a:r>
          </a:p>
          <a:p>
            <a:r>
              <a:rPr dirty="0"/>
              <a:t>Enables users to book and cancel airline tickets.</a:t>
            </a:r>
          </a:p>
          <a:p>
            <a:r>
              <a:rPr dirty="0"/>
              <a:t>Built using Java Swing for GUI and </a:t>
            </a:r>
            <a:r>
              <a:rPr lang="en-US" dirty="0"/>
              <a:t>SQL developer </a:t>
            </a:r>
            <a:r>
              <a:rPr dirty="0"/>
              <a:t>for data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Login and Authentication</a:t>
            </a:r>
          </a:p>
          <a:p>
            <a:r>
              <a:t>Flight Schedule Viewing</a:t>
            </a:r>
          </a:p>
          <a:p>
            <a:r>
              <a:t>Passenger Information Management</a:t>
            </a:r>
          </a:p>
          <a:p>
            <a:r>
              <a:t>Ticket Booking and Cancellation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 (Core + Swing)</a:t>
            </a:r>
          </a:p>
          <a:p>
            <a:r>
              <a:rPr dirty="0"/>
              <a:t>SQL </a:t>
            </a:r>
            <a:r>
              <a:rPr lang="en-US" dirty="0"/>
              <a:t>developer </a:t>
            </a:r>
            <a:r>
              <a:rPr dirty="0"/>
              <a:t>Database</a:t>
            </a:r>
          </a:p>
          <a:p>
            <a:r>
              <a:rPr dirty="0"/>
              <a:t>JDBC for database connectivity</a:t>
            </a:r>
          </a:p>
          <a:p>
            <a:r>
              <a:rPr dirty="0"/>
              <a:t>Eclipse IDE for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Module</a:t>
            </a:r>
          </a:p>
          <a:p>
            <a:r>
              <a:t>Flight Management</a:t>
            </a:r>
          </a:p>
          <a:p>
            <a:r>
              <a:t>Passenger Details Module</a:t>
            </a:r>
          </a:p>
          <a:p>
            <a:r>
              <a:t>Booking &amp; Cancellation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Flights Table: flight_id, origin, destination, time</a:t>
            </a:r>
          </a:p>
          <a:p>
            <a:r>
              <a:t>Passengers Table: passenger_id, name, contact</a:t>
            </a:r>
          </a:p>
          <a:p>
            <a:r>
              <a:t>Bookings Table: booking_id, passenger_id, flight_id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and intuitive GUI using Java Swing.</a:t>
            </a:r>
          </a:p>
          <a:p>
            <a:r>
              <a:t>Forms for entering passenger and booking details.</a:t>
            </a:r>
          </a:p>
          <a:p>
            <a:r>
              <a:t>Confirmation messages for actions taken.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logs in → Views flights → Enters details → Books/Cancels ticket → Confirmation shown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Payment Integration</a:t>
            </a:r>
          </a:p>
          <a:p>
            <a:r>
              <a:t>Email Notifications</a:t>
            </a:r>
          </a:p>
          <a:p>
            <a:r>
              <a:t>Mobile App Version</a:t>
            </a:r>
          </a:p>
          <a:p>
            <a:r>
              <a:t>Admin Panel for Airlines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199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Airline Reservation System</vt:lpstr>
      <vt:lpstr>Project Overview</vt:lpstr>
      <vt:lpstr>Key Features</vt:lpstr>
      <vt:lpstr>Technology Stack</vt:lpstr>
      <vt:lpstr>System Modules</vt:lpstr>
      <vt:lpstr>Database Design</vt:lpstr>
      <vt:lpstr>User Interface</vt:lpstr>
      <vt:lpstr>Workflow Diagram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subject/>
  <dc:creator>Hp</dc:creator>
  <cp:keywords/>
  <dc:description>generated using python-pptx</dc:description>
  <cp:lastModifiedBy>aliza seher</cp:lastModifiedBy>
  <cp:revision>4</cp:revision>
  <dcterms:created xsi:type="dcterms:W3CDTF">2013-01-27T09:14:16Z</dcterms:created>
  <dcterms:modified xsi:type="dcterms:W3CDTF">2025-06-09T15:14:57Z</dcterms:modified>
  <cp:category/>
</cp:coreProperties>
</file>