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30.xml" ContentType="application/vnd.ms-office.chartcolorstyle+xml"/>
  <Override PartName="/ppt/charts/style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RIODS\Project\test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RIODS\Project\test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RIODS\Project\test%20(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RIODS\Project\test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lv-LV"/>
              <a:t>Unit price.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58125620203514"/>
          <c:y val="8.9514081010143992E-2"/>
          <c:w val="0.78260740897320724"/>
          <c:h val="0.8825638687056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TEST1!$G$1</c:f>
              <c:strCache>
                <c:ptCount val="1"/>
                <c:pt idx="0">
                  <c:v> AVERAGE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TEST1!$A$2:$A$28</c:f>
              <c:strCache>
                <c:ptCount val="27"/>
                <c:pt idx="0">
                  <c:v>Poland</c:v>
                </c:pt>
                <c:pt idx="1">
                  <c:v>Germany</c:v>
                </c:pt>
                <c:pt idx="2">
                  <c:v>Croatia</c:v>
                </c:pt>
                <c:pt idx="3">
                  <c:v>Slovakia</c:v>
                </c:pt>
                <c:pt idx="4">
                  <c:v>Ireland</c:v>
                </c:pt>
                <c:pt idx="5">
                  <c:v>Bulgaria</c:v>
                </c:pt>
                <c:pt idx="6">
                  <c:v>Portugal</c:v>
                </c:pt>
                <c:pt idx="7">
                  <c:v>Lithuania</c:v>
                </c:pt>
                <c:pt idx="8">
                  <c:v>Czechia</c:v>
                </c:pt>
                <c:pt idx="9">
                  <c:v>Spain</c:v>
                </c:pt>
                <c:pt idx="10">
                  <c:v>Sweden</c:v>
                </c:pt>
                <c:pt idx="11">
                  <c:v>France</c:v>
                </c:pt>
                <c:pt idx="12">
                  <c:v>Luxembourg</c:v>
                </c:pt>
                <c:pt idx="13">
                  <c:v>Netherlands</c:v>
                </c:pt>
                <c:pt idx="14">
                  <c:v>Latvia</c:v>
                </c:pt>
                <c:pt idx="15">
                  <c:v>Malta</c:v>
                </c:pt>
                <c:pt idx="16">
                  <c:v>Belgium</c:v>
                </c:pt>
                <c:pt idx="17">
                  <c:v>Estonia</c:v>
                </c:pt>
                <c:pt idx="18">
                  <c:v>Slovenia</c:v>
                </c:pt>
                <c:pt idx="19">
                  <c:v>Cyprus</c:v>
                </c:pt>
                <c:pt idx="20">
                  <c:v>Italy</c:v>
                </c:pt>
                <c:pt idx="21">
                  <c:v>Finland</c:v>
                </c:pt>
                <c:pt idx="22">
                  <c:v>Hungary</c:v>
                </c:pt>
                <c:pt idx="23">
                  <c:v>Romania</c:v>
                </c:pt>
                <c:pt idx="24">
                  <c:v>Austria</c:v>
                </c:pt>
                <c:pt idx="25">
                  <c:v>Greece</c:v>
                </c:pt>
                <c:pt idx="26">
                  <c:v>Denmark</c:v>
                </c:pt>
              </c:strCache>
            </c:strRef>
          </c:cat>
          <c:val>
            <c:numRef>
              <c:f>TEST1!$G$2:$G$28</c:f>
              <c:numCache>
                <c:formatCode>_("€"* #,##0.00_);_("€"* \(#,##0.00\);_("€"* "-"??_);_(@_)</c:formatCode>
                <c:ptCount val="27"/>
                <c:pt idx="0">
                  <c:v>0.10125000000000001</c:v>
                </c:pt>
                <c:pt idx="1">
                  <c:v>0.1072</c:v>
                </c:pt>
                <c:pt idx="2">
                  <c:v>0.10905000000000001</c:v>
                </c:pt>
                <c:pt idx="3">
                  <c:v>0.11310000000000001</c:v>
                </c:pt>
                <c:pt idx="4">
                  <c:v>0.115</c:v>
                </c:pt>
                <c:pt idx="5">
                  <c:v>0.11815000000000001</c:v>
                </c:pt>
                <c:pt idx="6">
                  <c:v>0.1206</c:v>
                </c:pt>
                <c:pt idx="7">
                  <c:v>0.12125</c:v>
                </c:pt>
                <c:pt idx="8">
                  <c:v>0.13405</c:v>
                </c:pt>
                <c:pt idx="9">
                  <c:v>0.1353</c:v>
                </c:pt>
                <c:pt idx="10">
                  <c:v>0.14235</c:v>
                </c:pt>
                <c:pt idx="11">
                  <c:v>0.14279999999999998</c:v>
                </c:pt>
                <c:pt idx="12">
                  <c:v>0.15015000000000001</c:v>
                </c:pt>
                <c:pt idx="13">
                  <c:v>0.1547</c:v>
                </c:pt>
                <c:pt idx="14">
                  <c:v>0.15844999999999998</c:v>
                </c:pt>
                <c:pt idx="15">
                  <c:v>0.16</c:v>
                </c:pt>
                <c:pt idx="16">
                  <c:v>0.1636</c:v>
                </c:pt>
                <c:pt idx="17">
                  <c:v>0.1636</c:v>
                </c:pt>
                <c:pt idx="18">
                  <c:v>0.16439999999999999</c:v>
                </c:pt>
                <c:pt idx="19">
                  <c:v>0.16500000000000001</c:v>
                </c:pt>
                <c:pt idx="20">
                  <c:v>0.16594999999999999</c:v>
                </c:pt>
                <c:pt idx="21">
                  <c:v>0.16625000000000001</c:v>
                </c:pt>
                <c:pt idx="22">
                  <c:v>0.17170000000000002</c:v>
                </c:pt>
                <c:pt idx="23">
                  <c:v>0.17720000000000002</c:v>
                </c:pt>
                <c:pt idx="24">
                  <c:v>0.18580000000000002</c:v>
                </c:pt>
                <c:pt idx="25">
                  <c:v>0.19500000000000001</c:v>
                </c:pt>
                <c:pt idx="26">
                  <c:v>0.19940000000000002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0-46B8-AF7B-7057F2D526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40911375"/>
        <c:axId val="540912207"/>
      </c:barChart>
      <c:catAx>
        <c:axId val="540911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12207"/>
        <c:crosses val="autoZero"/>
        <c:auto val="1"/>
        <c:lblAlgn val="ctr"/>
        <c:lblOffset val="100"/>
        <c:noMultiLvlLbl val="0"/>
      </c:catAx>
      <c:valAx>
        <c:axId val="54091220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crossAx val="54091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TEST1!$H$1</c:f>
              <c:strCache>
                <c:ptCount val="1"/>
                <c:pt idx="0">
                  <c:v> Lifetime period cost 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DE85263-9449-43E5-AEBD-CAEE2DD8D8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F0-457C-9F59-0A5223E0F55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C35D17-DD52-47F5-BB7E-BD591F01A2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8F0-457C-9F59-0A5223E0F55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368D0DB-7727-4F7F-89C2-BCEDAEA0B9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8F0-457C-9F59-0A5223E0F55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4E58362-99CD-48F7-B2E7-03AD734A08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8F0-457C-9F59-0A5223E0F55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2C31061-C85C-4C7D-B64B-E01412D9F2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8F0-457C-9F59-0A5223E0F55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AD816E5-DFBF-4BFE-B15D-300F2AC5FA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8F0-457C-9F59-0A5223E0F55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C85EF9D-EE29-4D31-A4B4-4F4FBD67AD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8F0-457C-9F59-0A5223E0F553}"/>
                </c:ext>
              </c:extLst>
            </c:dLbl>
            <c:dLbl>
              <c:idx val="7"/>
              <c:layout>
                <c:manualLayout>
                  <c:x val="-7.1295717326141138E-3"/>
                  <c:y val="-2.6922608940623483E-2"/>
                </c:manualLayout>
              </c:layout>
              <c:tx>
                <c:rich>
                  <a:bodyPr rot="-60000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00" b="0" i="0" u="none" strike="noStrike" kern="120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9024392-A707-4520-9F6E-916599FBB683}" type="CELLRANGE">
                      <a:rPr lang="en-US"/>
                      <a:pPr>
                        <a:defRPr sz="1300"/>
                      </a:pPr>
                      <a:t>[CELLRANGE]</a:t>
                    </a:fld>
                    <a:endParaRPr lang="en-US"/>
                  </a:p>
                </c:rich>
              </c:tx>
              <c:spPr>
                <a:solidFill>
                  <a:schemeClr val="lt1"/>
                </a:solidFill>
                <a:ln>
                  <a:solidFill>
                    <a:schemeClr val="accent2"/>
                  </a:solidFill>
                </a:ln>
                <a:effectLst/>
              </c:spPr>
              <c:txPr>
                <a:bodyPr rot="-60000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8F0-457C-9F59-0A5223E0F55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9670219-145D-4B03-A78A-7464E5AD99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8F0-457C-9F59-0A5223E0F55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374C2F1-78EC-400F-915E-AF8CD00DC2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8F0-457C-9F59-0A5223E0F55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027C084-FF3F-40E6-866F-AAD69862F4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8F0-457C-9F59-0A5223E0F553}"/>
                </c:ext>
              </c:extLst>
            </c:dLbl>
            <c:dLbl>
              <c:idx val="11"/>
              <c:layout>
                <c:manualLayout>
                  <c:x val="6.5897858319604614E-3"/>
                  <c:y val="-8.4790658873492679E-3"/>
                </c:manualLayout>
              </c:layout>
              <c:tx>
                <c:rich>
                  <a:bodyPr/>
                  <a:lstStyle/>
                  <a:p>
                    <a:fld id="{054147DD-4319-4233-BA22-51237682E6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8F0-457C-9F59-0A5223E0F55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3B50A4A-15B0-4922-8E21-D0DA8D8885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8F0-457C-9F59-0A5223E0F553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AE12253-D0BB-47B0-8763-D334C0003F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8F0-457C-9F59-0A5223E0F55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AFFC7A6-BDA5-4775-B25D-780FB1EA0F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8F0-457C-9F59-0A5223E0F553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5BFCE3B-F848-49A8-B348-1EDE78FCAE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8F0-457C-9F59-0A5223E0F553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6BB06F6-7194-4077-AD3D-684E326B19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8F0-457C-9F59-0A5223E0F553}"/>
                </c:ext>
              </c:extLst>
            </c:dLbl>
            <c:dLbl>
              <c:idx val="17"/>
              <c:layout>
                <c:manualLayout>
                  <c:x val="-1.3179571663920963E-2"/>
                  <c:y val="-3.8155629582325885E-2"/>
                </c:manualLayout>
              </c:layout>
              <c:tx>
                <c:rich>
                  <a:bodyPr/>
                  <a:lstStyle/>
                  <a:p>
                    <a:fld id="{490D3412-9E41-423D-B3AF-8C6E9A5024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8F0-457C-9F59-0A5223E0F553}"/>
                </c:ext>
              </c:extLst>
            </c:dLbl>
            <c:dLbl>
              <c:idx val="18"/>
              <c:layout>
                <c:manualLayout>
                  <c:x val="7.8492655090873567E-3"/>
                  <c:y val="-6.5020284318983166E-3"/>
                </c:manualLayout>
              </c:layout>
              <c:tx>
                <c:rich>
                  <a:bodyPr/>
                  <a:lstStyle/>
                  <a:p>
                    <a:fld id="{D29AFC52-A591-440D-98DE-BA6A75BFA2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8F0-457C-9F59-0A5223E0F553}"/>
                </c:ext>
              </c:extLst>
            </c:dLbl>
            <c:dLbl>
              <c:idx val="19"/>
              <c:layout>
                <c:manualLayout>
                  <c:x val="-4.3931905546403475E-3"/>
                  <c:y val="-2.54371976620478E-2"/>
                </c:manualLayout>
              </c:layout>
              <c:tx>
                <c:rich>
                  <a:bodyPr/>
                  <a:lstStyle/>
                  <a:p>
                    <a:fld id="{DC4F0CF7-786F-4C50-860B-F759BD6DA2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8F0-457C-9F59-0A5223E0F553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86D5291-99FA-4C97-BDE7-D2559203A7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8F0-457C-9F59-0A5223E0F553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9AD9D1BA-9EC6-431A-ACCD-B8CAEF3D2D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8F0-457C-9F59-0A5223E0F553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3C04AD2-F78B-46C1-9E56-6AC6F6C5C2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8F0-457C-9F59-0A5223E0F553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B16C411-E139-4FCA-9E16-B9DAB55C4B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8F0-457C-9F59-0A5223E0F553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855C6A6-A328-4C5A-8611-70D4AA99BD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8F0-457C-9F59-0A5223E0F553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E681477-2554-400B-BEAC-96EA466F1A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8F0-457C-9F59-0A5223E0F553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42571F5-B7B7-4775-A428-6BB36FB2AB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8F0-457C-9F59-0A5223E0F553}"/>
                </c:ext>
              </c:extLst>
            </c:dLbl>
            <c:spPr>
              <a:solidFill>
                <a:schemeClr val="lt1"/>
              </a:solidFill>
              <a:ln>
                <a:solidFill>
                  <a:schemeClr val="accent2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TEST1!$D$2:$D$28</c:f>
              <c:numCache>
                <c:formatCode>0%</c:formatCode>
                <c:ptCount val="27"/>
                <c:pt idx="0">
                  <c:v>0.05</c:v>
                </c:pt>
                <c:pt idx="1">
                  <c:v>7.0000000000000007E-2</c:v>
                </c:pt>
                <c:pt idx="2">
                  <c:v>0.13</c:v>
                </c:pt>
                <c:pt idx="3">
                  <c:v>0.1</c:v>
                </c:pt>
                <c:pt idx="4">
                  <c:v>0</c:v>
                </c:pt>
                <c:pt idx="5">
                  <c:v>0.2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0.1</c:v>
                </c:pt>
                <c:pt idx="10">
                  <c:v>0.25</c:v>
                </c:pt>
                <c:pt idx="11">
                  <c:v>0.06</c:v>
                </c:pt>
                <c:pt idx="12">
                  <c:v>0.03</c:v>
                </c:pt>
                <c:pt idx="13">
                  <c:v>0.06</c:v>
                </c:pt>
                <c:pt idx="14">
                  <c:v>0.21</c:v>
                </c:pt>
                <c:pt idx="15">
                  <c:v>0</c:v>
                </c:pt>
                <c:pt idx="16">
                  <c:v>0.06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0.05</c:v>
                </c:pt>
                <c:pt idx="20">
                  <c:v>0.22</c:v>
                </c:pt>
                <c:pt idx="21">
                  <c:v>0.24</c:v>
                </c:pt>
                <c:pt idx="22">
                  <c:v>0.27</c:v>
                </c:pt>
                <c:pt idx="23">
                  <c:v>0.19</c:v>
                </c:pt>
                <c:pt idx="24">
                  <c:v>0.1</c:v>
                </c:pt>
                <c:pt idx="25">
                  <c:v>0.1</c:v>
                </c:pt>
                <c:pt idx="26">
                  <c:v>0.25</c:v>
                </c:pt>
              </c:numCache>
            </c:numRef>
          </c:xVal>
          <c:yVal>
            <c:numRef>
              <c:f>TEST1!$H$2:$H$28</c:f>
              <c:numCache>
                <c:formatCode>_-* #\ ##0\ "€"_-;\-* #\ ##0\ "€"_-;_-* "-"??\ "€"_-;_-@_-</c:formatCode>
                <c:ptCount val="27"/>
                <c:pt idx="0">
                  <c:v>923.40000000000009</c:v>
                </c:pt>
                <c:pt idx="1">
                  <c:v>977.66399999999999</c:v>
                </c:pt>
                <c:pt idx="2">
                  <c:v>994.53600000000006</c:v>
                </c:pt>
                <c:pt idx="3">
                  <c:v>1031.472</c:v>
                </c:pt>
                <c:pt idx="4">
                  <c:v>1048.8</c:v>
                </c:pt>
                <c:pt idx="5">
                  <c:v>1077.528</c:v>
                </c:pt>
                <c:pt idx="6">
                  <c:v>1099.8720000000001</c:v>
                </c:pt>
                <c:pt idx="7">
                  <c:v>1105.8</c:v>
                </c:pt>
                <c:pt idx="8">
                  <c:v>1222.5360000000001</c:v>
                </c:pt>
                <c:pt idx="9">
                  <c:v>1233.9359999999999</c:v>
                </c:pt>
                <c:pt idx="10">
                  <c:v>1298.232</c:v>
                </c:pt>
                <c:pt idx="11">
                  <c:v>1302.3359999999998</c:v>
                </c:pt>
                <c:pt idx="12">
                  <c:v>1369.3679999999999</c:v>
                </c:pt>
                <c:pt idx="13">
                  <c:v>1410.864</c:v>
                </c:pt>
                <c:pt idx="14">
                  <c:v>1445.0639999999999</c:v>
                </c:pt>
                <c:pt idx="15">
                  <c:v>1459.2</c:v>
                </c:pt>
                <c:pt idx="16">
                  <c:v>1492.0319999999999</c:v>
                </c:pt>
                <c:pt idx="17">
                  <c:v>1492.0319999999999</c:v>
                </c:pt>
                <c:pt idx="18">
                  <c:v>1499.328</c:v>
                </c:pt>
                <c:pt idx="19">
                  <c:v>1504.8000000000002</c:v>
                </c:pt>
                <c:pt idx="20">
                  <c:v>1513.4639999999999</c:v>
                </c:pt>
                <c:pt idx="21">
                  <c:v>1516.2</c:v>
                </c:pt>
                <c:pt idx="22">
                  <c:v>1565.9040000000002</c:v>
                </c:pt>
                <c:pt idx="23">
                  <c:v>1616.0640000000003</c:v>
                </c:pt>
                <c:pt idx="24">
                  <c:v>1694.4960000000001</c:v>
                </c:pt>
                <c:pt idx="25">
                  <c:v>1778.4</c:v>
                </c:pt>
                <c:pt idx="26">
                  <c:v>1818.5280000000002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TEST1!$A$2:$A$28</c15:f>
                <c15:dlblRangeCache>
                  <c:ptCount val="27"/>
                  <c:pt idx="0">
                    <c:v>Poland</c:v>
                  </c:pt>
                  <c:pt idx="1">
                    <c:v>Germany</c:v>
                  </c:pt>
                  <c:pt idx="2">
                    <c:v>Croatia</c:v>
                  </c:pt>
                  <c:pt idx="3">
                    <c:v>Slovakia</c:v>
                  </c:pt>
                  <c:pt idx="4">
                    <c:v>Ireland</c:v>
                  </c:pt>
                  <c:pt idx="5">
                    <c:v>Bulgaria</c:v>
                  </c:pt>
                  <c:pt idx="6">
                    <c:v>Portugal</c:v>
                  </c:pt>
                  <c:pt idx="7">
                    <c:v>Lithuania</c:v>
                  </c:pt>
                  <c:pt idx="8">
                    <c:v>Czechia</c:v>
                  </c:pt>
                  <c:pt idx="9">
                    <c:v>Spain</c:v>
                  </c:pt>
                  <c:pt idx="10">
                    <c:v>Sweden</c:v>
                  </c:pt>
                  <c:pt idx="11">
                    <c:v>France</c:v>
                  </c:pt>
                  <c:pt idx="12">
                    <c:v>Luxembourg</c:v>
                  </c:pt>
                  <c:pt idx="13">
                    <c:v>Netherlands</c:v>
                  </c:pt>
                  <c:pt idx="14">
                    <c:v>Latvia</c:v>
                  </c:pt>
                  <c:pt idx="15">
                    <c:v>Malta</c:v>
                  </c:pt>
                  <c:pt idx="16">
                    <c:v>Belgium</c:v>
                  </c:pt>
                  <c:pt idx="17">
                    <c:v>Estonia</c:v>
                  </c:pt>
                  <c:pt idx="18">
                    <c:v>Slovenia</c:v>
                  </c:pt>
                  <c:pt idx="19">
                    <c:v>Cyprus</c:v>
                  </c:pt>
                  <c:pt idx="20">
                    <c:v>Italy</c:v>
                  </c:pt>
                  <c:pt idx="21">
                    <c:v>Finland</c:v>
                  </c:pt>
                  <c:pt idx="22">
                    <c:v>Hungary</c:v>
                  </c:pt>
                  <c:pt idx="23">
                    <c:v>Romania</c:v>
                  </c:pt>
                  <c:pt idx="24">
                    <c:v>Austria</c:v>
                  </c:pt>
                  <c:pt idx="25">
                    <c:v>Greece</c:v>
                  </c:pt>
                  <c:pt idx="26">
                    <c:v>Denmark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08F0-457C-9F59-0A5223E0F5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56610784"/>
        <c:axId val="1656617856"/>
      </c:scatterChart>
      <c:valAx>
        <c:axId val="165661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617856"/>
        <c:crosses val="autoZero"/>
        <c:crossBetween val="midCat"/>
      </c:valAx>
      <c:valAx>
        <c:axId val="1656617856"/>
        <c:scaling>
          <c:orientation val="minMax"/>
          <c:min val="800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_-* #\ ##0\ &quot;€&quot;_-;\-* #\ ##0\ &quot;€&quot;_-;_-* &quot;-&quot;??\ &quot;€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610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"Period tax" in EU</a:t>
            </a:r>
            <a:r>
              <a:rPr lang="en-US" dirty="0"/>
              <a:t>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TEST1!$C$1</c:f>
              <c:strCache>
                <c:ptCount val="1"/>
                <c:pt idx="0">
                  <c:v>Tax 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TEST1!$A$2:$A$28</c:f>
              <c:strCache>
                <c:ptCount val="27"/>
                <c:pt idx="0">
                  <c:v>Poland</c:v>
                </c:pt>
                <c:pt idx="1">
                  <c:v>Germany</c:v>
                </c:pt>
                <c:pt idx="2">
                  <c:v>Croatia</c:v>
                </c:pt>
                <c:pt idx="3">
                  <c:v>Slovakia</c:v>
                </c:pt>
                <c:pt idx="4">
                  <c:v>Ireland</c:v>
                </c:pt>
                <c:pt idx="5">
                  <c:v>Bulgaria</c:v>
                </c:pt>
                <c:pt idx="6">
                  <c:v>Portugal</c:v>
                </c:pt>
                <c:pt idx="7">
                  <c:v>Lithuania</c:v>
                </c:pt>
                <c:pt idx="8">
                  <c:v>Czechia</c:v>
                </c:pt>
                <c:pt idx="9">
                  <c:v>Spain</c:v>
                </c:pt>
                <c:pt idx="10">
                  <c:v>Sweden</c:v>
                </c:pt>
                <c:pt idx="11">
                  <c:v>France</c:v>
                </c:pt>
                <c:pt idx="12">
                  <c:v>Luxembourg</c:v>
                </c:pt>
                <c:pt idx="13">
                  <c:v>Netherlands</c:v>
                </c:pt>
                <c:pt idx="14">
                  <c:v>Latvia</c:v>
                </c:pt>
                <c:pt idx="15">
                  <c:v>Malta</c:v>
                </c:pt>
                <c:pt idx="16">
                  <c:v>Belgium</c:v>
                </c:pt>
                <c:pt idx="17">
                  <c:v>Estonia</c:v>
                </c:pt>
                <c:pt idx="18">
                  <c:v>Slovenia</c:v>
                </c:pt>
                <c:pt idx="19">
                  <c:v>Cyprus</c:v>
                </c:pt>
                <c:pt idx="20">
                  <c:v>Italy</c:v>
                </c:pt>
                <c:pt idx="21">
                  <c:v>Finland</c:v>
                </c:pt>
                <c:pt idx="22">
                  <c:v>Hungary</c:v>
                </c:pt>
                <c:pt idx="23">
                  <c:v>Romania</c:v>
                </c:pt>
                <c:pt idx="24">
                  <c:v>Austria</c:v>
                </c:pt>
                <c:pt idx="25">
                  <c:v>Greece</c:v>
                </c:pt>
                <c:pt idx="26">
                  <c:v>Denmark</c:v>
                </c:pt>
              </c:strCache>
            </c:strRef>
          </c:cat>
          <c:val>
            <c:numRef>
              <c:f>TEST1!$C$2:$C$28</c:f>
              <c:numCache>
                <c:formatCode>0%</c:formatCode>
                <c:ptCount val="27"/>
                <c:pt idx="0">
                  <c:v>0.08</c:v>
                </c:pt>
                <c:pt idx="1">
                  <c:v>0.19</c:v>
                </c:pt>
                <c:pt idx="2">
                  <c:v>0.25</c:v>
                </c:pt>
                <c:pt idx="3">
                  <c:v>0.1</c:v>
                </c:pt>
                <c:pt idx="4">
                  <c:v>0</c:v>
                </c:pt>
                <c:pt idx="5">
                  <c:v>0.2</c:v>
                </c:pt>
                <c:pt idx="6">
                  <c:v>0.06</c:v>
                </c:pt>
                <c:pt idx="7">
                  <c:v>0.21</c:v>
                </c:pt>
                <c:pt idx="8">
                  <c:v>0.21</c:v>
                </c:pt>
                <c:pt idx="9">
                  <c:v>0.1</c:v>
                </c:pt>
                <c:pt idx="10">
                  <c:v>0.25</c:v>
                </c:pt>
                <c:pt idx="11">
                  <c:v>5.5E-2</c:v>
                </c:pt>
                <c:pt idx="12">
                  <c:v>0.17</c:v>
                </c:pt>
                <c:pt idx="13">
                  <c:v>0.06</c:v>
                </c:pt>
                <c:pt idx="14">
                  <c:v>0.21</c:v>
                </c:pt>
                <c:pt idx="15">
                  <c:v>0</c:v>
                </c:pt>
                <c:pt idx="16">
                  <c:v>0.06</c:v>
                </c:pt>
                <c:pt idx="17">
                  <c:v>0.09</c:v>
                </c:pt>
                <c:pt idx="18">
                  <c:v>0.22</c:v>
                </c:pt>
                <c:pt idx="19">
                  <c:v>0.05</c:v>
                </c:pt>
                <c:pt idx="20">
                  <c:v>0.22</c:v>
                </c:pt>
                <c:pt idx="21">
                  <c:v>0.24</c:v>
                </c:pt>
                <c:pt idx="22">
                  <c:v>0.27</c:v>
                </c:pt>
                <c:pt idx="23">
                  <c:v>0.19</c:v>
                </c:pt>
                <c:pt idx="24">
                  <c:v>0.1</c:v>
                </c:pt>
                <c:pt idx="25">
                  <c:v>0.13</c:v>
                </c:pt>
                <c:pt idx="26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C-47D5-8BCA-9F101D4D5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529391"/>
        <c:axId val="1078520655"/>
      </c:barChart>
      <c:lineChart>
        <c:grouping val="standard"/>
        <c:varyColors val="0"/>
        <c:ser>
          <c:idx val="1"/>
          <c:order val="1"/>
          <c:tx>
            <c:strRef>
              <c:f>TEST1!$D$1</c:f>
              <c:strCache>
                <c:ptCount val="1"/>
                <c:pt idx="0">
                  <c:v>Tax 2022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TEST1!$A$2:$A$28</c:f>
              <c:strCache>
                <c:ptCount val="27"/>
                <c:pt idx="0">
                  <c:v>Poland</c:v>
                </c:pt>
                <c:pt idx="1">
                  <c:v>Germany</c:v>
                </c:pt>
                <c:pt idx="2">
                  <c:v>Croatia</c:v>
                </c:pt>
                <c:pt idx="3">
                  <c:v>Slovakia</c:v>
                </c:pt>
                <c:pt idx="4">
                  <c:v>Ireland</c:v>
                </c:pt>
                <c:pt idx="5">
                  <c:v>Bulgaria</c:v>
                </c:pt>
                <c:pt idx="6">
                  <c:v>Portugal</c:v>
                </c:pt>
                <c:pt idx="7">
                  <c:v>Lithuania</c:v>
                </c:pt>
                <c:pt idx="8">
                  <c:v>Czechia</c:v>
                </c:pt>
                <c:pt idx="9">
                  <c:v>Spain</c:v>
                </c:pt>
                <c:pt idx="10">
                  <c:v>Sweden</c:v>
                </c:pt>
                <c:pt idx="11">
                  <c:v>France</c:v>
                </c:pt>
                <c:pt idx="12">
                  <c:v>Luxembourg</c:v>
                </c:pt>
                <c:pt idx="13">
                  <c:v>Netherlands</c:v>
                </c:pt>
                <c:pt idx="14">
                  <c:v>Latvia</c:v>
                </c:pt>
                <c:pt idx="15">
                  <c:v>Malta</c:v>
                </c:pt>
                <c:pt idx="16">
                  <c:v>Belgium</c:v>
                </c:pt>
                <c:pt idx="17">
                  <c:v>Estonia</c:v>
                </c:pt>
                <c:pt idx="18">
                  <c:v>Slovenia</c:v>
                </c:pt>
                <c:pt idx="19">
                  <c:v>Cyprus</c:v>
                </c:pt>
                <c:pt idx="20">
                  <c:v>Italy</c:v>
                </c:pt>
                <c:pt idx="21">
                  <c:v>Finland</c:v>
                </c:pt>
                <c:pt idx="22">
                  <c:v>Hungary</c:v>
                </c:pt>
                <c:pt idx="23">
                  <c:v>Romania</c:v>
                </c:pt>
                <c:pt idx="24">
                  <c:v>Austria</c:v>
                </c:pt>
                <c:pt idx="25">
                  <c:v>Greece</c:v>
                </c:pt>
                <c:pt idx="26">
                  <c:v>Denmark</c:v>
                </c:pt>
              </c:strCache>
            </c:strRef>
          </c:cat>
          <c:val>
            <c:numRef>
              <c:f>TEST1!$D$2:$D$28</c:f>
              <c:numCache>
                <c:formatCode>0%</c:formatCode>
                <c:ptCount val="27"/>
                <c:pt idx="0">
                  <c:v>0.05</c:v>
                </c:pt>
                <c:pt idx="1">
                  <c:v>7.0000000000000007E-2</c:v>
                </c:pt>
                <c:pt idx="2">
                  <c:v>0.13</c:v>
                </c:pt>
                <c:pt idx="3">
                  <c:v>0.1</c:v>
                </c:pt>
                <c:pt idx="4">
                  <c:v>0</c:v>
                </c:pt>
                <c:pt idx="5">
                  <c:v>0.2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0.1</c:v>
                </c:pt>
                <c:pt idx="10">
                  <c:v>0.25</c:v>
                </c:pt>
                <c:pt idx="11">
                  <c:v>0.06</c:v>
                </c:pt>
                <c:pt idx="12">
                  <c:v>0.03</c:v>
                </c:pt>
                <c:pt idx="13">
                  <c:v>0.06</c:v>
                </c:pt>
                <c:pt idx="14">
                  <c:v>0.21</c:v>
                </c:pt>
                <c:pt idx="15">
                  <c:v>0</c:v>
                </c:pt>
                <c:pt idx="16">
                  <c:v>0.06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0.05</c:v>
                </c:pt>
                <c:pt idx="20">
                  <c:v>0.22</c:v>
                </c:pt>
                <c:pt idx="21">
                  <c:v>0.24</c:v>
                </c:pt>
                <c:pt idx="22">
                  <c:v>0.27</c:v>
                </c:pt>
                <c:pt idx="23">
                  <c:v>0.19</c:v>
                </c:pt>
                <c:pt idx="24">
                  <c:v>0.1</c:v>
                </c:pt>
                <c:pt idx="25">
                  <c:v>0.1</c:v>
                </c:pt>
                <c:pt idx="26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C-47D5-8BCA-9F101D4D5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8529391"/>
        <c:axId val="1078520655"/>
      </c:lineChart>
      <c:catAx>
        <c:axId val="10785293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520655"/>
        <c:crosses val="autoZero"/>
        <c:auto val="1"/>
        <c:lblAlgn val="ctr"/>
        <c:lblOffset val="100"/>
        <c:noMultiLvlLbl val="0"/>
      </c:catAx>
      <c:valAx>
        <c:axId val="107852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52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aseline="0" dirty="0"/>
              <a:t>Savings in 5 years</a:t>
            </a:r>
          </a:p>
        </c:rich>
      </c:tx>
      <c:layout>
        <c:manualLayout>
          <c:xMode val="edge"/>
          <c:yMode val="edge"/>
          <c:x val="0.3687053264716392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Menstrual_cup!$C$1</c:f>
              <c:strCache>
                <c:ptCount val="1"/>
                <c:pt idx="0">
                  <c:v>Menstrual Cup savings 5Y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Menstrual_cup!$A$2:$A$28</c:f>
              <c:strCache>
                <c:ptCount val="27"/>
                <c:pt idx="0">
                  <c:v>Denmark</c:v>
                </c:pt>
                <c:pt idx="1">
                  <c:v>Greece</c:v>
                </c:pt>
                <c:pt idx="2">
                  <c:v>Austria</c:v>
                </c:pt>
                <c:pt idx="3">
                  <c:v>Romania</c:v>
                </c:pt>
                <c:pt idx="4">
                  <c:v>Hungary</c:v>
                </c:pt>
                <c:pt idx="5">
                  <c:v>Finland</c:v>
                </c:pt>
                <c:pt idx="6">
                  <c:v>Italy</c:v>
                </c:pt>
                <c:pt idx="7">
                  <c:v>Cyprus</c:v>
                </c:pt>
                <c:pt idx="8">
                  <c:v>Slovenia</c:v>
                </c:pt>
                <c:pt idx="9">
                  <c:v>Belgium</c:v>
                </c:pt>
                <c:pt idx="10">
                  <c:v>Estonia</c:v>
                </c:pt>
                <c:pt idx="11">
                  <c:v>Malta</c:v>
                </c:pt>
                <c:pt idx="12">
                  <c:v>Latvia</c:v>
                </c:pt>
                <c:pt idx="13">
                  <c:v>Netherlands</c:v>
                </c:pt>
                <c:pt idx="14">
                  <c:v>Luxembourg</c:v>
                </c:pt>
                <c:pt idx="15">
                  <c:v>France</c:v>
                </c:pt>
                <c:pt idx="16">
                  <c:v>Sweden</c:v>
                </c:pt>
                <c:pt idx="17">
                  <c:v>Spain</c:v>
                </c:pt>
                <c:pt idx="18">
                  <c:v>Czechia</c:v>
                </c:pt>
                <c:pt idx="19">
                  <c:v>Lithuania</c:v>
                </c:pt>
                <c:pt idx="20">
                  <c:v>Portugal</c:v>
                </c:pt>
                <c:pt idx="21">
                  <c:v>Bulgaria</c:v>
                </c:pt>
                <c:pt idx="22">
                  <c:v>Ireland</c:v>
                </c:pt>
                <c:pt idx="23">
                  <c:v>Slovakia</c:v>
                </c:pt>
                <c:pt idx="24">
                  <c:v>Croatia</c:v>
                </c:pt>
                <c:pt idx="25">
                  <c:v>Germany</c:v>
                </c:pt>
                <c:pt idx="26">
                  <c:v>Poland</c:v>
                </c:pt>
              </c:strCache>
            </c:strRef>
          </c:cat>
          <c:val>
            <c:numRef>
              <c:f>Menstrual_cup!$C$2:$C$28</c:f>
              <c:numCache>
                <c:formatCode>#\ ##0\ "€"</c:formatCode>
                <c:ptCount val="27"/>
                <c:pt idx="0">
                  <c:v>221.28000000000003</c:v>
                </c:pt>
                <c:pt idx="1">
                  <c:v>216.00000000000003</c:v>
                </c:pt>
                <c:pt idx="2">
                  <c:v>204.96000000000004</c:v>
                </c:pt>
                <c:pt idx="3">
                  <c:v>194.64000000000004</c:v>
                </c:pt>
                <c:pt idx="4">
                  <c:v>188.04000000000002</c:v>
                </c:pt>
                <c:pt idx="5">
                  <c:v>181.5</c:v>
                </c:pt>
                <c:pt idx="6">
                  <c:v>181.14</c:v>
                </c:pt>
                <c:pt idx="7">
                  <c:v>180</c:v>
                </c:pt>
                <c:pt idx="8">
                  <c:v>179.27999999999997</c:v>
                </c:pt>
                <c:pt idx="9">
                  <c:v>178.32</c:v>
                </c:pt>
                <c:pt idx="10">
                  <c:v>178.32</c:v>
                </c:pt>
                <c:pt idx="11">
                  <c:v>174</c:v>
                </c:pt>
                <c:pt idx="12">
                  <c:v>172.14</c:v>
                </c:pt>
                <c:pt idx="13">
                  <c:v>167.64</c:v>
                </c:pt>
                <c:pt idx="14">
                  <c:v>162.18</c:v>
                </c:pt>
                <c:pt idx="15">
                  <c:v>153.35999999999996</c:v>
                </c:pt>
                <c:pt idx="16">
                  <c:v>152.82</c:v>
                </c:pt>
                <c:pt idx="17">
                  <c:v>144.36000000000001</c:v>
                </c:pt>
                <c:pt idx="18">
                  <c:v>142.86000000000001</c:v>
                </c:pt>
                <c:pt idx="19">
                  <c:v>127.5</c:v>
                </c:pt>
                <c:pt idx="20">
                  <c:v>126.72000000000003</c:v>
                </c:pt>
                <c:pt idx="21">
                  <c:v>123.78</c:v>
                </c:pt>
                <c:pt idx="22">
                  <c:v>120</c:v>
                </c:pt>
                <c:pt idx="23">
                  <c:v>117.72</c:v>
                </c:pt>
                <c:pt idx="24">
                  <c:v>112.86000000000001</c:v>
                </c:pt>
                <c:pt idx="25">
                  <c:v>110.63999999999999</c:v>
                </c:pt>
                <c:pt idx="26">
                  <c:v>103.5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E-46BC-8795-109965E95062}"/>
            </c:ext>
          </c:extLst>
        </c:ser>
        <c:ser>
          <c:idx val="2"/>
          <c:order val="2"/>
          <c:tx>
            <c:strRef>
              <c:f>Menstrual_cup!$E$1</c:f>
              <c:strCache>
                <c:ptCount val="1"/>
                <c:pt idx="0">
                  <c:v>Period underwear savings in 5Y (4)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Menstrual_cup!$A$2:$A$28</c:f>
              <c:strCache>
                <c:ptCount val="27"/>
                <c:pt idx="0">
                  <c:v>Denmark</c:v>
                </c:pt>
                <c:pt idx="1">
                  <c:v>Greece</c:v>
                </c:pt>
                <c:pt idx="2">
                  <c:v>Austria</c:v>
                </c:pt>
                <c:pt idx="3">
                  <c:v>Romania</c:v>
                </c:pt>
                <c:pt idx="4">
                  <c:v>Hungary</c:v>
                </c:pt>
                <c:pt idx="5">
                  <c:v>Finland</c:v>
                </c:pt>
                <c:pt idx="6">
                  <c:v>Italy</c:v>
                </c:pt>
                <c:pt idx="7">
                  <c:v>Cyprus</c:v>
                </c:pt>
                <c:pt idx="8">
                  <c:v>Slovenia</c:v>
                </c:pt>
                <c:pt idx="9">
                  <c:v>Belgium</c:v>
                </c:pt>
                <c:pt idx="10">
                  <c:v>Estonia</c:v>
                </c:pt>
                <c:pt idx="11">
                  <c:v>Malta</c:v>
                </c:pt>
                <c:pt idx="12">
                  <c:v>Latvia</c:v>
                </c:pt>
                <c:pt idx="13">
                  <c:v>Netherlands</c:v>
                </c:pt>
                <c:pt idx="14">
                  <c:v>Luxembourg</c:v>
                </c:pt>
                <c:pt idx="15">
                  <c:v>France</c:v>
                </c:pt>
                <c:pt idx="16">
                  <c:v>Sweden</c:v>
                </c:pt>
                <c:pt idx="17">
                  <c:v>Spain</c:v>
                </c:pt>
                <c:pt idx="18">
                  <c:v>Czechia</c:v>
                </c:pt>
                <c:pt idx="19">
                  <c:v>Lithuania</c:v>
                </c:pt>
                <c:pt idx="20">
                  <c:v>Portugal</c:v>
                </c:pt>
                <c:pt idx="21">
                  <c:v>Bulgaria</c:v>
                </c:pt>
                <c:pt idx="22">
                  <c:v>Ireland</c:v>
                </c:pt>
                <c:pt idx="23">
                  <c:v>Slovakia</c:v>
                </c:pt>
                <c:pt idx="24">
                  <c:v>Croatia</c:v>
                </c:pt>
                <c:pt idx="25">
                  <c:v>Germany</c:v>
                </c:pt>
                <c:pt idx="26">
                  <c:v>Poland</c:v>
                </c:pt>
              </c:strCache>
            </c:strRef>
          </c:cat>
          <c:val>
            <c:numRef>
              <c:f>Menstrual_cup!$E$2:$E$28</c:f>
              <c:numCache>
                <c:formatCode>_-* #\ ##0\ "€"_-;\-* #\ ##0\ "€"_-;_-* "-"??\ "€"_-;_-@_-</c:formatCode>
                <c:ptCount val="27"/>
                <c:pt idx="0">
                  <c:v>151.28000000000003</c:v>
                </c:pt>
                <c:pt idx="1">
                  <c:v>146.00000000000003</c:v>
                </c:pt>
                <c:pt idx="2">
                  <c:v>134.96000000000004</c:v>
                </c:pt>
                <c:pt idx="3">
                  <c:v>124.64000000000004</c:v>
                </c:pt>
                <c:pt idx="4">
                  <c:v>118.04000000000002</c:v>
                </c:pt>
                <c:pt idx="5">
                  <c:v>111.5</c:v>
                </c:pt>
                <c:pt idx="6">
                  <c:v>111.13999999999999</c:v>
                </c:pt>
                <c:pt idx="7">
                  <c:v>110</c:v>
                </c:pt>
                <c:pt idx="8">
                  <c:v>109.27999999999997</c:v>
                </c:pt>
                <c:pt idx="9">
                  <c:v>108.32</c:v>
                </c:pt>
                <c:pt idx="10">
                  <c:v>108.32</c:v>
                </c:pt>
                <c:pt idx="11">
                  <c:v>104</c:v>
                </c:pt>
                <c:pt idx="12">
                  <c:v>102.13999999999999</c:v>
                </c:pt>
                <c:pt idx="13">
                  <c:v>97.639999999999986</c:v>
                </c:pt>
                <c:pt idx="14">
                  <c:v>92.18</c:v>
                </c:pt>
                <c:pt idx="15">
                  <c:v>83.359999999999957</c:v>
                </c:pt>
                <c:pt idx="16">
                  <c:v>82.82</c:v>
                </c:pt>
                <c:pt idx="17">
                  <c:v>74.360000000000014</c:v>
                </c:pt>
                <c:pt idx="18">
                  <c:v>72.860000000000014</c:v>
                </c:pt>
                <c:pt idx="19">
                  <c:v>57.5</c:v>
                </c:pt>
                <c:pt idx="20">
                  <c:v>56.720000000000027</c:v>
                </c:pt>
                <c:pt idx="21">
                  <c:v>53.78</c:v>
                </c:pt>
                <c:pt idx="22">
                  <c:v>50</c:v>
                </c:pt>
                <c:pt idx="23">
                  <c:v>47.72</c:v>
                </c:pt>
                <c:pt idx="24">
                  <c:v>42.860000000000014</c:v>
                </c:pt>
                <c:pt idx="25">
                  <c:v>40.639999999999986</c:v>
                </c:pt>
                <c:pt idx="26">
                  <c:v>33.5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E-46BC-8795-109965E95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2316800"/>
        <c:axId val="1802317216"/>
      </c:barChart>
      <c:lineChart>
        <c:grouping val="standard"/>
        <c:varyColors val="0"/>
        <c:ser>
          <c:idx val="0"/>
          <c:order val="0"/>
          <c:tx>
            <c:strRef>
              <c:f>Menstrual_cup!$B$1</c:f>
              <c:strCache>
                <c:ptCount val="1"/>
                <c:pt idx="0">
                  <c:v> Spent in 5 Years 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Menstrual_cup!$A$2:$A$28</c:f>
              <c:strCache>
                <c:ptCount val="27"/>
                <c:pt idx="0">
                  <c:v>Denmark</c:v>
                </c:pt>
                <c:pt idx="1">
                  <c:v>Greece</c:v>
                </c:pt>
                <c:pt idx="2">
                  <c:v>Austria</c:v>
                </c:pt>
                <c:pt idx="3">
                  <c:v>Romania</c:v>
                </c:pt>
                <c:pt idx="4">
                  <c:v>Hungary</c:v>
                </c:pt>
                <c:pt idx="5">
                  <c:v>Finland</c:v>
                </c:pt>
                <c:pt idx="6">
                  <c:v>Italy</c:v>
                </c:pt>
                <c:pt idx="7">
                  <c:v>Cyprus</c:v>
                </c:pt>
                <c:pt idx="8">
                  <c:v>Slovenia</c:v>
                </c:pt>
                <c:pt idx="9">
                  <c:v>Belgium</c:v>
                </c:pt>
                <c:pt idx="10">
                  <c:v>Estonia</c:v>
                </c:pt>
                <c:pt idx="11">
                  <c:v>Malta</c:v>
                </c:pt>
                <c:pt idx="12">
                  <c:v>Latvia</c:v>
                </c:pt>
                <c:pt idx="13">
                  <c:v>Netherlands</c:v>
                </c:pt>
                <c:pt idx="14">
                  <c:v>Luxembourg</c:v>
                </c:pt>
                <c:pt idx="15">
                  <c:v>France</c:v>
                </c:pt>
                <c:pt idx="16">
                  <c:v>Sweden</c:v>
                </c:pt>
                <c:pt idx="17">
                  <c:v>Spain</c:v>
                </c:pt>
                <c:pt idx="18">
                  <c:v>Czechia</c:v>
                </c:pt>
                <c:pt idx="19">
                  <c:v>Lithuania</c:v>
                </c:pt>
                <c:pt idx="20">
                  <c:v>Portugal</c:v>
                </c:pt>
                <c:pt idx="21">
                  <c:v>Bulgaria</c:v>
                </c:pt>
                <c:pt idx="22">
                  <c:v>Ireland</c:v>
                </c:pt>
                <c:pt idx="23">
                  <c:v>Slovakia</c:v>
                </c:pt>
                <c:pt idx="24">
                  <c:v>Croatia</c:v>
                </c:pt>
                <c:pt idx="25">
                  <c:v>Germany</c:v>
                </c:pt>
                <c:pt idx="26">
                  <c:v>Poland</c:v>
                </c:pt>
              </c:strCache>
            </c:strRef>
          </c:cat>
          <c:val>
            <c:numRef>
              <c:f>Menstrual_cup!$B$2:$B$28</c:f>
              <c:numCache>
                <c:formatCode>_-* #\ ##0\ "€"_-;\-* #\ ##0\ "€"_-;_-* "-"??\ "€"_-;_-@_-</c:formatCode>
                <c:ptCount val="27"/>
                <c:pt idx="0">
                  <c:v>239.28000000000003</c:v>
                </c:pt>
                <c:pt idx="1">
                  <c:v>234.00000000000003</c:v>
                </c:pt>
                <c:pt idx="2">
                  <c:v>222.96000000000004</c:v>
                </c:pt>
                <c:pt idx="3">
                  <c:v>212.64000000000004</c:v>
                </c:pt>
                <c:pt idx="4">
                  <c:v>206.04000000000002</c:v>
                </c:pt>
                <c:pt idx="5">
                  <c:v>199.5</c:v>
                </c:pt>
                <c:pt idx="6">
                  <c:v>199.14</c:v>
                </c:pt>
                <c:pt idx="7">
                  <c:v>198</c:v>
                </c:pt>
                <c:pt idx="8">
                  <c:v>197.27999999999997</c:v>
                </c:pt>
                <c:pt idx="9">
                  <c:v>196.32</c:v>
                </c:pt>
                <c:pt idx="10">
                  <c:v>196.32</c:v>
                </c:pt>
                <c:pt idx="11">
                  <c:v>192</c:v>
                </c:pt>
                <c:pt idx="12">
                  <c:v>190.14</c:v>
                </c:pt>
                <c:pt idx="13">
                  <c:v>185.64</c:v>
                </c:pt>
                <c:pt idx="14">
                  <c:v>180.18</c:v>
                </c:pt>
                <c:pt idx="15">
                  <c:v>171.35999999999996</c:v>
                </c:pt>
                <c:pt idx="16">
                  <c:v>170.82</c:v>
                </c:pt>
                <c:pt idx="17">
                  <c:v>162.36000000000001</c:v>
                </c:pt>
                <c:pt idx="18">
                  <c:v>160.86000000000001</c:v>
                </c:pt>
                <c:pt idx="19">
                  <c:v>145.5</c:v>
                </c:pt>
                <c:pt idx="20">
                  <c:v>144.72000000000003</c:v>
                </c:pt>
                <c:pt idx="21">
                  <c:v>141.78</c:v>
                </c:pt>
                <c:pt idx="22">
                  <c:v>138</c:v>
                </c:pt>
                <c:pt idx="23">
                  <c:v>135.72</c:v>
                </c:pt>
                <c:pt idx="24">
                  <c:v>130.86000000000001</c:v>
                </c:pt>
                <c:pt idx="25">
                  <c:v>128.63999999999999</c:v>
                </c:pt>
                <c:pt idx="26">
                  <c:v>121.5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AE-46BC-8795-109965E95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2316800"/>
        <c:axId val="1802317216"/>
      </c:lineChart>
      <c:catAx>
        <c:axId val="180231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317216"/>
        <c:crosses val="autoZero"/>
        <c:auto val="1"/>
        <c:lblAlgn val="ctr"/>
        <c:lblOffset val="100"/>
        <c:noMultiLvlLbl val="0"/>
      </c:catAx>
      <c:valAx>
        <c:axId val="180231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31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'[Chart in Microsoft PowerPoint]Sheet1'!$A$2:$A$28</cx:f>
        <cx:nf>'[Chart in Microsoft PowerPoint]Sheet1'!$A$1</cx:nf>
        <cx:lvl ptCount="27" name="Country">
          <cx:pt idx="0">Poland</cx:pt>
          <cx:pt idx="1">Germany</cx:pt>
          <cx:pt idx="2">Croatia</cx:pt>
          <cx:pt idx="3">Slovakia</cx:pt>
          <cx:pt idx="4">Ireland</cx:pt>
          <cx:pt idx="5">Bulgaria</cx:pt>
          <cx:pt idx="6">Portugal</cx:pt>
          <cx:pt idx="7">Lithuania</cx:pt>
          <cx:pt idx="8">Czechia</cx:pt>
          <cx:pt idx="9">Spain</cx:pt>
          <cx:pt idx="10">Sweden</cx:pt>
          <cx:pt idx="11">France</cx:pt>
          <cx:pt idx="12">Luxembourg</cx:pt>
          <cx:pt idx="13">Netherlands</cx:pt>
          <cx:pt idx="14">Latvia</cx:pt>
          <cx:pt idx="15">Malta</cx:pt>
          <cx:pt idx="16">Belgium</cx:pt>
          <cx:pt idx="17">Estonia</cx:pt>
          <cx:pt idx="18">Slovenia</cx:pt>
          <cx:pt idx="19">Cyprus</cx:pt>
          <cx:pt idx="20">Italy</cx:pt>
          <cx:pt idx="21">Finland</cx:pt>
          <cx:pt idx="22">Hungary</cx:pt>
          <cx:pt idx="23">Romania</cx:pt>
          <cx:pt idx="24">Austria</cx:pt>
          <cx:pt idx="25">Greece</cx:pt>
          <cx:pt idx="26">Denmark</cx:pt>
        </cx:lvl>
      </cx:strDim>
      <cx:numDim type="colorVal">
        <cx:f>'[Chart in Microsoft PowerPoint]Sheet1'!$B$2:$B$28</cx:f>
        <cx:nf>'[Chart in Microsoft PowerPoint]Sheet1'!$B$1</cx:nf>
        <cx:lvl ptCount="27" formatCode="0,00%" name=" Menstrual cost Index  ">
          <cx:pt idx="0">0.0033153784443098284</cx:pt>
          <cx:pt idx="1">0.0013886010362694299</cx:pt>
          <cx:pt idx="2">0.0039939934440639474</cx:pt>
          <cx:pt idx="3">0.0038999999999999998</cx:pt>
          <cx:pt idx="4">0.001388721168940949</cx:pt>
          <cx:pt idx="5">0.0075763891115457381</cx:pt>
          <cx:pt idx="6">0.0032558076751751414</cx:pt>
          <cx:pt idx="7">0.0039950576606260293</cx:pt>
          <cx:pt idx="8">0.0046656921095680629</cx:pt>
          <cx:pt idx="9">0.0024415111022890296</cx:pt>
          <cx:pt idx="10">0.0010241007194244606</cx:pt>
          <cx:pt idx="11">0.001855244182874069</cx:pt>
          <cx:pt idx="12">0.0014019673294459827</cx:pt>
          <cx:pt idx="13">0.0018710691823899373</cx:pt>
          <cx:pt idx="14">0.007369767441860465</cx:pt>
          <cx:pt idx="15">0.0041184041184041181</cx:pt>
          <cx:pt idx="16">0.0020529423206028319</cx:pt>
          <cx:pt idx="17">0.0056027397260273969</cx:pt>
          <cx:pt idx="18">0.0034957154096408594</cx:pt>
          <cx:pt idx="19">0.0024264705882352943</cx:pt>
          <cx:pt idx="20">0.0028222789115646255</cx:pt>
          <cx:pt idx="21">0.0016125121241513094</cx:pt>
          <cx:pt idx="22">0.0070498870868404848</cx:pt>
          <cx:pt idx="23">0.0076013984514081041</cx:pt>
          <cx:pt idx="24">0.0024773333333333336</cx:pt>
          <cx:pt idx="25">0.0051428797489219734</cx:pt>
          <cx:pt idx="26">0.0013939182104159386</cx:pt>
        </cx:lvl>
      </cx:numDim>
    </cx:data>
  </cx:chartData>
  <cx:chart>
    <cx:plotArea>
      <cx:plotAreaRegion>
        <cx:series layoutId="regionMap" uniqueId="{E55FC42C-2854-4ED4-AE07-47F031540DD4}">
          <cx:tx>
            <cx:txData>
              <cx:f>'[Chart in Microsoft PowerPoint]Sheet1'!$B$1</cx:f>
              <cx:v> Menstrual cost Index  </cx:v>
            </cx:txData>
          </cx:tx>
          <cx:dataId val="0"/>
          <cx:layoutPr>
            <cx:regionLabelLayout val="showAll"/>
            <cx:geography projectionType="miller" viewedRegionType="dataOnly" cultureLanguage="en-US" cultureRegion="LV" attribution="Powered by Bing">
              <cx:geoCache provider="{E9337A44-BEBE-4D9F-B70C-5C5E7DAFC167}">
                <cx:binary>zHxZb9y4tvVfafTzJ7fEmQenL3Al1eQaPNtJXgTHcWsWJZIaf/23qzx0XO17EuAESPSglKhiiVrc
XFx7kc6/H4Z/PRSP9/q3oSwq86+H4c/fE2vrf/3xh3lIHst7c1KmD1oZ9Zc9eVDlH+qvv9KHxz++
6Ps+reI/kOuRPx6Se20fh9//59/wa/Gj2qiHe5uq6qJ91OPlo2kLa/7DvXdv/fag2sruq8fwS3/+
fq6K++rL7789Vja14/VYP/75+5uv/P7bH8c/9I+H/lZAu2z7BepSdOIhwpjwkHs48O+/FaqKn297
8oS4LkFMsJdn7u5LqPftdhxacf/li3405rfnf/+u96bNfxenRgVPLxyoffPON4f3+eMtoP/z76MC
eMOjkq8wP4bjW7f+Cbm2bXxfvADw34OO5QkTyJOc8jdoO/xEwg3BJZZPB9x/6ukX1L/dlP8L95ea
/0D+5cY/sL/++djPjFVVev+Cwn8PPRUAPWYMEfcV4a/iHdETgTmX3GNPw8F7efRTB3xHe97H/7Xi
Efyv5cfoz2Y/H/2VfvzBbINPPM4FxvQZ3rds44gTjwjBKfTO03HEOt/RoPfhf614BP9r+TH8q18A
/sWjLu+r8SUCf0DweyeuxMD3WL7hHc89wcJFMCLQy8Oewv07WvA+3q8Vj/B+LT/GO/wF8L7qH788
Vi8I/PdwMwRkIhhH7IXO36LOTjjBLkaEPlGReHn0E/jfbs772L/UO4L+pfgY+atfAPlAK1AkP5Dm
CQUmcRESiL/y+Fc077ETgoSHsXvE79/RkPdBf614hPpr+THsy8ufz+9Xheru8x+KuzjhLicclM0T
7kAoX+MOclIQ4TL3iNi/pyXvA/93zSPk/75xDP3V+udD77dFfK9/KPTohFPhUcmeJ8+30IOyQZi6
3PP4u2zzPQ16vwf+rnnUA3/fOO4Bf/Hze2CT2qS9/7Hikp5gzDijSL4X/QifSJdI0JfPPXREPt/V
ovf74KuqR53w1Z3jXtj8AgI/mB4fkh86DOQJxxJhAefDAbPq1wy07yIYAvyIgL6jHe8j/1rxCPfX
8mPUg08/P/av6vv0BwodAvpRup7ngoY8HG+px8EnlBLMiURPXSKPlc63mvM+9M9vcQT8c+kx7LOr
nw+7/1jEaVu+yLz/XmFS9wTYXlIGlsHheOsnkBPGPCSoEE/d4kK69bWd8B3teR/514pH2L+WH6Pv
/wIic67vq4fHFwT+e/AJOwEbQbgSvUUdnRAKJgJxvedoh2Tra9S/3Y73QX+pd4T5S/Ex5PNfQGBu
2uGx/KxaHb9A8ANgB4Ln4JIRSZ7wfUvwDFJchKXnAhsdjuNJ9rua9H4PfP06R73w9a3jntjc/Hzq
2T3a5FHv3Rzz47oCzGNIXhnB7F3zmML4YBIY6Ih2vrMt7/fBm8pHnfDm3nEv7H4BK3lzb7sfKXYo
OxEUiMaD0+F4O/EicgLk5DL2PDvIIyb6dnPe74OXekfwvxQfI7+5/fnxv70v7A/0FzD4xEJ4nniR
8hDiX6tMckLAfvCEPAr9bzbjfcCfqx3h/Vx6DPf2F5D1++T78YfmVjDbep4knOHnafXtpOuRE4GA
hSD/euG3ZxftO1ryPuh/v8MR7n/fOIb+avXzIz0Ya93+QJLHQCICgU/5PsljsPQJ9cBJe3/F5NvN
eR/9l3pH2L8UHyMffPz5yK/sfTG+RN8PEDqQNiFKqSv+tgu+5hhYud0bx0I8mw1HQuebrXkf9+dq
R7A/lx6jvvoFqOZSwSLJj5xUwTsWGAwC/uLLv2Wa/aQqQPVQfsTt39GQ9yF/rXgE+mv5MeyXZz8/
2Odp9WPXBhk5obAkzilYCYfjCHZ2snfzGSFHsH9HQ96H/bXiEeyv5cewz38Bdl+2FfjGP5Jl+IkH
hqV4mVb33szXLAOOvbcXMuRFQ74Q3NP0+h3teR/914pH6L+WH6O//AWyqP9tjf2xpj0/oQJWTFzy
NtpBzsD6FXA7WPaH44jcv6Mh78P+WvEI9tfyY9j/9xeg+IV+fPyRzg0+7DMArQgYHw6glK9ifu/T
w4gghEE69bVz8+12vA/6S70jzF+KjyFf/ALOTfhYlfc6f3n//17NQKrqYgLbzCR+jeivMJcnQECw
LohfLOIj6L+jPe9j/1rxCPzX8mP0wx+yOvh/b0d73Y0X3tv72WEb31c70v7z3cMrws7Co6rPQfpu
Jz3F7+rLn78jBCTyujlw/xNvgvtlf8BRhcd7Y6Eu8BFzYWIGq0Hu/QSgq/5xf8eDPSWC7wcSbOuB
3hUwf1RK2+TP35k8cRmiv/9mVLu/pvu1F0ogaYaf4fAPfd0qCdsJx1hVr2//fP1b1ZbnKq2s+fN3
AhFRP31t/zawvowYJYJiBv42ZlJC4lc/3F/Cdkz4tvf/vKFRBHzCZGZjt9q0pTOcy6FoN1UjtpV7
3iZJ9VDWFAUDwnYHJZ5MZdg2OLmKi7i6nMb1RGXie0KhxVQIdyMyHfmj1yUBiQpz1pkxWjmquKyi
Kd4mhk7zuHPSkMWOt4ytJMu0TqPAUVUfVmjt9D1eId7VC8Jy6Y9Z72eZTRM/5nyBxykLDNy8VZ2f
5BkNu7ikyyRpuquveu0dXNj+vd/gQrmgMJQ8ULHQYQw64GtcWIXkMNhmCE3lwdOVcuplI5vY7+N2
3JFEOLfTOPrlUJDAElQtPOyYy5qbZu6MYVzqaJ5nhl2MutTB0DV0EQ8kmSslYj+up+FTljuxPxgX
zRJPoEA0ZbKNepYFhJdD6BGlF9kU2QWNSte3YzVuCLfKr4yHN5hafDMlw/NlRku/ivid27I1sYhv
0f6Ue24zS9q8DjzPEZOfZ+pSyaa5pi5F60Hxxo8smq51E+mLhKPZ4SrqOvfaKfkM5UVzIaPUve6M
0n5ptbfm+8tkjHCYTIMJ5FAlfj4hfNcjDR0y4Wl7uDR3BWns8j93Cflnl0CPYC5cwigs/+J9KH8V
qsmQCa4K2oZMz1E9femQF90NHdOLErv5vFSZc0et7fxSSrJNNMvu2mzloCa5LZIbxxvHNcFx3fhu
V49rk3coABxtGG0G6aJd2zZod/jU7S+xsk7YxJUMmtgRS1Wb2i+UUH6Momib1NbexdPOc3h9m8MA
Posw/uSOiN3GSZjIGG/dCZ+NWCVXLSo+JoP5PJUQ3zXjgy9ja29yTuNt2yz+M0oYZt23gQs6lCCQ
m3uScCUBJvkapSFGGc8l1qEWXuR7HUM3Fo3dyrIEBa6u8A2ThVo2OC6hoaQMW16EcDM1M6Gj0CrX
N32Nb1rJyeCnXFcBzXpyllPsLfoSjT7q2pT7XERtaD0xQcdLPfqaF+t6mLpbCps2lpFL+oVLvvSk
87auKdvlNBZkNZV22Ip0cMJvvPU/aAzW6BjHsGsA3pkz92i4GpMPHfEcE7qajYs+dTMYVpXeTMbg
rdWyCbWs+BwnjgptlvAV7SMeFJmgtzGvm3nqDOM8ZaI8n0QUrVRStJNfd3m8pDXf5Xl6SieLbpDW
xUWcO6toNDroRhvtKIqoP7DKXPVEVXMvl41fpWg4JVnlnLbaTGFXDjL4zy+M/jEYYEcc3jM2eBsw
5TP3bTdntctrXBkb0qHPw4wWeMNx0c5HkZU+zaJm1cf1TZqM4pPhwyrvhLhpwIBayjy9LPq82g9c
u6lg//7GdJnd6FQj6x+uD6fUZemyr5i4a6T3WCWjd5mmBp06pKlnqC7zb7zRocVvGBe8gr0HDxv9
+GFb2ds3qrQYBkKJDt20WGJu5W60KVplquaLESMcRm2SBWVVRAEh5bgEBjvrOhU6E4nWf5/qTnzK
asdZN0KRRU2a1qdOEQiTuq0fJ3TtZWOyhfHYXYomDVEfx+d68uLAk13rJ4aMW2XTaUt1utN80sti
ai9JMk6LIprgQVFVLVhXf8hhWthWnMRbWZ0+jQNle7yr69FvWCY+Se5EoUgtXfZKneIxjrYlzbtQ
jl61qhytbk0h/cpWXdiqxtuOKU03om/NLB8a565O0XZysPmC5XDnRcM32BTWkP5BFHvfHWHMwQsG
IXFEFE49FLxKvDJsnHYMVMHLmTv0tg6mru8Ck4p+5VZquEwHsW54h+8KmARXTYnysG2xvG6JV8ys
KtQiR7bYqEjjNhgGd1jFZXs3Tp278UicXtXSkJWdCs9PiZtcCQddE9rf1CLna5ai1NeDpld9TGdE
x7Osk/icy6T3e836pZfmsePTJD3NPWN9outxifYkJnNUhUnt6aAUovE7b6BXXpL1K+MOcVClvlsh
xBaN0Fkw5Ek6k0BlF6oYZixjcpXSgq9cadJlOYrmvM/agLmFXee2oFdVb4aZUV+yyeSrWBJ0KpwM
rwZaPHRjMa0KIuOtR1kZCNwtEc6cgHlKnh1O3TTJMwhiXc9HUrWflBcVoWqlF3R9/NmhpbxqetkE
rTvGochr4E+Xa79zHSH8siAfsCm3TZrhmz5SKGRZLReO27Qzk7JpbqeuWViP57MDlZcYNYtYevnM
Wi8KakmaANeD/ssx5iope7fzh6ipP6Y0ShaZpjdtxu2qlwPZAfd9MTZxVsTR5U423bxkyYeoNtEM
ZXEfOEk1nmJbwk/UVdFt07LTmzoyc1Fembau72BtWe1QXBZ+23bjmTuWceNPlH3MI6GCeoCZIlO0
9sukNwtMsJ7FtmbnIDSYyGHgtUUZ+a2U5rTIp4uijaSvOjGFYyr1pWL1BzWI8lM21VUY151Zxzkj
17ru182+vGK8nnVs7OdDzKN2keg8D1LX4wFMAO2pwH19S0gMIselmvpNHHl+L4bxA6N3A6v7gBjW
Lh3cmMs8QSHuRz8dE7UrGyaD5+HstWlAa7OOmsj9NKVcBSnG8aVWa9dONNRdM93RJLnwCng2q1kR
+UOdhllVx9jPeoxOQXMRPe/z7hw1HbmZumTydVRm12li+IzIaU5zXK9SKeJdI2kRIhr196CBfOlm
dlZmbXpaiKJbTDmJZ2g/mR8u0XQexTnIxP1QqF6/0Fa4PaPueD1x7sxiU9hFvR+5bYVWuphmYhyr
T+DKpkD+ZRqwjsCQLXSSr/MqKU5tJq4ynTcrhnAHgtY9EzTvdz0o0sjncVp8KEihwjrF2ZklzkLl
fTRTaQS05Ro7NyAoRsLzdc1H7vcKZ37V52TRVKLfeni80m09eSGuKnMqR1Sepw5yQ9MRJ/UHN3tQ
zMZbZ8Lxls1hdNqE8+VhqA0ybgLhNmh+YJAhqQNFxuFcJMJviBRn7X7MTV6vAw2MOVelFuHhG0ld
oCEQeasfnbGNRhDcRQhMF+1AiES7w6c2FSpkqUUh0t6Tefn0h1TvpBHUo/uJ+OtpzYO/lAE3FlFY
wvc4LDG/ndbayLbcSZAX8APaSc7wBvVaLtwGiKHJpu66mFiz5b4zdjeTbsZz2IhURX4MJBYNNNIw
tj+4TbbPPPK/JC5DNTYzNHXddsqr6rwu6qs4HVQ+d3uLw3w/Sw1jE60t/BnDOlP+lFKyc9Kc7Dwa
dTCGIW2KpL7werfc4pqcjqDtloqkk99Yh65rUt1oa2w6j1ERWKrt2dTfPTUlb2Lo59YJpkHwq6Kp
naDvchpoTzbzaQD+jWhh56jq2IepL2b9hLrPSdqdN9J+qSJLNiPN60tknU+ihrHLs3znZX11TaIs
8+O8zTcdJXNnsnGIQEXfIKxw2HhoZxgms1j34wcz1b6JJFt0sgScIluEVQ/fZ7hNrsps2gxD3Mwz
Ke1KuVWxfOJBm7kCws5RK5uSxJ/GqYGZT8pZ3Sh7WTYlm+usyUJS9IFOy/QyFyNapaJsZ27RnrG0
azcHvCOXc7+aBt90pvgywly1faJJPlZBXaZlkLn59Il2ZeZLXSezqVZk7upGzVTbJRdxl0Z+6dUs
MKobfEVje0Y44qc4y25RPJRnwokeMI/rO/gjP2c5VOKiHmtBVkKoi8Y0w/IwHWdldZePqgz7Gvow
A+IOO4vQTmPClhXTesX4GGTSTZcNItnVKIaHBDKrc8OmL7jxxKpsjQFSLDrrF47E4VMUeTH+cBhn
XQEpjzR010GyP0ZDHxzCxu5jxyIc+U+vXeVAky7qR+qPbn6XINssy70uio0nAydTrhdOLO/WT2O5
5wbYWMiZZzt4sNbjp0JnZFX1pIcbagySKpNndUrlWcbqbl153q6qOvATWDFlszznmV/g5F7RYqA+
ybTwx7RPl3m8HfYqQE/xtEx1x3ze1GRH9yfdePVsOPDYWDfpvEAgKPYD5XBikDzPn+6qplOrKmMI
YgCl82w0ZhahzANJ3ybL2O3unEwMfqVs9aEqs9F3OlcEWaebZTMBY4PMBEFYWneB8vHMGwWexcgm
HxnW8ySbyocSFKDuxaYDtXH5dEJjGbSqnrdpu+cl3ARTPSQ7BH/fFbj1FDCiyF8xxTubwaQ2Na6P
uc57n6kF5+2Os16sD0E8gOTd2JVDVap81aLLhCJ+kyfUm4HrFCY2sSvXcHtu7KADSh5dz1b3TfPF
TJxta49389h+Lqgwn+IkTeZRaYsZH5oqAZmsjc8dlAYZ68xnnPSh05N0mY5lOct5hHdSjaAcYgXh
38cS3BnkzcEl8HE0km0N/boTUSFDZQ0EypDiIGJl81FIvWf/Q8/0sVkhCuNNl+OwzM2kF5Xyxjko
vVuZ9d2SjvV1UeF+W3KmZg5uV6pc5rIGYS89zcMKdhSGTpmm4dBYvmz2aawe05ts1F+6MoV0mEST
DOsiY74ZWnNWJrZfwp8m05kccMidAV+CLBtmo6FVUAmplrRBziwv8uZj0fGLiVeXbdktE67G2y6X
px1N08+O0z7AdAbGTpvPEib6z07X6VBx81m7wDJ19WkoDVrljSx9N0n1WUWpsyqtJW1QeQIAIMZB
8Lmvxwvl6W421vbCE6T++DTEaGbGc7pXOVUB64lNTv3MfDjMHZPhcqkNGYKnqaQH2DMex5kPDRJB
77ZXBx4tc8gzSo6TeR+BWNlTpdfdTu4wrIYsEhcmhbxR9QneNS1E4JAbdtrDKJ9NyeyJQFuXxxtH
oWThsBg6ySGBO6TNx5EmW6d23KtJ4nSZ1eQ66zpvBoxGbuOoAqXOF0UNDN7viaPtrtWo7gkq+Zdx
cH3ikWJejnJamzjK/RZC5szgpr/Egp5zouQHqSydJ5AULpqIiQ9jjLaszwJdstKvlUhXeGj43KO8
OesUhlbArBHF1F2PCQcbSE7mDP4ovAT5S7LrgbsTjOUCbRraOreO6y6rLtGLidEujLUK4onpj1Kq
fp7Lkc3zCM80QXKREhhBaO+7lU0nF+OUolBregmwthuLHlsDeeRI8IJFw0Nu437mWILvVAKOXgF0
ESS1wwPWVuzyCc6e5+ncDqi/LG195pHpGkTXlRmq+s7JTRXkEtIRnkzOtvVaUFa2dJqFmECEqhKr
VW1oNCuBAET0IApjg7xEGAK6mJaVk85iAbOlJp3zyVUbJmJ0AZodxBfP2G00JdW5HDU9beL0Whrh
W0GY38VjjYNcp7WvCLh7KXaycMBptZaalbfYyWdTS92Pw6SQnzYdi9alF58fUhUcg9el2g+0r1QS
pmYyM5lY4WeoN2dERnIZZ/ZRa/7JeE0aiCFLz+MJxt3fn/qKsplk/BGk/7BFJPbm2iu6dZKkf/VN
Ul07DIZnTD3fJZlzjSxut17iAMvvgwQJm4Y57tgp8lLvQ37DY0OvlMnPJ3CzZjE10WlVpGDXjKPy
eZc0a9payH0PNpiTNcj3HEbOEqz2MtmIoHZoxiEnKKvZFJcPoLTE2otLFpQupDdV20LmudeQ6lVI
emXWBCZpk/nTbBjfKuLHA2hhJZL87vBpmtr5oBVdiq4G7ZJOYxfgPF7nAzznaUbbk2ZTj3l6URcO
XvWNN0FUkkrOx8xIfygEm4k80TeCJl8GhVvw3oEp6ohfWJvVSaijIZrVvcNCQs3MkbSL/ZromWlM
HuSiI7tsgsGblU0TsKivQ5ne4pTba1dNapFYKZfjPkN0I+dREMcurSM2RODxA2GdTxt2p1BM/Chh
xambjut2ok7Qpl5YVkKsk6g9dWM77WxCzZULA9WZdFi7dFNgDzd+nwlvfTip9ELTjq7zOPE2lCd4
9sR2pqr6WdLIfMP4lG/ysUY+HoZLkZdzxuFlSu5UQFOu2oG9zU7LyLksYU1hm2NwM9JatvcqjoPe
5tFlOXq9rxuR+h1KnVuRVVnIoo6cs8zLFzoHsVfijO+6Ju/DoR71KWm0vvRYdC7jmRnd4kYZluwi
sLNJXlqQwyJeJQ0ur61j42XdlZ8jV+RBQ7LktJ8a/iFvAmQybzNOUGw10WvmChMUlFW3tTk7ZEO5
k0Mey+h8ULS8mIos9Q+isUNuBVksmByWdB9FmmdbC2ZeaAoOqVwBiQrMFHxZU136uiTOad7lZwak
5baR07Dq+nE9tLHaHk612OGu8Wvb2zDuSgaDp5kCDxIkTWmzPGg8HiG7Y8RZA8olsF9bQk+oyYfl
mHqlZZqH9pCfjTSuZ6wex11G2Wc99NBCLMadmmS5m1wDLgQYZlulqiksoiHzu7YTc3ccH6aegA2r
MzUrMkiLn1RfyXPIufqmm9m+35+oBIUMuWxTRxvt9VsQvTcsAh3Y1IreNvVND2F8I6q6uGwlXbXJ
ONc6j3cxi81F1BOfTPGmcWCqafZuEiTa8brtHA0v4pArgpJm+zTU69xrL6OCVde6DWreetfEcO+6
T+tz1zqnQmnnPM1rNQehgtbEYa6v4gS0sdD9EhKzdKM8pw0jTflZ6kobgrKC7KoQcWCaBBwnwRkD
R9yS7aiJf5jzBKM3Np+69eGKDHLY5LE6Teu6BcdVjO5C6yaBCHDTbc28DwdDLK6h4XT/VmpIzuKU
Mx/3buE/mU9Kpr1P4UeeDCnZ3BJeZFe52ecWkplL07PEt6ZgAUsaZ36IrsQsW1FvRmSinYuT6aqO
IbGvhqlfOdJOV70tQBZPJfKTCC4LFWG/nWwy98ALqOZZUS5jZ8PYx7g2zrxPnGSdgbJT/uFjcfg4
sC6F61ItWzasnEbiuzQpqlXiWH8YmvFpCYKAtlrIQs88hdjewUlGvy4Sp/adsmILWDlNgoRmoPnH
3Ct9WfN7y3m5ipJy1atRenOeC7IfDCCbdEurGaSP8SliMQXBaSAT2LtenSG3jNouC7Cld703uGvZ
F3PZ49xPreKB20CGkqtp2HhOY5YmGzo/H6APk0heCiVKP3JytYu8zMBKHyzLJboYL5MJFiYniNAl
6ehw6fIhvsjT3B8geymDvC7bgCR2kTdJs1MmS2ejrNoby3Ht0x6nX9pEB5Xps9hPqnbTNKQ8b5ru
k5B5sbZpARSJE3oFAikwvYrDJxzqAn67sN6qqkAOMcjm79QQ3bimL1Z1L69cB9d5mNuwSQ3dFkCc
i4Hn2m8KpHaW5o+ky8bzJxGAGzKc56XcSsPuTdGNn5BSwAwGXAqPkDzEdSuupFtv077yPtqolLM2
R8MSpsjcL8oSb0WcF76mELAqbyC/SpzPsUzOTOzU1+Bvl+soHs5GBqbwrChb7rceg86UKaR3YEdf
gdCswzTn5TXrwD5vpAuKttfxXIg8m4ETll0SheAJomngLlw2kocem3RgHRc0AE0FB+KvkqAvwBLg
A1CjnrA6ndKmCgyK8pDEHZpRDPFlQdJw3JO/RliihV90z/IM8yBLStBWEdgxMZlm9RCNoZiifofB
XuENaZMggtkmbMeBQMqmZuUhCT18ZX+ZF5b4qEqjWbRfgWCiiNYYFOoqiauVNU63SnkUz3vtqHsB
hCjsdO+M5TUsLt7H4PCJuoj2y9rCB5Fe3fK8ylflCK8/cWOCoaV4i4aMbFvd4W1acW/hVfV94/V0
TSNK14dP7SiLWTy5TVD3o744AGwLJ5pnnRUz2nsmiCrpbg4nxcUySpvpVDbJqdcXhQpYrwbIBBcV
Syrwv4CBtXDK5UjqLqSVC4uFyFPPCUVFBlg84/6g83EL/2WDnXyPOz7GOJ11BoFXM0KQBYUZgDHs
uQvLU+dDZIYADRJs5gzWoOuoHXYyndRlaczNwJvs40G8jBMfPjQmDVOKk9scXN5NaUYVGOk6HyAH
mzHWhAnikZ9XQi+rqgBZHVXpZkJNuR0cxeei0smW2+T5lHt0HRUqPkvz7pOT0egRplzfmGg6f1oZ
iIY4Dfq+n/Vd7D4MRVHBkibWt7AwBGundD/I5Gj9Mp7UGhwuCKHDR9Tby2GZ4dHzcRJlnzm3yxbE
JqzlD11oZZ6HkxsV68Fk7byaRrusJzY+O8r/n4szW5JUh5bsF2GGxPzKFHPkXNMLVqcGBEhCDEKC
r28P8tw+t/sFAyIrKyNCSNvd11Zd1x04gJc+XhXcLvvSUlhOKOleWtOzsxskXobvJomzCA7eJXkc
1s8ysBtSGsk6c7aaP1Pa8ssUjKaYWx2fN3xxKRa/9lxNgfc5fQTjAa50VxjonC31HC+61V/k12oL
7LPenELF03ZjQbc+u4b9/pQkNfG+JPtoiQUqMqqXNDTw5+cVFtxioFAoFoiekC+RNFu5zxwR/Zn0
tfMt7DZ53G931Rima7WYqvTWILl4cFsb2+o/PhEXRiLznZtQ5GPY25PPbZQNTpC5WOnunq/9y7RC
6ccwI0+iJuTQmWZ45SNWv8Ad6t/EeW3iuCSaDf/LwLEsdgsxkC5jJopuzaYxWia3zfdLsvbXVss5
TQIHNffC2ZaHzjrllOD5a/h4MQEG1iPU6VX49ukqmg3udOq2/NgPQcYeOmbFgLEGXrakVZyLJR7L
CEbtbSRp9ChUkZG2eSfGJWsexWtcR2CNyJY7reOmu0GDyIffWj2/IX3WGYlYj0AH1vUeHIml7bLP
FM1jzEtDPjg30QV+uvsPEwD3bITYNdNLPS6siIN6+TybuzjIPER3V9EdUff7H4IL7zVu2IFaab/M
o3TvcxX+shVMYHiA5LgHl/sh3JIA8VUgcqdJvIOkfZfu9oA3yAWkCfmW0NV5rQvujuK2UIjLdWHq
qxLDR/v4Wlt8H40J5+O+5qqZgCR5rJrrcFXz2L2FS/wdFRRKVDvqVzaQrFaUvPd+//+cWRunkzt2
eTW53o24sgayIrz6suBT2u85ybmxD1EptXn2bAuDcxyfsNscf6LL3Rlj/aI9R58+bcxgjS6I7Pt7
Q720X9tBFrKSU8FX8A6bV6ljVG8i3cVH81Ag0nF/RclEMjiM4n2QWqbbaOiFuW1U+pF2Ct/359NY
I9MapT++CDfss88YKzZOGazCzzwUa6eh9icUz9J5MbW/ZjUL1cHbTPWCYL29fbozinbX5iH6CErr
fBrG6Wk/uNFaHfkaonIdH95eIp93hsMX5h4yUj0Js00fbUNfurhyn3Zv53G16m67fg7d2H8LQ33p
WgavgamjgU1e7JM5iCaRI/552W9FgAnPQdfpdPe1E+6/VuvIz9F8a0UgRsxoocTMDgTLrlVzEoFz
cQPvMFvGnnertUuqLa/9LinrKgnekhXhBKC2S+NX/X0Yq/9J0vbaYx3ZCD9hJFc62Sb19OyWtQdB
2U1nVLzhH797txPDTIpv4inmXlAsG4Hb9EguJhqysrWyy4Ru/xCnXu5haJyTtHWcq6Um33vVf1ex
9C5wXL5NtayuMtFhZkgy/px9cl06aT9q7g0njji57E2UsVActmZUp4En3VcUfTmlncgG0brHSCju
HqrEliMdj7tR63asv23V8kShJ4vFzPIUh1tQVF47XQMxheXn599M45pvMbzjNN4S/u/q+TkjysRZ
DyuvuusIZulaz7HNoD1hrTyinIj5stArmfJhc+M49Z3r52LVOj4GrsKtbYyfROhMb7GBP4pnXhyX
CqbCGgONa7uAXfvGCdIqMsGXIAzZMdCEFVR43RvZYvhITXLnD4c/bpyL0HZ+7d0F5fRsl7Hw+mBC
bdRXL+qRr4W2/tnMNj4ED7sQNjV7gqGTho7NvFXyvIbnsgQO3NcWZfhKfftUOasPexrZxRSrkop+
e9vqANHiriI/hz6NV3ncBy4qd546Zj5LX7SZizL7RazcKwNW27Jh7gn55/rNrafpGMdyLZjFygri
SuWRnpoTvDcQdUlinx2/mUvZa36D3nMPThsG103otAsGkrYPUiOoyHKKmnXLeNyFeA8zSmxntQeq
WtQx6/zHCWT427FJwX37PjG4byEyfcM6H3moQDLsM0zFXT8cdkpyMO0ft1bRadRjWG4jS04GwE62
wBu+Bq5VuUqwSGLK+Y4UNcq6cKbpf4SAsGMpVZxcW0V/VoZiDpMYkiMZzKVz4uoFSF3pb+LqSL/+
8zix00y+1nX/Vk28v+2HSC3/ntnvZDg3bducsf3m9LLG3SsLJ9mVSGYxLvqKnkK9nMQYBidBluM+
+sTQ/jHRuJX7VaKSf+0wxP+2pI5HUNyf96HPqt5ACxlygpsWlMGkZR6ZsbpUi/oF7OlbsNYAVWbz
VgHkQHjdI/WTTgEk4Pr5pa+M0U9wovImnjl1qEoQOXNaOzYqxVANxf496aXRJcyIKu8kqW6+ke3h
vzO/nWBRdp45D+rLrt73QyNAMiFwfxLED4suZqpgU0vTwAv5m2fwZM7V8hH0W1jwYfRf223+K1EK
votgkRiuqJRn137Oacl8WJOEZ75unPPwsGO5GW4wk8iT4/i3emZh5luyicx34q+BQuQSxm59cgxu
fUYObkw/GjE1hzokdR6M7pdesggWMvCXldP2yTT+UcKFhY/YThCnD8hiWwRmQOKW/UDXH5jMojFk
32uq/JQH/t+WxhqLnkCOLOLxTbd12T+A2gXZc0ZJAKC2d86G9uO59cTg5WRdxKEGLgJj1/b3cQu8
sq2Mk2syAU8ZkEQqBjihwX6rt2idIlQOWpwZ+tQvuql1Pmp62KuTnWhh3Trk8wDwJAEFmhOQoDeV
vIQ9uLDBNWHWT9GbjB19jB+D0nmM0Zhv/sEnhpSWEn4Ou8ErJlPVb2oZPoLHEwh/e3jqLTkbNynC
bTW36gEGCDLJZ1opnrYVrY5rMPYHiwkv9aWwN+WQsRjiKUhxi1wC28FWHJLpTyLJI1RNFnhji32V
E6NlBYzl0rQ19OBuFvRm/tM3lF9q26jTfraR4XE2N0fLvG++YB1SvSaasnVMWc8nxLYVOdXGHfM2
oe55Hs21FuBC5n4ZRKmBlQEz+96v/p95wbNBw98hh1HjOPF5oR6W+D3p/LTFJgPLpxL2ug0jLWw7
eC+corhNBvVED2AUkWkuamWXSqxu3rl1dIQAlTDRY52reGgPiU1gPZN2vAlvnA9GB3/UNo+3aegn
OMcbg1B8GMK88vt0J7BkrIYsMtI77AEufCYLQxgTvGEPLOmRRPqbckrHrE7W6eDbbnlqjmXND+2U
PiqG3Yt2O7renNZFyGqSexhsqFJ37GV3FOZQjPkA0Z8FcvLKuEKmnbTxcFqJ5Xcnqk3KeLd+W+zK
UEMuY1rr+DK6fnP3O5iFj+mfsKA61whR0z3H6c1vE2vxTh6hDi6SpRHv9JHC4MJHOH80M0Ta7gJa
TBNlv4ENwRA4S4OUYl9kjLfZy36pJMxgvWwm3ZVuh7fttodamuB3PFfXDvr2GsSivwy1KDYzbx/b
Btq6sRvP+OrV36lHAQ55m06xfHrlyCy9RJMjy2ZDNTpzX+YjW+qbO8CI/Hysh2WKz77bqCpDOG9O
/dIXzQ4IIVqZzp9QyF4f8XH71lZ/1cPtCDfevY6bb0+zZEtaaRVAqcxz6lbKuc1iSTJWi9Kvk+4j
MBhSke9HRctmDri5Do4zQbJvI8979pvWf/ZHI5/qeaqvVFEOlTzx237mPi4/z5LRzRlnS9lNtUWQ
w/LYb92fWrtbXkU2Kqag5ge/G5e8hZmcLXCGRETqc/UQiyJsChmtw/lTP66be41AKuFbtOq7CXU6
0sr3Uj9u62Ie4Wrt6E2/qJsZepm2Tv2XdRDpvX0R42qB3g02dbaVvAHjsGVnQal4a/45RgB7gJff
xoKtUfu0u6U0WDPSP+y3IbJnBiAgrX1v/SEne6xCpr/ycPOzZamOrOnWMxmSNUsMAXHSchToHn3r
9VO9Bu11HxqBK//+W6cvMXuBGf4PhLOCjEc8mHru+KIS4R3w74pObOJlkpv/BjIj3Qfq0qIO6AUi
5c77slZcftPo/D5UyoZ51wziqlbQkKvvtK9Wo/YjIHuK/VLFIU/RQjLeoMx1vspKn3zf2kNHlEY+
FKHRYowmOB5bXOxPeXLZxWY4DygpuZSvgWIcKL4MzyhE7E06EGy6W+F4OqHKHZ28DkHbXprOmZ8b
ZKuAX+VU0tau2eclXGvAxe2HDhoEGfP4waljMvkos2yzOgfyGFHmMbZYs5K8Uqso1hluU9QkoLsC
L3izzJ4UXc3ZEd1t5hTLUeSQzPQYNiaKvwGsRqkj7frcNBqU/dqNh5Cv8lk2U31wFD6df21ufNP7
CofqWGSu5vivkOOk3eo2xVyN2yXAVrlFjY8sFY5CvsnYlBI+95h0MJ3EbB7yPh7irHeHBvjvMvyo
jWkgCFf1ebbf+3zVoM7slT/lrabVi54RH9QdIae4aZyXKRiqlzCOc9sWkqaD7fVXE2jkvH3b36Ve
YfVtA3lCSFeXUhPyBDo7ysPIUd8/E1yqunR+rMVCyRFiNLK5U2vnxVIvw/te3hvEYe/Oxq9r9W9R
wOlvHSQ89/YVxLTtmAJOCe9BML8xdx3eMXnrlIN4nNMtEiTvQz85dv7HTr99ur2jqvDM9R7cr3nk
x3Ak24WE7d/ONs+N1ckT4AR5nhZoslokjKRhE6tb3b3tdUM40bXY+jS2QXPgAeJo6YNTdHh4bAgn
ZQL6p+hB4bz7zeIdaqdNCgnQ61VpFDWrs0TgtmGCDOYf4oU2b3SCOar3TgpvNB3oMpckTL7OZqXZ
FIZb1lB8oT6oUhcDBxP1AhKkIuhLIOBJqUW+ArbFVSrjoXpRiK5yZw4BZ/fHtRUgUCofebbo3/wt
gR/eyAGe8vCWbKRLwZrWWShlnXqE5dKbtrQSZEtBuv/DOi+fzZQ60VynE5DeW4AUC5Z+VThNe5wS
BltjIK/OlNAz3g+Tw5b2I6QEFn9W1iO+a1JPDoxmtqIBRMSZbeZToAaJOFjB4rHhMfaGJUvmVE0J
Av6pd1IA8b8oF3G5sCBXc1xlVI1tnrjjBmhqg73upOoBptd14pX9OCz4/G9eq/HeJv2X8KBOoXyD
L3Gw4zdryRyoT/4YSXaFEVtDucxLbUDUNxlaKEhR6eYaOP50IYC0SkT1MIG35SnUzXesmfmopLl4
bJjx2a9NYZrgZ7ypnz6DEVVHzoF1/He1bPdNNm5hAU1i4rqg3S3t3LY++AE+kdGNTqvnVEUbzvrm
1n+moC/ZYqFS0d6V1fIrNK4oI9GbQg9g4LS/PEBs+CANmHkQ5uhBod7BT5QthQ/aEDsA//G28ctS
AVVb4/BsA/oHKZN4hvsf5PvBmREfedbhR7olp8167Grd7smz7lZU9fYP8sLmHq/B07iW0wLhtoll
yyMqllTq5QpT2py176B4rM1U+h5TaTP+JLO9Dz1qjGCd/iwVvB+0DP01MvJQAywmsz6cPGxiZoul
M69284tuTaCYDW2zuUWltgWYD5ol+GH7IY26LizcFnGSM321dQ1+rKc/vRGLSu0mR0CNogimfsgn
56u25LjIqSmYryAFifvMZnc9ul6P/o52el9DYJduDwi+istgtuRiOzdb+0bAKjDLXbHvRgJOsxXh
r73lOboiIiRyC4oZN/4yDsbJhlnHeSI2H4I4/l2LLbpbUoAnmQ5mqv1L2SnnnVl8pbxOcuIuvxJT
VqsAfh7JQxLBLas4IcVquvcERMPhFMFSP43z9AaAIXppocRMm2slaWkDMJqYrxR2J0Hyp9smyPp5
LvFv3RJG2VxQB/Xr2D3P8/YFI2Q9NoCbMuoB4pZ1XD3pxMFPalrDC8Yj3y1kPlW94xVY0XQxuNFb
DeEPjdx4x9k6Pyv4qJioW1u4cpvyUUwGIe3kpeMcBwcVMTAR7Yq4ktL+ZELMO0bnzbIojMXIHKQX
Qu/ScmOa5m0X9cVSdYdVuD9hBP4yfn+Ax8jhG47vtYsQ1w7oACPdi7Fzm28VMxkd3DrvtyE5TJK9
rtJ1874bvVw5SdYEw3Tqa/uDRiouh5H/FcaZ0tnY8yL6LjPC9FhrojnD8/CXNDUWvEgfbEJZGs94
T0Sh3kAQIQqpOkSLq+fmEdxnPPLN71hjLPAgIjknYGHrWGRsI1FOl6VFcIHSzbG0mOoBTYOun/ds
KDxnYamuGD02Ne/OCYtuvMJKZ3ykigGennx08X03wlO3aPmFdkZ6QTSOtxoQkgE4picqr6Atz3A/
qjuNVnBFY3evh+rAF7CKcRifpZBnZwRp3HJoNW+kqQjpdu8ZsgydaJ0tAHt2MLZgRt0mfwJ+liD8
GMPKOxBQAwTY4HHq3Tv4QJIxH49Y6FH432GPLp8Wf7BTC5B4aCX1vPA5SmP+aIuk71gLqhzdVEtB
qs7LVONmG7IqrJ5HskQAh6rqB5k1OaJUpeVCgV0YX/9ZnQbPLaubPKaYBtr1K291W6imBcijW/Sa
yTJ2kEOSQV4q871HuA7rxeaakeG+RtdG/ONWk3Py9CTyJZy6slmpmw1b/YykyC+afqHp2NOrxV+K
/6T/1fXkOZ4AYMwDupdinTRH1c0DKpzBlrqy6lzVR91Wr5oucY5eY4Ymi2+9Hu198tvDFpH+mSv5
1eFtJn3FPubW+9MP1e8acia3cXyPhyQ540nKezWKp565UTqsyXyMHfvdDXich6gH0nk+Jz2TBQC1
+SRMV3IfPauTWoOjO+nUp5s+0EB1aBDkAKam9RS0dXOLHge/mT42t/kxB+vyncMK1W59GIPJfe1c
fgUnJk6a8+TSj8hwg6ntsxgkckonL3x98DTeQ5kEUwfh39BvLKp/xqwRNyxOQdbJ+SvvkvjWoJDO
g+Q9qtQpVAAwJXHNy/Ch5s0UwZB8X/vplxyrF9pATKMVK8OUgRZeAaag3uKgsHB9WjMAkplGUswy
Mtc5TG6c6PHSE4MPaxIyJy17roHrH8lG8RxBlCwsrp4nOveHLUbe3I3SeR5hORUeauK0AiIUG14d
u2hzyhmtcvU0r/doxqcEo1Ad6g6doH6FpVvXQV7zxBzqIdium2PwqYNkPMfd8tmL2nVDkEdhWBcN
ttu5obHwiCYhceGWs8LxD70/udkyocifuOmzee3+kSHatCMZ3bb5Gf1C3sFSaB8XM2o+j8NHH3Tg
XRmKWSrlrZkaQKkRi4H1V/3NPXHNh/M4o2tlcZ0yqTSsMMOvoRcPxyVa0LikoURQ4WVd1GDY+BGm
IkQ/jxXh7hh5Ru2MVoQGMGdYxydv1eDNeNClBL5DOSqKxcoDRuCCQX5e/M4v0OiBTtywD+5xi0od
+8WxYolIWyC1aXLHnaKnEPZhujkNmqpnoFTVRqCp6TM66VEMxRDxc1HlRHK/IMPa5wKLF2hOo+CD
d+sRSfnHyD23jNqkLaVZvmnNx2vYbMtRe9Vl47U4d85hadyoSw3oszqw60Ea7+ZZtaXMRmFuoqQk
3sOvbtEiNW91ueHPA9HpOpm3UQ17NA7yrtbo+vFeIzMPZQ+fP9UeitqAdr8S39kyZ+38FNFCkqPd
voc1N/wDwXGqqQ4+WB9HmQWadTDitR97QNQGHMmG7h1w5UF8AD9zjkmcQfV3CG6oe1+w71UajMTJ
fbPwi6yXB+lAlkKEc3xB2ZJ1nvTPEn1bmUYBlmuYN1mLjWoKggoTVNtXDxlLzh07ocFs/BtB6lVT
m4ZtwQ0Jvgi0d0iAT4sv0BYmQNe27lmpuMkhluDgTvEhcQXPlnYqreaIZ9CcdoooUlHP6y9MvTlQ
s+cxak9qBTYer8e+jtIAg/AC051eOUVC0oVsTJNB5NBOyzvykN+GWQa0qiKv8YPOBpOUb9Sr4Wpu
mIHo+jNaEn5sYJoxE7pHs3yNh0ld3U4GeRPJJhuhE3IFS6Hg3eLnQfOEBbw71sP8x1T8CeyRn/Ue
Cla29UUVmO8zDZtzUgGZQbZdozOcjocJhlcK+VpfHN+IjAot0S4FpaxCOxfaIQESoxEGXmLPY+ug
WiL8OLjyBeodbeg1j8/Is47hxLtbYjHzLAMkk538QyW7GN8le9rmVZVR0GKohgBfZHhRjGIDAdfx
UvRPiBLR9g9m53/0Y32TkXIPq/PHtM9TM0Q3j7fo0TbdfK2rCEIXcANa141cvygu2ww8ozwAg8ET
vmkUbkrCXASOlY1TaNFzJSCO0XxTjCM7RRieabNQfqzxlReqi8McEfeaRxw9eYTO0HYzWkST4Cp0
16Rxu6BnsukoiIW+vflB8DH3Yn6Cm6/7IKuHyD1NzNpswsIHBGRU5/1AvLncNjWcOi4QHs6glioN
qRYRYDe+4yUpCOq+FIt+C7oaT7VYviLs4VlFsX5im2Z1bhyFZ2o/9birzu1jyvrvcj8TIOx4up/+
r+t+vwvlrYq4Mn8+L2FvdOe5id13mOzOewfwc+iwaLDHlRjkNzyL7X1/reWQN47b++d4UPVHp2EW
hFOdHPZXFYYaYuDFFtxbl1deDcCpqC7DCdGaGqYUo6bCIxhn01b3pZ6XNW9jdidAXW4zGQ69122n
uO/m84Z2xSaI79J7R4OA+9WyCZtN9L3/RYeoK+vpPUQ/5L0nAJcXJoYsaOYXH028t6WNQH6jw4E1
DX/yBAITd2nGAlsXBGchII7VnJt4bE4xHPaiElubg4VBbxTM1W9jeAGtLkpPWnMI4jnEU0o4Fo/+
KVkX8txytz4Sxn4oPf8a+XQLohZARKP0A9L4MqBcuA6xq18dqLkA5MQ06OHqxfK+ORV72Q96dekT
r/4A0VkLBJVw7gLRHBZXtuBGCN65R2xzhg1xH/Sy3I1qK8QUwQKd2CTYDCNxvlIn/Cepnmu/ph/I
zcg7bBUn7L/oeoXibN3lTW4KYl8nKQyx/gAJ7L5UbO3O6BtgqXQtT1cYp6dNKoC/BrGRb0V7lBT2
9QZCGY+luH+dFTVnJZw7g8dyMKr2b0TzpJz8BNLPEY+OJUmBva63FS7EiXhbsKZREpPb/sJUaffi
mcceEvix/w5RY+lt/zHHIu8CfWnS/d5/P7Kf7feqBb1WfNWk+O/V/QV3dXxsxwDoY4bPef7/fsF+
SUaC+donh89f9/jD/tc/nYXvFZaDKv/v3/73x+/3pOOhh4dsY7n/BpRO9kjX4UXXrpLpGNfhmakG
p7WvwvN+jb0BZh8TMF6qPNz0mYaZUa0AsR/39h/cX7Buwwo1J22G7LpnPuxbpALwcqIKyLuLpg2E
E/Ff0hlx2VFL9EAwWG3bRVr0KSaJeJvXesTfF+aYbuKrSx8erAqW4fZ5KnyfAtXsoiJM5oEfWmct
lsD8qFDWIUL9n8OijLwJk1THwJ9usd783CSRzAhTK6CAoR4LOwc+eMB+q2BxBvGpr9BeMGpyp/NZ
SYD1IMiGf1Y1AZgGwoDlA1uOBPqPigm/9+34i3tNkFdN376Ma0KBfUzDk6GhV7p2IbeOyfgwatle
g6XrTkMfuWcTh0DpqVanbm6SSw3A7eijjfXWEi8utWn9TMI6OM0PZ1LNmAIt0M/kYVaGknjontMZ
haNwXkfn7yzi5Wl8HLZlQVdXD1m+3wuR/D81GMpPCLjb1O/6r5jZx5wBCcAjhUMFtXnfL5l1XsPY
kryFBZ9SEA5368vp7v/fM8N+mdnIkw/jd+EDuzd84nBzJpfdw1F/4xwVAPPQpg42zgL87g/o967e
HxZYS+HnWDRRO6qOSmaAVmA7hOgZj+2dbwpgjyJo7bJoQ5ri6q3p+jM0QQKTF4cggeheKTHlf/em
yf9r2ELPLZ0TEDLtj9gX8jIkT07QJa9dYJJXh6mTG0RV0aDNDn0XzQrkHIfNiRBagLg5hP2Iyk9g
lw9hSf+0H7ATkHoKtA97d35r0DT/3adAH4MafJczD+Id9e95vw+2eSvh/a0HEfP5u7/xInS76oM3
S3hBs6GXVivaZNc++eVE2C4igE2+tKLs27nUayM+8AQf6gjo3IAtRw4CnSksBrHXJJNM4zWpPjrK
4drBPUuJGNASV0WidKoOUap6V1FfX03kqyyAh0e8pH2LwdFvzFVHr0WxyM2SFKyKVCr9tZUlD+mM
nmHHVylzmu8cTSvlWjnzZT84EgEulPFHojjPonbrXwTz5mNotHeUyRw+u802ZM2jrX2A/F9l/Wv2
2NEBJP5Nj6ssHaA7Z13x+KUZQzSfWlr/ikAiW4S6X8D81AcbOuzEsGXGG+A69vk7YrF9uG3DPyzc
fmQhpjsOS0Tf50h92/8TL4l/u/4QX1rmAnEx0XZRU+ygQH2cdh5lpUjEiSursykSXkaahpQ+X+TL
5PD+pZlmkcZj/+T7fCuxy8z0OjA9vZLKLV30Qj7tt2AVqourze/9ytHThtxkcSHqsROUg2T7HMJT
fO/Q+lmQNuJoKN4WrN98RiHC6wyrWQ/xEwU/FP2O7RQakEsyeIp797ViNXmrRvtzc5DYy64OnsPE
c65L3UO6NX7/U2h9ry3E/OjqMEfrMIhTKl24g6T7mRiRhgMX3xU6+h+p/3ZwsEfct4bYdJva70jy
FuwcMAIOpUnzSqdwOHYQycfGmfvjSCLUitjLIq2qoPnVT+6lWaPfeu2cK4JR7DfhuDlnJDg2wXzR
QaTfIOvRTA/JVw5L/ApLZnhr3F6f+9jqdL9UAx3eqpCX2K4I9T737qLj1ZtfVWGeeIB84N0nb1Xl
QglblGr/h7Ez7Y0VWbf0L6IVzCC1+gPkPHlKD9tfkL1tM88QDL++H3LXvXVOSed2q0rIiUnvHICI
eNdaz2up6qcxm7XfYIXaJc70gXSqXxRT/+rInayUSoCA4aO9NNWMvNYR8KB5zfPyLeu94XWpXb/1
o/zK4pCqZCificQgI+fmsM/IFk1lQ7oAE+M9TBA/o6i+4tt5Guq5vK+X9cmYqInXLw9v++yyLO8j
q3yuuQIPuEXK+9suK7fDHV87w/xyxN9PGIHoWGMeHG9Pv+3Hi88JHTK69R3qmHf7TVhFG7tBYrk9
H5HUYmIn07XsBnG4bURuisO0bP5+ePupwhTJXP4//dqtAsKF2ri5HdzcDr79mdszbjtvGyO3P2bZ
Fccch6nI4ugUg1MJ+ArGZCWTwFwrTave3zbulLX7llm6Z1mp0q6teq3ILrufVWRb6lPGIRTjdDBs
Bt4Cm9qDzSU2aKN+B9YMpSYN1F9NY9m+KRSNyzMsfCNNnM2kG64fKlb/rLs1k7Sxy/zarG0WuTke
s1AT6QGBfxGcs/NtM4bqXz/dHqrtKI9wcyiGt/ER3/xfm0bytXi3x2NmRUe7Uus9eIT3rkwKT4x5
ec11YuIIxrcHdjCxxyCN0cdmfxre6nEed3Nb6o/ksPS7wG4wKzja423j9A0fALPj9Wy5ZG5tY9ro
CffeLhhwSzttc2/rU3bOJhLOU1l1H3OVEUwL++e+Vur92NnEA5f9KkSptvhIZ6BRDVbtfTr0xrNd
miDwZvclMYqd5eaIM00q7oKwDPBl6hiVGlV7DdvpRCHE+u2m/NNOritgdXR7K0Br7QhquI+ugWH9
dsjyh/p4cN8aB8W84SaN+EkleEplc1aA8Cy5ifZtyooLs5Hw2w6nO6UZ4rfQxiwUmXpyji1wSrYw
1LXUAXw1jv56O7ThT3eDG767CM8rfEHjpbcZbhk+pk0tGJb6pHNYnzIPKLoAywIX6zp3CPcksZ2S
7rbrewt71f0IgfBYUjeZXMp2xHr5Ra5RjuiwQNyOuB0b9sMO/JTNHPK9TiP9RPreOmPIbUisLT+C
t6nW04gERO0ASosL7qLQhR+HWLPLJAt76k7sjEpLFqvbj3z+3Ulubz+bZKVWhZMqPoXQlcX6aJVM
srm0bvbVsMj8jJBSWMxrX2Ze7R1oKGR4SOhXUWyQ4CvWaS2orxfDRx+1c+RJSXpYWtmL7PIjtUbl
VNrFX5t5eXjbx7JtO6iUdMIkcSWmGPtfj/vzNM18Dkli7YYpl6zzHcpwqQyx5nSYcm+b0IrDE7fv
8DRPurkrdRN1AamvTOe3cI6T7djp8UkRVC4fbr8YBkddGblUCLhxXGFWzwV3+i15HYpZjQVRb2zs
6VKQup9Cp+TmH1TRtlqXmtTvLPt54F5+n7aqcl/FtXKf1+M2MZXx/Pf+vFwYGHxIYpq7bTMlB9IY
7YMmovzBecKjMm8MUyCZaY1+nmv8j7pdqp/4aliQNN27bVro685gHjBe1Q/OANzvdoSdVVxnsfOc
T4OxTaLxvpgMczWQrH2WlopJuu0+E6ngshjK4T6MSv1I0dFeKoPdJ6Q3Bc1Zy0pMpiXxc6k6W6H3
rl/UcbNTHTx3A1bNF0YoFKNcXcJQdb9ySZU/GA2x2VqxNm4Vq1fSEvkmqCOxLpcs4WhU6UHhmyWy
xm/1mNSo1r6ztn8quqp8K+RkbocMwyF+neKN9Bppr8jtL53VaHdq1WteWY/xQ8Q6ZkNJD/WgEgNs
DE43lt/Mqdu02XRIg1uWJhEKo9qvRrynTz0eHz9KxuYlt4hZEkA0WXR20ymfzIuuFcqP05mo20n9
FUZ55Ym6a09p42CiL+N0HffJcG8zSdmwxsEhrOQKBeG8O8ejwXCnIFihUOvMYxg7OfMOqUNMo+V7
u8xxmVLecLqrAoPPywETfUTzdI4j3Q09vOHYfeIQkmdzHap4xpfW5iQvKZVEommJaIDuSar8qsRl
dgyCflisi+JdS9Vz20r1qg6xxWeKbHbb3yfjkeBj4XeBGMAFZVuntfR7iBjdFXug4wV1VhyENXRX
e+6qDdmObm2wcqBIKMcVA5W7Vpgob3tpzK8OFTsPAKlcOH4Z0DVfcTPxqrWVeS5D2eJgCOYtoZJ+
W7jmNtBC+52o8Uw1VbT3robSmNVABFQ9Vc5tTj0FR49fiKT8FEp1zIdgfkllZ2znrmPmauT9C/OH
0+2AMcFh02NsvjOzNj4jbEW8PFF8pghbeOTyE4XOgYHTbjbqnHX7LE7KHb4DZj9a/ysoKVarYVoe
bd6CHs4PXa5OD2liW5dauKu/d5H+4TywyrvbAbf9SWgOB0w0rAt5zm1jt6PqOThm/G5Er4n4WrFZ
KWl6wtJ3N0xZ9NAvG9gb5l2hvv+9Jymt8KEQwcrGanO57bfsODq2Wp6ssljvN+FcyVcVR6s32ZY8
YUCXr027VIc644oQbd9nLZfIsrsjhb3XnaZa3Z6UuPmALaAq9rcnIZq+5P3c3g+NVT3rreHFVums
8OBMJA9KIpbjsloBFEMuVA8MP0wqohDLqga74rdpMxltCLJuGFbH96m/r0fL/MB2zymcUq4lODM9
5mb4c9s/RGaDh19ED3Gax6cam9OqXZ5QN4qPG1p/I/oVb4NEbXaKK+sXTqKD6TTmh2Jb5OpaXT+k
EZMaloLmM4iknCRWHJ67yDWepQvxSJNlfTbh/z5TWfhRm1z988tKLnjJct1MBOPs3tA2iO7xtlse
4uO6WmrcnpnWxRtYIgDS3Ghcu223C0voJ5boyY9PO0WZXILYzftgQ/uq1A5jaxmxcFez3xmMjyV/
bif5eoSyE+XJZz7o71HZI3F1lIw1IqTLbXfVqdOnEXSt1+izgMWWrBNT6PiA2/OcR8WRim/I4uzY
hyz8iZNQ02swa6WR7fdGd57aTttp6GHwgI15JUgRB5yju9k25V5KqvtG7RKiUo6jOUeH2yOp1+FK
6MmwCvCvX0KVjWAg8HV3StYLQe0g58J5XDA8WsqcQov7VWaoii8rFbxMXvxipGU9jaf8ErjXqohc
Ls2kPDn5+JZPIBcrHPpdYKAopeMTPNa13U+fTIVNbUJh0oILsc/Kq4NEW2X6sHZNHTKOkm/Msn53
rGTeSIo9fqzYp4Zb5Kuahg9hpCSbaKJKvrAt3k1LEh4hNKY6QXEo0vwgrdBa2VqiPEOuOMZDpn1o
PZFYazD0vRmEZ7MPM8Sg/NGO8SW2RrTVs7jYZq12tYvxEWKjb3TRs5WMZ0PJj9gOTvHUXpVI8bMs
+Jwt8UOqkxy/mI/BLD4JZpztNq3OLvavzOKjd9S03S1qtomR59hoAjZLXO4VAYtmCozd0FdY8yQG
jVzwlXcldi0nSZCzByoTvF3wG/muLpE5hwRpScBH9VpHL318mKsJ8ylx0iDzSwUHZalcgIi464l0
B8JfAbkhD1cdK4SmT7GFtMS+NXeCmkGM1s+T6OiYgeMJhVIM6Eln5Shu5OtjSu2bmSDsIX0rGrIm
WEJmBuuw8yasUofSMldEAi3k16rx+txcRWoZ+23fJb4DZmCVTsN34w7TmcXy7zyAM9SZcjvA0akY
/vw4MsQ6NodrAm3wOZ2Ta/EYoAMcAoUhwxbAF8auLPCjOHJLee8VFU87hzZFg4Q3A4sw2+J5mLeN
RrUzW00hwRs70UGipfq1xPPoJVyQfhDNpqc5AplPn5N9DYLDiz760goO6sSkRxOBujbr30PRK16o
x4NfTgXulvy5CxwLxxtXBWjndWMQr7OKCg+l5vi6HE4smhxflNHEXx73bgaMgvopUIbHqNAxUYVm
gkDL2lwd5vKgDcmj7pI8EMG0H4uwW1UhOhJYrhVjTS8j9AQhTiIa5AnHK4wMzH+4YQ6j210dLYsg
cmrzlgL4UwqsaxvqPSPWAlS2XeuHyVbhFZb8zpe3jFN9pUdps2LmEI1IhVbkvrV18mOYyk5EyQup
05T5JkpbFSsb1E4L213trLPsyVYDZDRRXB1RR7uoJnamGdm6siv8FlW+cerkVa/TT+o6WI1lQnls
ncbhBf2P1epvWM/HFhtYoaba2hBj5GXzcJLDKpuAjergbknHFAQtQRbEbv7CWNd5rW0VvqIMe1EF
e2jCXhQp266Lv8U84BiRw7MYZsWjyjitQbOKjWtrzUEG4zFn9e/Pqe2jOccbp2oDv0i7C8rNalSi
J1cNCZ/W+tlVQlTmTvxiYOcOpt1P0+BA+cKOUVk4BfMKqTHpQw/+98WgbG5Ivyi1A/4Fcg6BINkn
Vl1sfHYsVfws757jOPHDMR1xHmSR31Jk40Z/nPuq8rRQ1XxtCn8rafWwvMkpiz+s4AzsklXQ5Knz
0DDZ1opd2U/vqmZMW3KIp6pPKm7aSUpwsCAgqAFONcxYgwF2Stoct1vjzYNFmT/G+dcWuYcu0vmB
YnGCJ0HgRT13q4NwhtdmmL+CfmZOWwGbJpJnDe6Po4rAK1WoGeC0e681uEhtzu50Vj+4seIE1Ixo
r4RjsZW1etSyrFllHcyBmID/2TYug5lP3k4veR1T5F67cjhZBMLxHhZP3SUzAAmWqOyakzVL5eJ3
rVMMSi2ocJJ7MIu+ZbqwBwS103HbEpBaZzC3wjb/cGzMxGNnwJsqMmIjUf5RYaC6xnp3MR3tNSin
h9auznPWowHVSuSNhc1HjLcURz8XlZHuKrVE/pfRizFwZ6G2n3hKbD9aov4aFfc0RAIDVPZqudpO
dq3wippEB17qKCCbUBUpwBclIAwceJX+SwcqCHAQeFg+tdggDIwuuiX9uba+lbmOfCVGPiIp7KdD
cKy7bFwROPulYJLQunQfpRPIrf5kEYMeJX+qGpwVwZU9RcNTNud3M3Jxh75rdP39RFXQB+XiU11Z
xVYaeVWoEGKDCRoR3M7C02iX5ygdHyyjk49ccxI9TgDMzr8gXSZbTqAQd4mfx9NTglEDc62IWZxb
7IqKcGVY+sGeZ+7b8F5rJRg3cwHnrYqzTVsDYVWBErRuQGSxFTjYmi9cGNRDXXyXU1tt46G/DLn5
Yvess3EEc5HSIEBfbA9d8MF0++hYW8yQfDGPELT8qJkOgTarsCpI/Y4SyjJ+zz4eM0pyk68VybXv
DexGJWsVQ6k/B60ld2pF16iRxyCB/uKm+1Gw3AK2E6b39SILVcO3nSvnRqk/1PkxrI07kyCEGQ+7
PNa2ihneN83HrLVnkGPfZpXfCRl9ZLh4M+lGmzYFehx+Y4J3SWvUXN9G8KJQIsPMvOelDVh7G8i6
5bFRufcChwi3WPPjciUmADqKjh25nVhr8z3gEZEEXSYlsoHe4eRwQ4zOepDl3qzjX8+GJt7MecDH
RzMJyj9YkMyxIChOpSMW40xapl/PTcp40wvNaxkFvYbYlhCVR6b/G2wFaBZLTF7mJgaoAoC6SvNL
pkztXaX6qYxsZct59IUjGt8V27KuMV5QV1pXORUQamp78KyrijnZrrVRkzLu8oajfLazxM3mFqc0
D/FKU/bJErkqqAUfIb4xkZf55BuQlu4sUTQrt+jd18DIX6K2aX/SofbMvuzf/wRLe3u6R6qJyBRn
/jQ2gc9XuOOzUDa8tnw/O5htlByqmb4kyIw8r1YWEV8SrywzJTSj0HHQj5a0SjGwKI8NHGmK4djP
4fJToSnicMuy5Ir+Hqva1rIM/Wcuup2GAeqDOZYXtSViowjw107KUUlG69eg4ReiAjvxbWbf2pJb
0muinEXOuacMzmcR6/RbxuRnOcgRpjKcp0oT+7aFW6Glxf1tM4TS19THP1DisDL7u84KpkM1zcqq
Ge12p+JYeQkdgE3wkz9KKSFSPrttmK2iybQ/x58kTPLfgeIiI4Ple6+M4G1SHX2V6BZRsoWmJcP8
8Q8gSYvpkJCncKXTXJa8K3hptzTBn/gw7Ibi5CrFSzIP03timuc/AN9GTs3JVAu5NUaKxYY1j2fw
kuWmbUqH00bJ7xVQwed8YX3mYlzjcJneHO7RXkYiAQzpkLirAsTf1mpssNUt1WNV7a2vymCR58oX
p7aZzICE+nvTyIdZBx1jZXZ5LCy4cXL6FaE2Ldo+QbpqFHyVUzqga01EJBysnIpSHHtFQzu80SCq
DqzPRMm6C8xN3LfTr4LJp5Op80fYAW+VKJOrqp/Dhw4ZmxBNr5wBvX24y2J2TCr9ldgTgweAMmKh
8V1eNemJhZS2aSv39y1Ya+RfI9lFpWW9B3h0OiEJW9exny1u4RD5y6E1rxiS2o1dSJNREWN9YscG
L9duHkwN55Up8tXkFDFUJKa597oJkga4eLthXgdXpy3tc9ONV7qW5M+NOb8NYTHdj/VMSqTt97E+
tS8kIaBkOhRmh3g+iKCpjro5KF5GZqULLaCWCwQhE+7ZLKgNdA741S5D+cCVtu+T4jHlzZxuBzX4
ST1yUatyYc4YuaMdKiE3wq4uzUITYjohMMZb7XaaEiyonKe1adv3bZSIh94AUu1LHdvhrVfIWOMj
koaLGgFoYMYZsxmhP+xEk06kRcgM6mXD0C0w7AGyf28Lgr1/YnOghzxHRqR5ltch49HcUnaAqjc0
wxls8UsrSnEozJb+Jg5Z7htnNhi0dyK2/b3qVg10WLAT1hkUpziB30R9Snr+WZNVZjwZj3CaTQIM
jfCHoIs+51bd2gibZvB444q1Uaw/EexjMs+FT2EJJYB6nK61qzCRMYlfXiGLmYKbSrScej/lTH2n
4SUbpTJ/heJxSoyXou+GT+T8F0Uab2TzmkdwC5YPtSBDbjXggxZpNUI6csSuq6vhQaN8lbSyX6dl
jtXqdg6koYG9UsFyU2Rjdxcg/t/CaG7wXehVdv2Tp5Tf1C/wAbB2rxdQWl9zdwuLaJ91lnIOrcWd
mPcO5FbaxggnebxtkIGjfa/a3xlMeDEow9PUWhpg5aqjLBaXlxLLHLOT7iAnu/o1R66F1zKrCaIq
QFdvwds8dZWzEZofmOUCD2iIurK6H62cHCwUZoWJQqTrflBOdm2bp94OCtJRec23shtoE3D980GE
Q26QdCrMpzxjNoHmGW+VfPanjtzojY+OE/+XnXXjvUEDjvUfeFaDvRpeYY44MtkAF5OBz5QYanio
4BkhbExPs4o4qrM6PiYOfA9b6q/0Lch33eyuxTBOT2YD+SKokT406yOvDHS4peNP3cyU28oZgqiE
pRYk1cPUDRHfev9WWNb4iB0i8pi6TC86DVjaaoFzWsW0IVCQX4EE6QeiexfoU851rOIBAq+T7i1c
UOsgDl0KqwLe0ULFuJFvZUkkpu9huXYxoZ7eksoumkr19Gd0mAgkBmVheG2qd+u6G+Ftt1Q3PVsr
jJO4/Tha9kAVvaYlynKxQrCkyvWu1orcaq7tF+EY7oqwT46KsgPw4t5XtMHwydrkmyL7Pae1wyIz
scZt2HMOzEAy4URbH1XbB75rNtqldfDrDBA31/UwWC9Kbz7KElZrxBnWd3H36HDbJC17caW7hOvw
Adw+Ssh5Pdl7hmChxhkicdk8DYu1zcFnrkSGc+jLVt1NzEr9npD5pa7p/2MscPowz9NHMrYJjlQY
llOWGiveuPDtpa1SN8fWTlMLSFvDXAFRHSAlibLb5PpOkEQqfelM6bqEqfsntOvAA9PHOnpQ2skC
E+FQcu9tAqY55AgB0ZFyGFoaXDONnoRvs4pzr40+B+qRvuNIIlbZtEdUD1+kGLF8Z341B8oryDWD
NCoha6pKUGOhsFwrlclglEsc1lHKoM/wElJ4gQVsUF+/XfwW2td2ye9fcFdg8X8jSfGcOOrWgY95
MEdr3FToGjtAhij4U99f4S6qayVJqk2I8pmS+wcvHcYYkBq15LzI4pYeKnq57sORfLfT0mJKCcwX
qTGYQH8gDnAbZJ3QuOp7h/NodyN6/70BZ2NuRWJ9RAnO9kLXI59lS7wBHwCtk0ZCuff/aHij/rPj
jWojCdsa7e+W/9Rb46N/af/kcualk2Yrvhm41WFSKLlMZC1u8XVB7POI4P3FEIEnf5wUMhn1TBRB
pVAXaS1ooaTZuYJKTO7SOAYDiwo1Hn8NrB24AkPQfDhpsxXGtV96m902ukl9qtEsZZ80Sfw0weU9
tdP06+8jRBmMnlSb8DDQpoPhV55S6Won2+YiaQOjeh8DEXqWVj1O+AsurhGs5zwVF6Wg70eXzdD2
ze8b3ylINWPXBNW8BtRX/1Lt/KVRJ2Koul7caS1dhcZlvxPYxWoGV3yolfagJ4sF+TGPs4yih6gv
3C42jlTlxhKjhoxDdMsOqD5VGvz1ZZMao0IWsN/EaScXTWwVmvGxKiUIfi7tDY6c6jCki3UU9cuv
2zz8cBW5LvEKfDnj/AXht3k23Qq6i9nHRysRxUUl6LMSkFJ+pVq4B7kXfOVD/2qO0fASxlAf0tke
iGRlmyAztfsK6asnjnAgvBNfQhES8RnrS+/EYN+ndW6E5Tfh9fceKGFnWO4OOC1e54VhFtGspQ+Z
iMm2YGo9Wfk3+Q/TMEsiKWLe2TYedH3Bx0hazrXLsF4a9nAU4yt+q07I/CPgRr12QmDjrgXvDpYV
byLIP3oniKF+PBVxngGdEunRIHn0Z3PbZ7kRQXtCmRc05cc/VnW9SXAhqfzLtNfQrCx+yQfMtqFh
xWfpBvnRpgjPpUf3CxllzBz6sPsa9WtnUuHEI/s1jKweXNN56UdhrapWy6hXtxGLyUTd0pCgf5hh
evis/qnbF4RQe8DTUk6sp+UIBsWdzdfRznFZB9Nn6ia0IMj6/EExQpg5s2PtXDUuj3E5HtNeUVAL
MnM3GkJeZ81+SVKr/xxtVs+1klsPU1yLw9gr+PJo/7dMYJsVwX5O59RUT3FADXmOuks6Qz4aS13d
maOMiTgxVkGMMB/1Uu98ay4NOM61QoUjpJVDb1M/a7MeCCuVKJAVK5bn8o7ckLar2u8Bbu6RKG50
rJaNAjmDT2b5URg6P95+D0s+Ouru8HO7p/zVNfKv9hx/uiH+LvG6g/Hq/vHw/1zLnP//9/Kc/z7m
1iDy70fn+DfQnPKn+x+P2n6XSzPf9p8H/dtf5l//69UtnSP/7cH6n00s/0Obysfvlkraf/jl/18P
S9X9H3tY8sF9FF//1bR0aRN5e8LfPSwNJuuOZVpCmI5JW6m/elga/0vVaF3pWlxuhkrPxP/uYWka
NAOnVZnr6A6D0q3XVFve2lkatLcUGn15aCfnwAbgWf/13v7tCwy/y78e/2s7S1s1/9n/jsGB7mG2
KWhryRrcWdpe/cswYauc+pbjErAMujtl7I7QJDeJIyimPMmqXrA9uq/BksA2vgm0lv46saem0Zrg
9lYNsWo1X1AVCZ9gySHEq9BcccLrFFjjzuqNjcx+JXhOxocspjsIgUAykbpWwrUVMNh3BTnyaX63
1Q9DuXCr2RCS9ydS7gYk4T6jf0LP1dZ9VFHvJbjT1Un7yN9UWJoT4fG0ZY5i/K6ZEi1hdoklT04v
0dwCIkCul/uWf0EnFLVwEYAcJvk7tg6/1yfqzY9V/Vr0yeN7Hl65GojsnzX3CflI7446AAibelhM
g6TKecCzi3fdMhEg2y3ORV/VKJNqlHTwBFUP3E1tN1xhSLVNWGLKe5GdoQDyIqoVCLsVS16vtN+A
lHtafyct7EYUnUBvf5QgFY1kEyBAQgkCJ3aoG6psGEpcQQufEsA/ZbNt7Rz0xvHrbN+KX/QBS9Jo
pTaP1ez6QA48qSM/Ggep/lDd6JjOVtX4LbHhMgY89qmJyEJ/R3xZPfeK9tSz1J9Ba1C6QhVcF9RH
EwMbZCDoLOGbKl8atlrRWTQQ4z0mdUrHyNeisRncf5Gl8G19D6l1GvB2M9WL26NGjkKDBWy8xvlv
evHS6+Vgwg3EJ+fN5bzLleGuVvaL2RU/pxdprP9consjwfMAbm8EOmMSHrLsGmUL5S32Zzp9BnjZ
NO0hR8qqHIQlMsmCTlGGYInu8ukCDaIsV1KJkrtJfxoIdlqZs2+CkMQO5rfJAjw/H+A7+SI4O9YT
914EADoMmvLsohlZ6eLwBNUVPLpU2uFOeC2icwSc0lh1ilcne/q3svq6ui7r1GfdMO9lxBij37l6
RY+CwhcRH1V/NzY0cpX3cwgDqepQ/iDi1HeVjrXdoMBBBRcN3CNxtK+a8gsOm23DoDvR8yEhOROv
4nBDBxql2+rOu7E0o4gPshgBJ1JI5BIZIJ470n1U6ZkywpaeNGfbJlB4s2cHHiA0dj8ZyW2TxOrH
wA9o7VS64AdhNxRF4WEV8aIEiAbwq6YGvhXv6LRzrzcseqN5DXp6JZjTigngffhh05WhX1GNCOS5
E6vaeQG75BkV5qR+hJDH8Fq+zJa9ZrVZWZ72ywnJ8FLQoRbGycv1Wvbe6BK6jNUtmm0z/+jac50t
9Q2MCMM6INRb1+o2h2bvNPmWqICFBhO3oKQieOt0dfKdeV0wk9GdY1vV2OaG69B96S38iGLcyfgV
T9fKGLOtHaXb0m5eFVaYuRSeFAQsmM2Pd3HxQZnkJOpr324diiUxqcplcSHbgXayh676Hc2ftgBK
GWTUKDj13M9Mf6Dz5qNkdTsZZPs4pSo+b3ytQZwQ65/8ejSOQ0ybFWFT4X5iteX1RbPBGMPqWdtl
BXHAxJCtr9xN6hlJyOEraA5ZSX0j/5HciWyxcB0PYkzXRa5t9Mrcp9Vna+t+JLONAxVpNOTahDaJ
K5d1zUGLupXQHhKqcy7QNtCO46zSXWJGY8oOFLa8sKm3ctbJaNgbQVAWy+c+pho/K2jWIZJTPEDn
iNsdDJjPJCfYyDIMt+6paQfKjV30gfXOQl9dJ7JYZtqhRnwe6gaIMC6XLu032mzQ1cxSWSzrVQSp
3VC9tok83U3DFXivA3n5s4lIcjFM6zqMVbUFFg2qq5wo76f7Ak+Rb0gHIWb+wtcPrGRiVQxktjmX
B0Uh8+Y52hvcmd8yXiRTlpGhO9oHzYxfNFsjNBYqv93IOtqQlQ4j9tjWCp7pEYkeQtvVldUwVytM
asoy308KRAXypoR15NohCVloyUaTEAOyyiH+2erT2kIwxsJbb4TTf6stWjPlocGvzJQGoC7MSsuN
n1KGrjqWXB9M1oJWWm/llHmuhiesoFGRXauwOUlg8z7jnzCBSsGtHZoJjYTpq2jW98a8UyKJSuTC
zgNq1u+pscYZcn7PQpr1Nk3wmN3KuZcbgnqjZzxomQKsiRp+Xh6iYiTsR/3bxOyyiur4p8XM6BrV
2iV5vhqzUuzpn/ndAhXiEySMsUO96umORvOhmikqsfRta752wa9R1Vlr4mrph+zeCJSUQnUa7Nyx
+ZrWdqPQeitK7smZILxM2P87OewpQRKgqOvfGoG5YTI+IyM0HlyTERwRBFdYE8f+gFJ+6CvxPaqM
evj9YGxMl0DQsKWjbx80gC3kPFpIVpe+tn+4udWYpxuHYsbM/S0aHjPSmY99Q41D5WYfI19pWdff
qRDFt3p7zkQ2bWN0Ke7e1AtonbSBeExTndF9TseiPmQ2xXU5fALdHNfVjPNFlZZfSRxaHWWjocm8
5cyAnyCBiFPEfmkDjcB9qq7M2nmMmrduTLgCEPnxqBW7kb5DK7zH027iTmIOBheHEb3WeQduhZYt
MP66LWKe86xI6iRhyPXhNsPeVvVDFIn+iMGn3QyORrtcOzpj3w12AYL7NHW/6zzsD/Rpgy/UsrxW
i+SAiY+qaeKrafNilmV2jmoVWhL0pEWE0HqVLEZLz6xhTaol9IIwosIEC2iFpGxsHXBxDIaXwAij
u2BOzAtL56ZzVK8m/+K5Y/5h1gigjlN+mXUv1gMoAq/nHB11xW9MApxFVJ50HXr7gpVad6k+3Inc
eJrC1NxhnGAEoWC/jpMZC9oUY5iwnowIukfSCKygNfoy5gpNAASioofa3qIyDE5kHsBsGEiHXeob
1QDyuA33/ch4zGHgyZpYngLKPpad5l53chro7k1hkXiVg1c5SXdpOJgR1ZGbhE5foOMT5oB1eeDd
JZvE/nJn7ckYBIzJhG4jluxOpkJitnWHk5uU8oxfbC80Slfx/+XqvJYbV7Jt+0WIgEm4V8LQixQp
/4KQhfceX38HquOejnMeWq2qXbu7RBKZy8w55vyUJvZn0zM/FcNWarRr1rWQopLSV1RQScyDDlYw
uMzGEVRP6Eyp1tSSWuioZ7ukORWMdlT8CfhR1WZyMgldTUzQhVuvbvHQz+CBgITZK6uI3RuVo9HD
KF5YoclY2DnQRtMNy/oiskMWfUTKt1EeNeVXsy92tG0oGpAmOBGk2vzO8tuno7g04FQS85KH+5At
kixtpfTPSB7SrnrIh5znJPLYpAUVynHjOiiQx0O3qphOl4cqLPzBgi9KT1iwHghjVpric0ahN4Uw
U9A8qxqr0wJepIzSyD5mXfxRdPmnpDUbPefDm7JuBGIkgZxiRRaMBIAor038zrjQz3n3WNBCFGsl
YIm8v0NJLE99o4Q2x+a1pHbtyOuUjA+4K17A0FdpDy2QpGtbpU/A8JmVMEvOD1pteP3w3g7NLUou
EzLwNtghvfKpc5BSAWOPJDKoUeZRUg0st/roCmXPNwRh82N0MkeNdhrG1K0s0ImQlyok+SjkI4rk
J6F0CbBI+zqHJdYfeZMqRBrZXlu/28grZEVzYN27SFUXcNlyM6NBJ7MFRm+snNpc2oEKhocNu4Yx
3SzrbwNy1YlyIseFwOZ4sZXjUBz21NoT+RYVjLipdBSeocJeSBY6RwQE58slUKvdoC9eaO7V6AtA
Ap9Xok1zlqzQoieWxHyohmRvyY8y+ry+jzbBgE3N+I5S7DqTN/FesaeggzlbNrjk6ScF6NmmNFzQ
iKL+t2cBPUNaTJrMm7jFmFq7BgBelizNMQw/h8afgqsMGDGm7MxwGxLHK8qzaW1T47XdNkQD19Pj
Et1YKhBR+yypOnwQnVPuJTAkJ6Tit5fOAwcMBWx9YJRVYAuAJXCW+FIDuGCT+tBCsJmFG+emlxKf
0GLv5XhCP22GlwgJylBh5hdmA94CaNFAoPPaYYjQWW2PZWA4UwUZr9zXc3SNR7FBeMsf0SlTDa8D
uUbpEiv7VR5haQ+4vkC3VILbTrrK4c0S12HEr4GVPrIP9aic7PhdRWUkx40va1sbJ5tsJIeRdeAg
oxpJLbcZf4z4FJgEVTWPpFfSuvD/GnykUeoCbNlU5ujHhJ3oTerYS+FrAhEdYpNQrm5DOt+N6mEQ
00HDDKVG5q5oKy/Rir0MlEOCalMJ1emsM6v3V0sqt9p01PCGRIlfIyydujdur00PZTkxrimUuxn9
k7UX6L9hMh8yWcPQeuZhTDDwY0Bxa3Y3Ob7rOH+bmSMqhCvjrTUf435ywQpsMJcYIQXByKA0+OwT
ZOjGbTAuWhPw95NDXzGf6xAh/ECGO91XrQJpjvnUktHVZm96MzwLwd1gAk+bL9hD3XkmskKNLgWG
0or2ItUOTcGYSj6HNQ3hSJ27bHsCCgJrFw/Dk2qyl0HaE60a0AzhzU7rE6S1a9Ng42AU+747zFXx
1K5iZ2xEmaAbLeAemLEH9eDeSeIpCJRtvHxNtf6g0sFPvo1AY14Uv5iOJn9VTXkJOCVE1HGqtXyI
zM5TjF3KSGKqJDyvx1zuCXG6zR2aCul7aUePHRdPNamfER0sidK7qeldVKZEfKA/qrYJ2PrGQK+h
Z9El1HICDbHXCm5bEIlReSny99GytkZY7bEBYWRXL/mYfJUxR7sSmt4cmqeaJJdpr3F4KcklVO+1
xYg16rdme1pwQuuRQTfxXE3zXmrC/azrJ4KGjWZri+VgmtJxMdgJ5YhT6eEhOtBClneOBZ+0HQz6
MP4g++VtDkole5GjcC8MyJpczMBmTpAX3DB9mZkoTOVxVkq3DvGx3nTzSSfvDoA+uZ+wwOY5fbOT
8JhFzaVPfRO7T2tU2wAh8hojXpXqoymf2PayLwhAtcGuiE3xkVu89OLSRBKOeOWkhMIvgP/RM87n
Aa1NODVeIuxtbSeeiYMIvgUIRD6sHdUkM6EwNDdGrv1MxNQg0H4K2hcVrZke1kSgST+zJXmTXWxK
0ltjc3m0aCHznNRK650leGg3nl7+TMZTu7w1iXZILMDKMpFXf9lq3BKC097m3GidKhl8rY4Lp+xL
dtziqMx/9aD7asjQgi4BVM13lQjPmgkF7MiiIF7IN0wK2cxTranb5E3vqXNzjpBasKpwo7T1W316
JQ8WOxzktfaCxhjlXMNEYnizZhRh+tYe+ejZC5/kBNQr49rQkwdzb9iGq4lbnO9k1JDG+nFfHiQa
po6aY9AyLxCHrJDdF0VgRVALXyneE1tyIkplMlSofX8n+3XOZLTLsNLFX8fkqKgupTb6eZAgO9sb
0wECyaYjdh1aMC9VBJ/8xDjFrWXw0Fvw3u6QWd7K1SpQXjTRSRL6uxLZDwG55akZPkbrTQbRJtZu
ck0UZiseFn0HqgKfIXULECczozENke0V/V4vzvJfQ4nN9s1DOQFALdsxM6vLZ4hcB5gfcPZ8RW92
iOc9GUIM6WiOxtoNdfzBDMjFNSecXTY3kXDs9kGyHg0OQAHojo259lbGOyWxD2lpb8sISE0pwH7E
XhWs6lR++ugxmK8aNDqp5XDVLpWeH8sCJO1Ir3jVlvJeSccuOZR56/JU8Mjd4gAtFqKsofmyo/5J
qOS+j7PbVRql4t8aVVuhr4zmr6HU+UQEbpBDgEWAGuNXklT1HtfP3KNN8hrYX735xVjftJ9wXnrL
PDt5oRzyfm/n+ZbxGtE7ivSG0PA1ZmrTLCV3zeJq9bQLtdKfl8wd8tYv1pjmw1iEu4QIZPtuGX6I
hEXxDV7/KHHs4CSuRnuB0Eyj2bFnZjya42QZDs18Z2Gbb9qxcK3R2M78jETc71iH8zMgqtMfFJo7
c3X/kXQDhW+jDdgSc90z0MVqKKforwjuAG6Scnio8Lyi+GVgWBUH17xXN49LSR5ODHmzeoLCdU4q
tt8LkL3wjv/YinCoJG92LLxpUfctqByWEaQF9Geeho02/4Q2JRsUDUgXTFz4D+cgOu6NUuzZGnOE
cbCEgQ8+kMrLX1qYroKBMjWhAX89fUzROaqUKoVsf6e95upt5JTgzQnD9hf5FZo6uKX5u47+slTy
VO1AWwkn+Uga+6ZvBz9D3jQOx4lVpUo4AWJkedXQZASErzhiw9XtEsEciaCqinf2OiFrBsWygXvI
FSEcyXg39RVLygyAY3VmwtgBYqznSxo28NUtfhI2R8wkUOw83pYs2sdkpYRov0RFDzSj4tHBBg09
DhnmnOklQfE/xTqyXzbGPG5lVCJ8aG5Gy79CS5qT+hOCRPgG5kgknWweJTDD0CMZg9CbyxuT4yjF
x1hC4cECAtUJUbas+cyGqFnbPehLv18NHSgHbKLI6ZWxWzl9xrBUbw5thhYUdfKwNSpqHBTVAT6q
0kAcctTifcjav1ALx+ov4xwc2vRB2Pxhm1Qwf7CZ5sHNkUFONox/hMJQh7g+xN91OuwSfuB2JCku
de2y2Q3YFsb5oQIfHBHcVlo/Fhv7uWcyByhs7uutyOdts1ZR1V82vbbRskui3pUGld0XLGEAvRIE
vxXfLjebgKcU+ZnXdD3l4vvCZ7mZv9PG9oyq3Q1EgxHZhXObyVS+M+udimGEu1pONzleEMnp6ldJ
32o9sSIsCSpehqk6jwtKBxmmxujDbsJc252n5BJDyYoHpy4hQzD0tZHLItraUMjzCOVU3yld+6EQ
i29lO0U/457chPNh7ODQgVI03yDrbxJjdMtwZ2eIDvcSu4wxRg451d6IBqV/SaD3xAOf/u6UU2LU
5bEyzmo289JxBVsXGMWcnAeLSrrqgl2F2Km9BDqySTySXfFUwUIYbCfj7ybH7KsZMYWE1uHzVPKz
sSCc1b0wA45KVZl9i/gF1eHe1MbdvPqJex6Ctn/X7MdwIRU7TDxaGYqZbWaw80YarpqnhJwQGYUO
Ws90vwBQnfCj9v/YewXJfOQwn+eZ+s6EckX4kw7drN6F4FJr+VhLHwqZwAirlOrQGVTiyXeTg95N
SLvofjP7qaWN6vNbNc7bTPmM6vvSfI12j7WEQkjRPMFYzRqQmUxvhs02m5CBOj4SvyaHBlqVcp9q
ITCKlYAugX0GyYnCW8XLoVduy9nTAXMyrHuH3JWLjhxUrApDkeON0wG7OpF+1jAwYsDD8vYLQQv1
+ezMyqdJUpTgBIaoioRu1Mm6V4dtTGJgVw4+GDEPEuIH8dnFOu6VBJhdZbMsd2ANXm9lbHi+2Xk7
Wmc5EsDRUJ63YBnORgqDjO5O0dN7bGLLxVs/sDYjijmi7sKDvA06qD2jb0eoscuzMTPA8Yw89VWl
Yk0Btmt0Y3ZA1rSKT9Cic1RAoMqTHz2ZPdsqjp10ruqniUoGdqA7rf6p+EPSIyfrjxqhMgyGZkrU
Yb622rgNZMKbO2TQFWeYWb8O+tq5t+6gTEcov+hpUbjabG/yy2zNzyZYvgC97eoGMMNkx4AR2y+g
YXh6hN1b0iZS3qNook67R+nZUkJnyeOXjs+SGQRuVjxWyrWonsT0NdTlnpAbZiazW0sjmzzDacIj
8lFH6v4qfOj1CBdAq0/sPje5SkxpzpuYeAZBCGCkPWV+W4bX2XR1c6e8BT0glI0NPMzQMT2Ez8C+
7tnb0lxazqxJhmMkhueUnjqV5WtVDY5Sd4x7l8MoXo0OU1Dau0tv3cLlc8x5uEoAgE17GphgplKG
8qfDes8qUuYVH7QNjtsFOq+CfReOTPMOJvkli5iOGdzpwBHGot2thqDQthlsvy/lGnrKIcdVW6nS
DlO2V05fC+2iSF7m8WKrUOIMEDz5oVZA6gE9setXLWELZWTvI4M5M7IdWRsIRgMNM7T3TFeOVOkH
C8LGKjH31W500T9YZgJUwvTRE+07/YSd07ZQUlHz65yLInhtaAn6qSFhs+PeSnj1Gy7t0JtM/Ie2
9KTTeifSYU4Gr5jAFoPrLvLkWbCJK8nd601B6OnodCqM3+KapE9WVXqtzagO8HMYzE4ak0kfBBQ7
1lMEM8+WxTaS86PC2FuxwW0ZbwK2thViyDetM+b9k248LjCRppLxJc2f3AR+FEpuYT0ZNiBs6z2r
X/vEeJ6b6bvPl439UCjEhSE1b42jVqoeA1Z0HQgSj0tuMqaGNKg+m3Hlpd2zfUSKfOkjNDf1VUVS
NhvH1TgQyay3g3upXmKFmIiM4POlgIgxRDyVFHQMg4e/1GwvbVpsoyXaJsPwCvFto7fG49iA4GYP
JvcdsHzNHYjFq+qfFoppY6GmovdZmuTYGW5kxSezSI4RwJZ4Pf4vCfdJrSNt6+GZz6duCPYg6XEE
Ro6KpVLUPF3DluHmnvdhmf1Ba2hGhoNgmh8q71yEu+Gbk8Bob2F/kpdtPFwm+ykWd6IjuXCV4Yeb
WIouafxiNsRvWv5SvybZo5Xglsqd7pqXKgHKm/FWYXqN9h1MtmdF7NPhTGAMLM9k3rQ2scyA5C3m
H8ZnnS3faQ59UaKyi4TfQt1XOmIyBp2eyIgRgTMLJydeqnTu91+ihEDQ1TulbH3QUa8JgJOS2onN
HSNd83G0rh0Djty4EzR1lEbCdmp/5HzvluRcrDqCar7FCAjqFrX4TBhRvab96RsBy9KEmT1IKvPH
h0WFCM7io1xSf4LFmLCJrweYXxQb7A0PMguHmhtWJaMwnzLem3vBBwONOxnph1iw1OWCL5ppm9XA
CKd2107ZXgvw//wZAJSyBT4ajXOrRm85mJmlBRRZsxRVOAbQYAfGKUZfHTGTG1Fp5lPPUA8gh/QZ
mnfJLm5CfRTdSWAaSllxtyWTT0NlmvtqtUwOVoLy4huaejNJckjneaubX6pC0LDC/a64bfArz29U
816emK9aWTuhQiZ9vGn7T3UczpwFgmVytdC5pQ9dciEKjMFOhJ8Hm1ZAVntB5FELi92kja3Gjyr9
NGJBVEm/VUAPD0Qwh1m3Nb8grtEEA4gI3weBjtVa9Rgq78ojnAisZk6LPMAb8O5BI3LkmWdXPcYf
ZlBeiKUFue8kWfdQ5l+ljlzb3nR59Ast3S/yNQucUMfxS5cOdo+5VH2JTPnclaCR+GxLoOjth2hR
Xqm+kZe0TivFP2afedZQ7xKWtFLCSHNi+x1xq4vOhSt36KStzIXOPpUgWuOlwGmS/xUicprgkjMO
S7X5kigALLglRTp4I5ygKG/pzW+lMeOLxpVHyuAUOUqeO00meXK2OIv4tqr2wRpRIwbRU6nPB0vY
e1szd3J/sobnmeAorEVuTW032q9G/qcXvAYHKwbAxgy4RaNXAKzldsVZtrrgbD54wFwRxQ9b1Cqe
iKQnlBicAByRvC20cyP4caM/l0RBVCDHe5DaY/ZgVvgLKyPZESvjqv20N8V4CLNh1+OGbAE+Z+N1
6KRvtbO92uwPi7wwzey2XZUdlgr3h8y0j0VrlyOog5jRmb5UZE9Dk/ySG8XgAlnBjCF7+c2GbVS/
JwRqJADuZAjvbfWrNihb6Q0sVkYd0XQSujzDetGt1cflhHDmKkQXRV2fNTt4ndVHyRR+rJRH/sVj
lZJZZ/FTvPbL09owsJJ/7wxeO3jCpmpj+rUGhl4VjQ9d/R9l1C5Xq+eclIak3oDmRum8QQC61+0f
Zekcu4+3TdeiRDq0k7Ybq/aZwF/fRHyQkE6Tytu0lH5NSWsdy76TQuL0MuZlRVxiYh7LcVdSbogg
6SgdgKa39RYVnSfP+YnB+1HRpVuiznvMNvsQvisW8k3HTKCsEBH2W7kdH+CT7Mfoov2UDH1HOfs0
WXnwshjlg9xQgavKHUrREUXAqe6bvwkWXIjwYjG2lSX24Gz8SgdTbcHpMZj24GCLqnM0HFWOsxAs
eKWYDP7ZS+qjAescTXYKgFhslIYQrhK8KNhADK/oRyBvxUinlZZtbL5IDuFo/KnuDjrsWws6F1xD
sx9T3p/ktpCmCl2ISV79aHKtzRoj+fErEJCoWFWMDAjZLdzWFBKHtByUxxsb4Uef9zf0Il6j5jjZ
TF/TOlfSDUdlSC2pyhvos0PCpaVIy5MJ1qQkUGYjyZ8sBNwcki7V575CO8R2Etr04zhmeAara6c0
SHvRZcnKvh9aOop3a2wZ4huhCz1u4H8b9utc7qqZatoIPDTXnpGVHqkYj0Pf+6ZKViHKjeCK3H5D
NCiisGm4p5H9DhuTuheg6PisZHgcCvRZpMvE4U/UU53w4S8VTOq0jrU45uwVC0mcwPJ+TLmEAOW5
odiME20fbmqOgH4nkQIuB57Bdm6ZfxHuIv/cUzG5pE/iuUTso4pmkw7Fr4jWuTchjGq7bynJiHWn
LBmb9qVYn7yIog4T0WL+WciXsOVvm3lxS5RHRYp5GvTSv8gJ08Qcrb4g8nM14nGnIuPxtM2rMmDq
AxaXbkdak6DsPrq03EXJav9g1Zpsq3bc4TRiq/duEaJSNgyjw1Ai+0Jy+tKfmFmA/bywKMGDg2oP
HVO9ndvHrovO6Ty5Aa+7EOx9aa5bpi1ILQLDRICUe3CqnUCpd9K6hAulFw5NAhiuhrLunUc/bR50
QYQQqjOUF0dekAcFOl03uyl+yCwmESrYtYipg9E8qnHo6Wq4U/BIwKUhC4XpARvDMEbxBmdGwJTP
QRM0pXGo1OISQDpoviw+kD3KwHVVxKQdWRAQoPJFGiHgQuyUW8YK8fiI/ZXsCahBpnUjHc4NUibN
dIaF0bjlY92QQm5g4miWvaRLvO7VHZsStq+CAcK7EO/xQiFq0ooQATHykVpiLItHlgwvJsVvQwhP
DWPU1DdZPzxVXXFo9OBbFTzF5VTtYjHcpFR7V1tKJa0wti0zmFyWoY90B61Lt3UvPUwzVRE+7yFd
dnIsb1Rqpc0YykRoqK5QeOFVunDmF7Xqm9XCWKMeH2JrJpJFw8jNMMeK/JQuEgI7OTc8cswQgp84
6P2cpixLw2cpQ3BuLqhfKvcKC3tbRZpDbPohWX5SBGxTOzhdqb0FyX5gvzWLVyH9VgxSJhSMdvFm
KfM2BIg91j+ztl39/QC2SVxiftWSxomIToVRhIOkInBJJ9MuFDuzTzam02G3sstgX4e9g6Fuo6Kj
6/KzMmjgCpK9SMm1RRsnwrumfywFBsbBr3v+Ox9Q5n1V9l1NpF2l64SSR2z2Hxb5FlY3dfocC4ZC
wgM8v+kFDlNe2VFB8KW1j/1i/Zo5gxRuBkpZqDukm3+WET6kQb8TyX2MSHKlfDyXseSNWrUl5JV5
WOdo5JTNQ/sVy+O7kisbZVQ2QiLzSjd2EosShUrQtLeSdJ7KkXYAoQiHWbV0j1NP7WJw6ptCZ9Kj
nEbMQfYISKO07N/RjN4bRusl5G0UEv254fDr54E+YfpYAo6F9qvMQ0qpIj2zoE615oEDVdfvspRD
1kTgvUwdGpUheIPG4kQ8mjmmh5RPQzhsqmwme7y+Q4kmXYmYDzKfImCTq5wR09UIXWeQvwfmtcDC
lyX7bCeMdVUgwNiD5JoIYMSMLqjUSiUn0BdnpLTo4pXh7tVYzQhpRMjEMtC8GpP8MtriJ0zlE5nw
70A7ylcrnLxyMV8KuwbhLuk1/ImI6W3XsL2G0BpAKHXnAk43Qqrwpku2ieiewpeHmBphUzZSdZdH
NqMYQzVzJBQtZenR6R/9SDi3DkztrPBm5wsJm5nRZww4AVPYVvZeWJlvlsnVHvrYR6nOmp5jbqlC
5nEL07uJtdQWoUaWcRoEBK5MgUa4gt6R5EIkUiss+xbESJOIw0NgW/Dxy8VXmcoR9PM+cC1SPaHH
mn9cw8YONzrKDXJihFAA962z1QKfz7I04TbNqteI5zdtmQPqswzW3ybAlyRHysklItlHWQ4dhvST
EjH+Ez+2+tCRlqdEb2H2OGEkoPLxVvkF4J09RmQP+5dTszvN1wodDQ//gyghwZYmF4v70oYfZg4s
vmUM1YQ6qCras2TfBq/dNPlGBH+XerYy9oXMJ4bJH5t8tvHaUQnn+xojf8zDMXsSFqIUdZRf8phm
MX+ZBZdNkyQP9dRVrkjYV3Xm99BxhBmTGF8z4m89FlsbRhC2O0oFspboOqoVvWG/H6b1RCi7Q9xn
u9TutC3BOAULTUKqpChJEQ6z7C1Hllwk9rjEG/ROkLLemTSyD8OZLnhqGT+iQdUoL9mpG1njh9q9
RpJcA2WTURsoE8pHFVWSciVEvDko9fSVMJDajWXDPG0aJgfBmvSkyCjMFeLGY1g6qkJyj6pD2tWN
S6ugXaii4mlC+TKHDzGrWy2M3G74Xpi5EVTNvh+1c8EkiPvPZr4WLLMHF4XV3nktrBgWOkI5AG93
jIqBBuxndYwhTawd+jpP5PoGUWHqa8QYUyEUDJrqKsNfRh/akFA7iGct7HZjx80sUPXdWmZddvhV
o3OweLcSYFdQXXrWPGSwtbrsWsJNI4uq4MfUWPUa1IZQgcgBAb1hEU3YcvZnSKinXRsT5PWRF51f
lv0+0L8HNNlQs53KflYSFPZYrHXwQsKGUcjFXzFnh71K7JGxTUaf0Sech21WQFiGtTPGlZuNzMnY
80kMzC3xVuifiWD31MGh9prqKa/IiWC/ILf7VccKCqcMiIU0H8to2tgSux4LdBHIIx21SzzQSIIl
qneayo8jt6fYPHFuVyztci0hnPVjlGcmja8lQ1stlRlCIl8Jngy5YWPzNhSMdrkcW4OpwUK7NHGh
iwyU0bBp2Z7HxVGt/lYqLcVBPHO6g7uibW6Mi8l1oZnpviGmLl026+i5aA8VMpw5Jm5nHJ3szsRp
pgfuTnJ8ZIShBxeDWb2cEgEHs3cSJHit+v2PQblVJmmgib6JZt9gtV0uXqRpoGQG2s+9TVAbRbxj
W9U2b21H4nYUjJ6jH8ai5Hmc0Dtw4DcOs9k0/omSkiFdj/CFTfJHTlCzXl6C+mFdIEksOJAf1/Vn
mWM8YHuRs3KTM2+NgFCkgb0XcoS49mEOOTggAyan+JQl881mhNvHbxUvzaTzZ3hXSsTPUFT6geQl
RLarEtOcqSJeF4bSuvJQtclxBb4ZA/DKigli9Za0+5q0nS44JBg9GEJVyjEcftXgWl3XZI+By25U
z5NMHckKaZ4cCUuFfhxxCnT06NVyk0DXGyCcpOZoBk8qYhGT8x4g83bKnvJkOKS06MSazKMnmu+l
RkavXuvop44PLSIndEaQt2f7NxiYrYbVJhcF2yT8Zt1GG3VSh2TSzd/NeWcgnsTBnP/aLZEjq8aN
h7ihM5f0zjfsPyPjdFkYck4QtYxfOaIxHMmd4aegha+LQyJIuhTP8rQNuM4Ajh6CBJQ3YcdwPCew
uPUmVf24+kMJuiks2qZdKRDWkLqIQtAgcCSbnJyjW4HaXGyiYLvoKJRhkEwcJb38KNWeKaGmUS4Y
pmF8bWeEac2bEhrHMfsOqWZ76K5B+TLhrzN8a97KceutH52FLXtCCyTXsmtUnxNOkMYH48U47rBa
1MKQlMnrAA88V9+a9I+LdqPqJJdxWmpxSXvCpyFpN3lNaac4Vb7X0qfF+G2HXZh96Ag+6x+olW5p
Y/z+NnLhSsGzViEk0etG3plDuzgmWBsMyyxLp+pqlTdzltud0tKVNPXwPZPl4JaqYuyVWc/2phWv
2ZnglcyCZotOyNeDLMIak8DYWNVzcLIfUxZ9DFl+NVm8G4uEhHmOe9YSenC39ctIk2QqMS7+2Har
kVk7wQG49uv5J9Jz66Ud6KSCsH5rAH7hYChZCPQyoxq25qXFBNnMgR9bD6y29ee++4BNY3pFpubu
CPkss6TH2ijCm8i+bRgjLNA4qiSYPa5mqCaV4/CXV/Mr/jmc6fH6Dj6WsHS02Li3QWNto97wjbB9
V1isfuV1VG5yOgXBOovGsmLm1nPgS5GseJE6hn4uO/2IauYSKvVl7sGvl67gL0KMJJuQRyXmYUA+
YfP/w7qCwa3KRtrCEiV/EUO4I4i2SE+9jc/dZMFk/VnJ1pSvc5k+zZiIjGI5NOpf0DHTJAJgGf86
c9eMTzXA8eyHYNzHmJcXTbRJMf+SjkhdDYxPvddrDOKQ0ozG4Jp9tzHErUVIEmJTikAaQkgtphd7
EA+QIiR8OxKcbhaL6+WoZSNzZGCz0XgCoLaCnQ7kCiN0z8zxWsoAgVVcLl0sv2e42Fe04aZr6JmX
wHZ0vQZICZJES1v0by0UK4OQWslSfhi3boUOb2oYnATC2xXq9z6SKHlyEzpSAtbTD0tdJ7Irqbbc
/K+dBN+pHgkQ0BLwkrw5YWvsklSyt1TKIb6lU1ykD/HAeYeOiMtPwbG/pMY96yi9TBLBSokMb7Wq
YL3VPCBdTr+i1gSa4W3HXCMD1JSSU8CakwSLmrBOnkaVWaNfa7OTje3kZ3P4Yq1R7WrfgDmB57rp
iZ61QLltFlbjt0A8sMC6xRngUiVsR1dbFVsL8czURWA0pc4AJMGsPK8JHotjA13hQSnUyR1HSAer
7Lid5uqcLcjPkUfvojr9slUEChTEZBqM2d4224V3yu1LUibRClvppSGw1IEwD2RS6tgw5R9QX0Oa
zK9ZlyfGr6krtfqybdOadXaa/TLCWfU4yDJ5bFmo8Bfi1cDko7yUwIz4DF354UDt29bEwD/2m4D7
vWkQzxg9Ar5YKg85a89NzctJ0z3rVIyENUekTrYFA4k42lV20YHHiyzHbuA/LS043DAJGXIMBiMn
xsmr80vqyFAXNpViKE+tT0fdemYaocCIsjtGjB16CeoIhJ9LjTShzLn68eO/F11CFl4M1Jqbjzji
6zwZ2sk0Ml7IypPCxN71RY6OnvjgmMlGYaKRXkI209x9SozcYapLKrcAN/b6a1HLgnFEep+nlO3g
+iXNpJZuff3232/++5Lp5kw0xtixlly//febXS2xStGGi71GBNJ8jLrz71vAWTopLwoWRoM8EyjA
IZVMyU6zlQv50K9fJoJb/vPl3+/995f//un/+b1//7Rboff//XNVAQHUAugIaZR7mJf/MA8BYhYF
eI4rScw1TK27gtLDrRBT8IH40cqjVMsEaP37Vs5NtN223HRwCwIHcE91RHlYHv/zDxSOVxm3gpXN
B6ka8cbpBOMd/vNlSACTjAPaYBWbTjMb5uHfd9X/fPefX8Z6tddQ5EnJkB+j9P9/0TQldVQrlOgt
RXrUkVwxmNWPbNQgQ+YIVObuCEoZe+H6hcwvfJnrl//ze0EtZXspH5ilJyZXbWce/31HH88YKp2Z
STDPEPQ1m7krIA1RIpR4xfv3MdCUblNEXXfq1/T1qgwKv1SrZMcA9Br1ujhaUxo3lK+xzu51FHCq
tP/162gKl2P0+t8/8O/f+vdHyaETm0AxCu8fu5wZrnT696Vfqub425ssmgI5Of77MtoandB/f63x
GrAf7RkcCPwLW7gIn53aqEfwtdhqLLNG0Jrp92WwXquO3Cm6L6GKR6nIlYcgYv4hJc3DoJnesgZ7
C62LD6xtP1R8QajEUKgjbLG2Y0cDojdTdgZGm5171T4sHWhZE4+ON0LdpBlKopORqJ8IdHS/FTJZ
vFrHoDUzzeO/Lxg8W6ZAEtKHHoLkFOcW38ISV3syTjzoHWaj/T+ezmO5caRdok+EiCp4bEnQiZRI
ebNBSOpumIIHCu7p78H8EXfTMdMz3ZJIokx+mSfP8dL9KBX3uKMxy+CVoCHC2NVx/BpHNg2l4DDP
HgMuBCvO8aVPH0vbGrsEhXGTpWT8BNTdVmOMaQwBSI8Wu8JbTkU5YivopurkepzRAoymtTuTRFbI
cTLp9lVpHRwgBLtcNNQSxbnH6Fhfs8gGZzi+uIlvvMX4vcuBW4W5OMnBpOAMdSmNTl6QYvTNaDpk
vryzFnpt4NxTgydOdplyN7O4W/WGeYUqnSKcizXwbyR3JrfezaIYLvhzv+8bsc4y0ifQPy5VZn1+
qeKG01jR3ar7xesNDu1jAlAVlT6VeBr9HJmsabtrktNWxpcGDkP4IRLOuazJIkCkegEz75zmiMmU
0w8vrkGcBWvKf//j3CCjSy6bpxJ08caqehh/OVrrEKDozISSfO4zu6FJIcmOcF0oZcbs0lIsVaM1
PY4YtzjNF5+toCdY6qLZJwVH0Mwy3GOxtmWWBodTmLLFgfzPcgu8PiZlOyDR98unCJaRssxjDmnm
QZndfDTxpiVL9q+iOJJEoVS3qhb3w1Jb77wX5q4qgOgmC6NJW9bxgSOtDk23xzKWqxdVTR1WztVr
GsX/SjE7ZxOrcASQccCr06iqu8+s2cCAPb05Rav23crpScnHeBTH3+JePc1+4T9JFCKQqR6zBO09
9aYFwAfhqObFTibTfbSDxn30cN5yN7QoEvz/32uyVZU2HZxUetJX3YG3AjpzGxbm9+Teq0OGNHL7
75euoBpY8SVNSyxkzrzk6i7mJTLX1GjFjbUreZk6GYtDAS/iMqWW2su+Rda2qWgppBGfkciLA4Qc
6K/AtzOPjbBPLnntxhdO2MK6H5RrM5imIYVbKpKaOccHJ/CoSFl/aWJOEVVdBztNrzliZ6f3XT9B
ATMpN296yuVM22kP7iqpdW1T3UdRg5vX0xhiHOIr8cr0qrWeLhz405OV5ff9+mlUC97nZcD8IbWP
V7G3+mbr6vjHUuhmcaDlmdgkQdTJZD5bGvdDL7uLQTB8srW46JUuok1N/WSukWb8e5ct5ZzL1ANG
yNQ0wux37LCoBwQKH1WeiG3dSnK569/VFKYfOrZ962mB2jSl3T6aRu/dSod0En07o7bF6T/eN0he
i0mqx+Py6nQ+ptQuIsLDAdDNtHf7r4xIedF7jhGdyRTjHr6G8Pt06wCGPqcgvnaJ9k2U1CW+z3QK
F9RhzNtkD5NOxHnonro2RycqAv8hJvlKcYbXndU0U33qQkadhRge8qoZKAePH12IiFgycWUUcxI9
WFBjdiYnwtCXg4TZJbwjbR5bIoruY2wFb3UPhRw0a0Vc1TVfu3EcdrZ/EgNrM1708cSM5MnSBE0D
GjyqAFr4NI5gXZssx180vwxY8S+5g/gBLWuXLMXyXfv1y2gSAofQ2ZyNtMhegpaADZIJb7t65axU
AMKylhM9MkNILR+0ZYP6YAaot5IRqhe/+EEK7xIDLZHUwjnoBvfcf4tU5CCaF3WGlSExn9yms489
dMJxg+1PkyUka+i183huCt5tPUGXcexUnXLh7SJ6pTZOS5DQnqtEQqnhw+UnakEOZgY2xL19pzAk
SNpq/vt8eaR4DHPUdyiPODDHCVqVcekoOOCPpPgAadatP8clE1eL7s6oHJ5FxAxY9Az93ca7Nsls
3P/3gQrUWtRYgeqmBCQ9cjw/jQMAG7avbkdpivsBT+w/41R97Fi4rq2k7aP0acuZRplfVZLEV/c5
rqRxjVms9jIdV9Zpw7+uv+dztjiaJtGHIEIuli7b52BZ3kO//pI4OQbZdBH/e6Lnwb73K3M59RoT
/VQ9/PfALSNjzKzgr/WHniCI0V1qMFUEW4IECwEFlNzKzO4qqRk8tnw4NwzCyAOJ4S3KlHnlAmNe
ARRwGqBIfJM0wCJzO33oox4oT59m//unrndQcjVmSGT/XTxFTEsdfgFYqt5hIUqcYqYV+o5rnhSo
gDhpze3UC1KAAyH1aRo+Jh1X92OKmc1HRVN0UGWkZ9J1wqIepn5o4OD7ByszFYKrM9362f/XJV52
cP08OoOyGASllXM9/w0SSW1tZ+2pugLxCvcwTJcc4cej+lgY6b7Bi3xkBHazGHPiIhSk26MCF3Uc
MQAdidhPcJCUH/jnxkFcsVz9Adlr8MrknzAbHD51ar0Ohc+GgqI7k4Nz+ig7ktfO7sAtYbVRDmEt
tn6IdvUpwp578OyBRoHxOpk2ZNXuhHmXg87s3IhEPTV6OXZJtB2lKfem4NZX98HTksYvOUyH6TBi
labd7st2iuDZkS5WpJaq8arZBSk+TW21eBqLhDq0SFOXTQattFPBqrJcl7bdD8pSiGVQQvPBeSyq
+gielZsf3q3RPpYOoMoSpt2+YIRVWGsuYDLei6m/5/5JuedqJml8gjoGZ353jK4lr7RnrWaR4TLT
JBSmGQhPCINXu+ZOTilSfzcOMwG662zBjrMacSomxTrc3hCDAZv05NCBC7j4/Ggmya96AC5lqV/w
M/G5XiDEK10yKivegF4gwuW7mpux65cCb3CXbVUbf5tZboGkx0fgltE5GEzzaPjrtrP8DHF2EgJF
UoBrvmhrfJcx7rNaLveyGb98j9tW34Eej2z86z4FDJYA3Q0yvjk1gtGgjeVWgeIj2+k8lakbMGIa
Dcit3r3gqdnJ1DXvZkBX60QJsUFdgsB/Nsw4DKblL90INLBpjnAq0fE2g8O6N/L32YVUglmh3QrR
2ed4ts6C8EHHGvloVSNV8l13iW35EJdB+zbmFM45BT/6XD8G/gL1T3jONe6R85ayQoXHOXaXYzRl
t+7xphWw6FLgAPCj9h1UAHRGev3sVu8Zc6xuWjcJtRN8JibYllm1l8BJmocIBR1jhrkrpUZwieC4
xe1jm+XGp+jSg+n3z3liXuu2bcK86O4MQn8ksU16JQKHb3fMrhzX2iPpcljKYrwrpYB8UoCVGJ3l
ZcrH8tkjywgTXr5pK3n87/j336Evoh/jzvDNH9+qsZ+MLgdYEPoMICZcQtZBr0ED4UX5YZZzilsA
T7qTgiKzK7Y9P2OAVVT3E7ZBxlT9NhPzznQHvWfc2m2X/Ef0zRv9Ur9m5AGK5IK6m4bHKOuGmx9Y
u9Ssq6POp5n3JyBUwy10EC68l3n+FkkEX0VMP1gEyP1TZbod6qgNYYquYjXptBrA0Mj3ja9Wc4In
YuPbjnXs5l85tz1IIxolViKoPTOtotTI33W8sdCp8YUTIzzYnffjVbYDJ+3P4jtYsOa73jLrA8Ht
TyliM1RVDQlVO8TR5zNlQZ99aVDR0WQYzGbzME8Vr7dpE4wd278GLIZwzox063eYHun9dfBzpThR
yYs0Q5gjWoHhGZ4nT9FUqJGWM30jKEzbtiw+ktn8J23PAghdW2FhIm4VAuN9hiU8KnHmL8zmNO5i
nxU3DHqJj5yP3xkKiMWIubey945LxK7PgFzSbrD5E8y3sst/K9qt9UqIKyVvqlE42bZwJCTHjEFX
XlDqgoV8L8xWhItfWxsDMTGBR+ROTbn1XPVlenO+t7PPgKHqYdQdlgDd3AeFxJjTV3gQNJf/znip
1ciQLss/tKPfkioGxIxaazvmc7dI5svdDrVUVHn/IVrzryzG/NIT9g5MtkHBwQCuSM6eVecHp7H0
eQacoCVoEPCB1Ha0u75x9s6QpTsLd0rvlY/UJnwmDkP0wcFQOMYMrn00eXKULIDQN7apSu/mPnui
5i9qq3+xZ0SHMmvsjZBgBoL4r6WKj3QGROEnhKNQ8Y+JtuNdHUDlmf34nz2a03ZQxOBtQ/6t3ASZ
eZy+pWe8liMd7VXJvGbmJOOayQUs3mYIRvsBygLHgqr6Y3cftjtOWMubnybg8B7N7OCGbL/miKOO
7NydqytcYfiKaosT8TAI3BmIYFFOCZ7pX3pGxNWcULIWQPYwlmg/yeGhLEAuNZvqxXC5oWvB/KXs
PrjwENUBtKk96wnERhQ+OmX23eYNSd8Yqm7JAh+540ecrKFD7f2Nq8k6xDlKU0b6THCLhAcin2T6
q2L3pffcgz0sb7NiqAQT0UJZYEgoG4Yp9sn2lAp7UKx3KkteDeUxtqSZ69hW345OcOavAOPJd65r
tEhG5t6xJ5j/UfuYmRDyeAoPadqxuPiorMGKjujKmQmKBOhbE6Qf9fp9pfbJq4nb+Dnugymx3mz6
AzeuM4XK/W1V4d0F69h3qZnLct33gRnQdrmzu4YyQaqEoGEcqjI+R9MUtioK4RT229TCSQhwJrVq
bncMgJ3ayvecqZgzu8i53kwMzySjL0HNpx0tDZhHn7PJO8cYB8GNQ0WIerS3IbigOhPsncVeGfNr
3RCSbxNaTzMQh6HvLvAeKOHzAu4tedT+2qub0/zu5VAQavS+lIWpx0MamBoPnRYxo+ZbK6L0Yxr6
l5mtE/CLe/QT0eyoyDtULFtuwb2IRD7wGojKZXFTrndfYYktufSL7KZ9iD9+xXudgebkTB//yWne
JAFQE90Ql4YUAHiO/C4Fzsc81DtG8gkujdgOETtah4vKRjCoy+exxbFhlFstPcq+EjrUpt8C1Wlj
Q3CHWtRuyxLLOcscHlbZfAdr/Z+s88elmO9KIQ5ZWaYvKZ5RGsHw1sC8SUsqkayoYHdhVwLVM7zB
6A9OCeoSjzHDWVHg4YAtluwAXQ5wcP0z2pe1VU0WTip/tcv2iFH1S4insa+f67IEk2C1MGi1tcVX
vr4wOBPbeb4bKtafiH4f0STDXkdVxZQAdneWfPoqEBuHTWrTdeU5b8diV6Tfc6ncnWUBZ3Hm6RHw
LItTNOBuBrTGebQ9wHc+cqpCB2b/bjvR7PuJF6nx6A6Y+p0QcJaMgHSfp0Bq2sSWiv4g9AAbXgT5
CRQuUUD3qa5xj/hZ9zeN5o1e04RExvAo1miFGXFTx5IuNrnHkUcgKluyGar5zbPZ3be2hg4RPTNl
IRs23St08VBrJinN2NwjOT1mRB6O7fr6DR6MGzlxEU2C7E4ExFml+5L4DjWatCRw1fjXFG0UunKA
mVL+qjX1Z9keJVkEiMET22Cfe4oo5jKB6GD+0X1+wzrXIyzCtpuT+EFZCHvVkl1BsNKgFTt7I3bf
+SYXJoTZRz4nBcgkPDezvdwD9kMv8yWqIQ/AYall6LUEWEn9nr2AOShsrrFNcX9mCY5QBzIoxKR6
PeEB8WlwsMCeSuUs6Y+zqAKC7GXZnB3ozfQ2VSXQRrAk1EaOM2bE66nInkIReR+CmubSWPJBbhvv
xKZOJ7LVng3F7AruwVLml5qPk2+541FN+hKwSAEF5uHyPmSkgXQO9HwF/2aXgRxIRFxu0KNm035G
aQN0mFjs3OprWXR7iAuKWFrvXXlUnA7lgU682KjveVa/mv8QPWiTJSkbAk3ATZ1anP3YvM8zfZnj
8VZGZrNLOO8x2XQ4LhLm4Scne+wxRHFwUJGW0SB/GmhgnQKl742ggWp2VwAKX8TgkEcGWV4Ny/0d
u/p7mH2aUmvqWksM1JV9Bc883hXFqXJ8QjDt+8x4lTfQ/c483nJzsbtw0oIuB87XW4MdgzMBLcYj
NJlllAeFNMElkNYXfnIEEXci6WTDVe3qVzw+RVh2HP8T2YhNsPj9XceuzsHsC+8Z0I7YBnqAbHT2
+2nZ8AK84FIPCmjbhbVy9UmxjX4N09D0njAMYyTBaUGHzPweEHV2WOjz/jqa1psb8/NLjsaRwWBu
0QAHFU8495QZF7OB3QoLBuO0p7mzSE0YBmiWWvzxLs7SsgLnugwhkfMAwdEJl9xuzhyS3tuJYTw8
mF3l0QrKXbHOkvqocko6RsArXp4i5FqEzlR3XgzzZyEw1oOcZdaqSNTAsyatFrNQr6fep8JoWQu8
nImJ2WDGLl25zaaGKig/y3eAWBJcd4rbETBEajxp6qiph6OcXSYkClwD/PjYOQlfDEW36jsYZg1O
0Q5jXItqrdBOt6bLH+6G4NhYVLfZBlc6nZmgQPz3Qj6OdNPyODAxEYHCu9u++yvFxxyit67TX7rB
YuD2qK9UgkJOP8rceu6saXnUuSLvJPnT1Lphjrenw9T1eutAt3XNhzZVVFZOuIz7OQmZw1zrWEbb
aRSYSdr8V44Wq6kf70Y/f2fP4IMcBxJj5sSHsXXPSJTNzg7cq9noe6t7c5QlIesNYZDR/QWwYx8P
6RdRL479snqKEBx2lOfd69XtW6VTu4d2+txXYJICWupQOVDF505cOgCKESaYQxCbeNMK+ZUtjOQt
zzwVA4u5ruWJh5BlJTOpJaNlI6kidoEYaKLPYt1TXB2nICtrFKvcJ7wcuS0JM0pEjo0zkHBw2pqD
Gnu1v+RPzO2IAQVEo2hTf9FVxI3AQo9camhXVvxbIAtypoR0wvzjpZnMa2UhVwuCyvai5H5BR0fl
g81uohGLjM6Zsh3aAyvsPjCCYG/gQBSaED9cfUnqfVT3XVncdwGTT5fezWs2cbZyOkzYflo7xwyF
Ko/Z2ZOWzrMWaJRMSf7MVrK3VCmOUYMsr5moLrb+zioFrOqxIR235exCyNoiwRib2blIpz13PxWO
8TcFl5heq2RTmciv1QLGrhpBOwQRDYEeA8lSoc7IgvHHVMCoiJZ9W8RvOW4FtU7Xo1I/FmzS1LLU
BR44eGMM2M9FFKhdN+BBlUn+Uvrc2jCkYlMi1g2o0VvoZpQEUCIPDqNwy1uvjD+iqA1yI960jf36
cTEqYPLySyOjURqVzpsskLf//g1SYBWWOTzSmJlC6DFKoeNnzI8xS2ZkCTpRPIxbHYUTmziPWdJd
Xuho3JsuZJ46ZyRuiexf340gaOHadTjqmzT5B3oSq5vpLyv58YjfZnjVgMM53K211Rh+Mod4m1nj
aaIbWe+Fi3NWlDfqjSisEPjVaAbZL8Qxt6YHFXCQ/ilet6tU8M4ByQ5laY9UaPUPMh3u8ESeBkNN
t3Se/jXcTDkXWFu6bNgzO7IDUYQ7u/YmesCJjDmQ9UMLOi2mSCxBKRvT+vGA3VKDtVk5OxXHPSvv
v1LdT3sDOkBrT3Lbq+FfupTvAzVDO8vY9dwQeEzHJdTE4WqTc/1oA6q0c8weGWaeILpnVMT4wU9X
jzYJCJbFof8rRPxWQHy6dEv5lddq5tzUP/qTq85uW14iv8FqB3EwVW1xz5TsvREVRa9JAkHI2ER0
PtJAwx2ooHHzYLu8GllhvHPUnC9UvjHUWLiF+onBNIVHrrLmM7U82Y1D5ZSjDs9TJDmNldOhHooj
x+iz0UN8MBYatRa3T0L+MgtzH+lQ59jL5FghB3UwYnj2QTItKUXOKX+xYy1UBHnkbksdDik2y7pY
u7ICPmZJX8Q7NBY+IvRaCg9pJnFCV8PpcGZ+FhdAQquBDkaksQpvtPHyzVjjG6vDZyJ+a57LRBgJ
yy4/BwVPz1HfsMOVFVckDH7Uaic3kZNMWYiIxxid2OXpxKmJDhRj67PNUR1mxONpTuEMLdO/mYnn
ZtKdv3fXNnEhjVueOfE9PlsgOdn7GKTWXqVWCviB/HgTQwsi39FQzze2Nmds6ud4qZkDLlS3aOIe
9G9i/7DxoAdJMl1qyYef//aUjDiPYHEoWLd86yO2ybUQ3sL00VLPUZLisVRd8OczwoZNfONKmB5t
t3lxK2kxE0sO9sTSrGfvIS/iW5FjaLEZ94Hx4KragNnScZajkFSntvmqsy/R9A4czykMlsDHXmD+
zJXzY9PHzVURosuYrMREhxJbW35NjnrqSod8Z6lfW5dEORVrVFAAscA/xMqNIqJy7HNB8O37lN8t
5oOr1C/++zcjciHnZ18zd4vtZPrXMaI6JZ5Ihs5lySMncC9Q1HY3m7AT5YAhq9Qvua6p0OsZFGJW
38/dol8nuwPnXM0nMjP3WPYx9GuqJ1RJ61FfYu9Fed4oGbGTgBvcmxHsEj73tE+4WwfT/Oihsacx
sfquykAOcrkaCC3s8iXGsa6HQ85ocGt1WcEVuF3NSev/4ZOxVPGTHARbK05Qb5Vs/fbMuGraEBxk
VVfYJs0e2lMv/9Vtis81j76KNLksDRkDAJy/xBUwlsJvFfqTGQSNm2ScGqHlblTuz5xPzxh6yEY2
+6bD0mrOzzlz/NAzHgPjrrOQSPMIsbfMSzzXVV1tXQrDKFuBldcNw6mIIuccc04vo9S+S1hQcGb1
pAawYi9UoWWyLbdzDPfB6WBDMpkJ0vKzEIimw9wbLEHD3TL6HPYNZ9yZh3SkDTNqlH9sMOSLrMwO
gci+0ItrSBBwbHtn+OPVYDVcQn1i7IoDFHCqKCFoTAUctqLEbN8QKcJOzo+Eko//vUmrf14eBTC8
6TX1RvXWYEIeC5p94xJwEn6cXUpbSNADFRr9AKG3v6mKyODiMBl0K0QWA+narUk2mrzxRiCPo/Rh
uGGJ4w0zBW+JchUxVsUFA/fhd0pchDvoLU88NKfWvorSfB9azJxNY/JSeEG7wWodoyAvu7aTLnmp
kg531M9wxlnJuUtS/cUSlaJLb9zI4ahXEyQcHPShiLRwkuAaoxKTCZq/xuIT+Ye+gdcGlhgVb9lZ
m6AFSPrwLhQdDpHp7OJm3Nj29JmXNJZ7tvpw7aY92V38LVKSlQY3Yd3tKgELp+3r4UhX10M0e8eq
bV+kiSTN6BCAQnyvue4SMir/1G08AcTyP60i+K7ooDXm+ip8mggTXNDKaEoQSvmWM+ShW7s/Rmgd
jJWYyjtsqzz/PBqCFBHhSgae435wqSKjNYhUTJ1hYEANEthhakX3Uguw1/dAIoJCPtk9+eVhNDj1
ccUOmBITVBtY71oLbsJ0XdzKWfnfj4YiiaVwCkvbfmv7xudN9ShTzH+M6G+uXNxGniRAgEoJJJD0
byu8tV2RxEqCJyseqnM/W/9Sd/jtBwyHSU1LrkcHDRNFXNEBfRBq7xr2FxPA71gMER87SOfAjAsP
Wyx1Gdsy4ijaNT9Gqu8M2hlP+HmubtzW57nn2FZaw6MxEOPrDWTa+C8mkHM2QZkL4vSHCNPbYqaU
tKKiG7X3iZuMm+bcnApWDrRVG2suU5aWVAgtGjlkrOEt+BxG+6/rmuxLg8/pCkEkn9zviCP8dsDf
oxZQvKQrLPyL0UGJZa28YTQ0Ypsm9jXt7Y4Ht24HNCrP3vTJ9N+69VoUK4H9lPMQRANB88WK7/H0
7HkjnAPmAyJ3YmYBI/HwD2oG3EI9MWMsrGd6VM9BgbTv+Qjr0vHJkrZfU05efnSEDCVkFpcfoZMV
2ccMmFtggzlz/pXBbFFuLbdOp88518fDMkcvms6tc6+PE7zDu86s96CgkpPTT79x62YM1QIP4aXc
Bl4yPOOqxyU2qkvOyjwHWXtoRnlVOiCCRznsrsWbu3XVeGeALuv7Z91SWjSRebRth1pLsohIDhkG
IpwsN7SkE6UQgPQayN9adGs+FGZdmo+vQUt2sDfGtxz1Bx5bcLVd8ahsuDtt5P+wKqMFUze0aWY2
r87QGJbiyQgj6rs7PjZLBGWgRkbi6EiA7gogdf624OqHmW5YCTq49qVBNxVz+/7IsQNdgG7Z0ArK
n7LmL0jyt4Z5KQNNLFpp2m61QZ3qGDVH6IkKdLm6SwdCngotzEobjBND87dHJB5H+Xc04KqVrKL8
CMytO/aTbsZxY7Z8xqcF2gQRE3fhUuak7q5pkeRbopIjU/RV3JMNML4Jxaqa5r2fg8nsaBETsNV3
TOkuNe12JGvuDX7GjdUGRObi6eAUVbUbi4nmH05a6YBxvkx78Huj+KKDGFg/CAwb01iJsjOipwCA
a/wwm3xapMDpVFwwdmVmvI0zi9biwsEgfgP5Ac3Nx2pR9SC+xqV4X5ZDpqq//ejdmTFfLXcs+rnS
I18I+TW2GfxJRlnGwqSsj06lEZxlSvgrx5wdxMI9iXh+LCd4IxLTzsYDXFqJ8p2zh9hNPgkkHB0F
Vvt+WBJm8z4jRYfpe/fap81zi50IeAUgp35GIdPWM/erg7YkEPiGFttOl2euG4gqlrMzuP0ga5CE
oqE6hLFyiZblhZWm21D9TcSeFb1LXQpli/VirEgimG6+nw1WAad1TgOHcOrpffi1cHA2tlk95uPZ
m8Fqu+lVZIQ5huWjSj4nwzzZAy45U3BLphqZp8+27lNUUw5YIPxL4iwO1QuGxQhmSpm+M6ffB8x6
eG6Uv1s/HDVZGSZZBU6KabpPqk/BDrm1mTix7zcfJupO7ZITrLL5Lc11v500K8toV3D66SoHpZ9N
f/guLnnqXdcQ8Dh1FyDcr00fw3Zq6cAOhuNSGiRB0bRzG2DzEo+fXhvMGyxvc+mRy0KsrSOvAmsr
bm1wHZIAaFDavSU+XNHguUzGHwVdf19/LBmnlboHyOvV7gP13x8cOuttZbZyp+0PVlCJJ3K8Lb1x
M0CHYnZBdm4eeAjP3uQcsbBrjIAuIZuAyfxYZn9qSdoZnwVVw/XWaKZ9IrlqLxaWIxmgI5km9FQP
kJ8U1jcjs9BIUiaiaXm0Vjar+pnQXA9dWXHOGknA0QJJyCVYJabxmOrGAq514NIEJct0/UPjOOB8
exDFi1kuobtOGnvjTea0dkUNSlDcVdRN1695TltsDrXX5MjEIQrKiMVQhinOQbQwnrOFlUR4Nhqg
7M+S+eI8kJ2yxpjW12a6BHH+FBfOv2I512RSAj7kKcrktk0CHxgQZHV3RKFNkHc4YZPta9zumBfB
pZO9PhMtXS/qABdR8c++b7+LhUdclc2wy9xfwwblFzjNwyglCY1YvyQWekE9lG8Y4Ik20Rq5W1Bb
N20RhcJFM/GQIxkAjMygPKY0I2xq+GjftmK+hP/ghx6stWBvesmRjkL63jPYBSjyjkTV55ilQu3B
teXNbpsbQwmMBL79p3DlxZ8Cf4/GQ8aiJfFMibVOFjtcGufbjckmEsE1CbByWWIINStECYsoVFoC
R5oaBfLfz1l7F37fYMnejEeKsv4mVvueJc6Bi83TRHNIbUZrk+iNJ3vAW4VCmvjA2xIHGZz4oB/p
kIHOgHGVJ0+ax9jhQfIQS0qg5nFauLQmRsaBuhIf9qkVTsVws5TZ3AxNztFO2lPBjNMtOn3I4+FB
Nn26ayouwuMYnXyn/p0YERgzI6ss8TAFa0KP+XCtCGZxeZ/AB5RGyPmFn1QqeRI2eg9kmhOnx9AM
UJy9zvzFTefyIrEeUGGwo+DUDIEpGmFVZr/JZDyWVf6c2cP7EmEbQBP+rQKz2vUczOreOeK7+M1a
Sqixsu9ysnam1fYhYaLuGLjuzpyAeNXJN61AHryZ8uKAUSVDF/lYIUmuS2KOUPPnTdGTXukaQNMB
Vn4GWfexWIw7bRuvmHJ+EmiVu3gcPma6sS918ioA3251QTpDPi8zQoGDyWNRtOXWPZLAiNy2TB4S
X05VY4V9VtXqPVIc0VvMtbQvyU+znVGEyi/2d8/7U07tq9VyVDciKkuy7lYb+q5XXECqqfzKfHiL
hfz0p0zxSDLgV21i7RonfRqs90rkx6VJ1QVT/lZHO0kEeqsIdPUd6Hxj/B4s+Vm2/dVW9lsnOUgO
qXWH1RpSaBVORFC5t38TmX6WLW6fbjDBiDoZ9c94ZiWzBM/VXCSleGBMMIQmmssu5YUV2q4wVpTX
li3XmMq3uXfqO2/kH9CG7qQ7Xqm3I/0aw8VfnOiWOcTHY4BKRPkgZMpJPWvhM0tF2pz61yhAOnU9
vMdBrj6aiu6KrG44iO0Dcn8J+e96r1vYOMRbSJbRTUlzjtoNeXpxUxzsZIBYINsJKgQckr1z9Ut6
0Ic1lGE2tM5ifPoIbISPeX6PHVCcZpWcAcKUfD272Zn65nprmSVDBIeYdZhFgGJ8KbnJzzGxXL3u
oIhfI813m87cBbP7RmsK3NwU0aj4wPLY7AfBV0IVwb2Oc5Tnx3b5z243/Stn9RAUVBWaxfwwYAEL
0zZDxJU/GBqLsxkQdGmR3fl4wuqwnH2iiL1HpXsVaf7mPaMJBkewphCQM8yLVEf51Xitp/625G69
9zmSW+x3HC8Xov+Gc7IKxrpNdh3b9XAzxy+DpQ79MFgPDpwm1ySE7Wv2eJHgk3PS9iSb7J+sFAXq
b7mqv7ykT6Bs6VsV8S0VY0gD5Wdtsdw0WDXDPOlX4bjmDbaCY2TKf9HICMhs2lCOGdpWAQUpxiuO
sW7vaucZAP1breEwgYkOS5fLVdkYuyHVX64qEFTG6dL3ebmn8dcMlx5DsreTGQgM33f8MJDWRy2N
UHNUCzEZvmYCldak/ik0asyuepghwI24t7B/ErvxStLVxZ+MKX2Y+p65t3EwqdWKJ4v5D1UoHDxo
hdbpwmuHiLDBwnnOTWdZga4kllc0mAdSbBa13ECbd+Vr6uODQ9oWoeWhPpszA0uwCWt3kHHq4aBj
Q9gRrPuJqZJKI+/TsaEpUhJP47r/JpDqD7XL6LGCnnVH7rms3HqLo6GFi9K91VVQ4GgFGRHrNPRW
ukM+48SJF9zJcwCh1WhenQZqyf+xdx7LdWPZtv2X6uMGsA1MozrHO3pSJNVB0Anee3z9G1BVxMsr
ZaTi9V8jFVRmSgQPgL33WmvOMbFydgoGShf7pyxk3zZjg13J1s7K5TDiS1SrfsTkt226QyzFezBM
dLYk3MEK0y0gDgfsOX2D8S6KhsMQtzTAForXFKkKh3j5vSodbkheEYqR6K9gsL/PLlk5hR0x3qN8
Dq2MLUInl6uCgfw6bdkECqk/Ju81BnshMNMQUessBjLxCK43Xo8ohDYSDf9mNEzUMc5i2BKQ4zIS
j1omgiN4tA2BDpj+QuxYbhg+d8qxN2yXR3a9aSMD4zjX3r0h6fFiwPBqtYczYayCOLmUS64Zsw2s
9Kn7RE8fjWM782haBl3woSKghLMC4YGAEAGaMrDjOFk5XyNIePJ6yOqxsNYxEmdO9TSmOUeYGO5/
A7STTmCr71r5qYvuh+ZG7PrMdjdW8lG6NPRJLVqnKCkiH60jhWG39nqYXQRuqd5OWZRy7GeFuWMP
8TnXoql0rZFiSdkuLjcGCk1O9FOAWgIdtty16MDWRpAbu0kyvJTC3JtFY0GZcG7nvhJ7K4CuUMxy
3XaEqsvsVgcvztBcgUYhqnNdxdWT4f+gsXgrRfZAARvBnKC3bKd6G+v4qdPM+Ooy+sJT8iKITYKX
2BG3YFkapAoABK+fd1PIPCiKSKE0DflENFlhk9ZZ4GMpw5L1VZRkNvA4J+3CO62+5x2r9oQ+q7dR
zzkWcCsU6XPwVgVIKMkJzhm4hU+Esh+6ZUFxs7NRd5+BmOBf86EXMTwatDsr/emWxptVSmfXR/EP
HYty3wsT4ZhKwGPM1NxsHVdZ3dnXNDmPGl/gCeEoJmTf5PyvaD5XNoZWWiRXDM5YpD0k4ymB2W74
qrTxMlJB7Oy++Ibc86HxzBaH2L1nNfVuFt0PMeIFrRJSOVSOFKXkYUsXMAd6EOQ/9tF1nPbIAGXm
PvHNx/sR5U9mkScAr5HBVSDHIz2YT6RN2zx4Z/kCI75gcBb35Nu8ZP0NzrIx3y9ulzCenmcrRcjz
2qqBoSikLLM8RpCTVGbvwwBRV+mdEUYgXgzKE+d8Lqc4dZgt8bWAIQVKrNZkCMxdcuuxkHToGDOY
0nJZ4LF9zv6h7pJD72WvFaeCaAzO05y8WjNLkjHuCve1FpTlgw8FQ4bvicE+9FHl9rmM7qpXXQa3
lvUcyO+8caeBXTCFAQSfkcmgRyh5fs3BaBOX9bsNTKIh2XF4xjBLgF/XP3n9eMWYflO6i6CCS4Sb
3A35S1XxKXSUA7qpz6AcEpWuM1QHbDKcTs392KIetrYy93beDbORrdYgJVLrjoPH97pXW9e/9Wll
eoG605BKcsmBYVEl2CMjiM4/+yk44yh7wME9Ot2PQDIG7T05rQYSfAZSte04PnQifNYlGAcOqh2f
DBXpa4HqmmP8SnZiHzrjY9AkpzxBx1nddqL/FNaTRdwRq8kqj5JtnPB6Qh1V9v1kBtQo0yo03Osu
v54mSqD/n8aKbKydHsH8//tfH0WXt/V0/xVERf7XcFVP/SUJe4mF/W+I65Im++9/7b/q7C2ffv0D
X29N++9/Wfp/TOm5uKA813W9JXH1P1ms+n+WfFbh2ejeia/XJt8jL+o2/Pe/NH8Gbzr/v8Xx5z8B
rs1/s1id/xGOdlxHakmBh4Hj/yWLVfwW2G1SWtMh5rrQ5GjJNfw1iXXGcVdKwCfIYpji+6kIaVXT
GTV4dTbNjKFhLYHnpx32rtnraDalwHvYTfLbwDI528ldFYsm2pHOdSUrYk1+ejfZ7tCweCUkysXK
6US4bTpSb/7j5qoUfcHBxqY5y+NfPvi/CZeVggsu8MEX+RKC65iWKRzTg+uvtbZtqZb//tdo2YF4
IiNglp6XzhsxRXRnl1906W0YgLy4gvnFPDnJeRJGgy7ZJwwsKAZ6UcwQemAAW1p8h6hFKtkE/aNZ
EEnjVw2AqiXLOvXVvrQ4SbdzD1mhCN2LDGr3YivTvVQfWXmocGNB7giGqywCpMrZfR/2+Xz7hx/T
/e3HtD1PcJbSyuRBkeYvP6Zh0XAgKYyD8cFSQfRAibkma+rbz5xyGynlmglgtSq65okcarEl0V4c
NQQhw82sC+70fJcsylA/96BvLfxNReLO1vTHgmRoAACz1gTctva92dTOVjmeOgoyXXZa72yoTC9O
by+qOrRqNIPkU9YDyTaS4lkkZPkgLFTXonbYvccm2ZIspwlGaJvzP38Mzu93WwohpSng4NnKdX75
GGiJtqqn7lt7JelDFT4o7LZF9lk35N5FEfV5yqSpDhosdthUUGpPJXRorrfznfqm7dOLzLPxqiVi
1Cq96TpSZvgQdNkl1vONWy6QXCBIt7GT1Ru7tAGShmNO98mHtKZ9oBMVgyZSyekwRGb4Xup9ro62
8IObPtPGIaFmOXsTjsiqML/KHq5yG5NzKukHHYYx2Gib3au5jh06vP3gFTRDDHYFR47bXhD+3qT5
uRzqBAparjeqU/Z59ClodBoEL01v27u0iS1iDvntmCPzK0lvvw6j3D27Q6ZoztKvlyWEDGk/d5FJ
T020viRW3bk2pmgGg05ggc887sKB7L+/4Afe//ONEr8/ryTKY2eQHgoMz/z1eW1Vg4bUjjkzyjbb
1dJkaFFSgxkRmBTXOJgd8pxVFour2nZS6i2AqeYiKEiiWB7CaXzLJpO6QhS4SSeC79x+Mu9Nv8KY
2tB8j2knuMszEBkL94HmPD5khGm0e0GnRyAznUTOiOLg5v/hRyOX+5cVR/J6K+FRQis4Lr+sOOVQ
DjhBOHWTnFUfFBznCuFBdj2Qv7j/+eQ7Y+0Ae3Iy2Kf+BK49Q1BshdI+GQ1RbSWez7VSUeVtC49O
iGDNQB7x8tO6aQ5aXkbRpBfPmC7/fOnW31y6IyzXphGupe3K5a79ZbHszSKtqsnAgu1lGzq89rFX
cfptKApktIN7RtAKd07T1HOnMjhr4FhlFibrf74MtqzfPkGHfU55QpmW1M4vm1BDyd1C0kVOWVfe
vk17FqMppXU7qKe4JYXQ90R2CZeviA2saCkveLwFmOU6UH3uQqP34CNxFvz51aixtf38KrCdbmNR
DKx6o6svVh1Vm97m/nTNMO9hmtV/+lH+7hNVts02pFmgpVx+1L98ok1uO5MoYUx0Rjlt2wUw0Mr7
hlDi08/fdMtL/fOruShq3Ac41aNldfy/vxDapc9TzFikigA+/9wy0zpgflITXECEQt4kf9hO/u5B
4I1n+7ccxXXrXx6EsmulOyUMUZ1ebjANMeTVVgJSj7jgoLfMTRrEn1lteSgjDLW31Q/TSP6wdVvL
Yv2/t27JIQl7N/xZR6lfF/NxNkkhkKgyxtLXsOSDD+2SlSpym3ikxceNThLeS8RE1a+iW5TG/R9u
n/X7MqVMU0vBUW0xEv72QtB1ZbCLECdJU+pQq5WQbNLiKoqZs4PqPbtF827HNLCo54IzFgHmnsOd
qnLJIKl8GPNwvLKpIEQV9GccKglNXXg4V//8xvzNR6VMh+6Odhh2a9tZHsO/PGa5bIQrypFxv4GB
3mKQdVVbYj4JahnsENWlcpYcnbZTlzB7qEl8P/3zFYjfb5bDruuawmK64wrrl3c2cc2gaP0JQnh8
CgHCEtXjDeZ12DjmNXK0K28K+6Pu0hMMZmKCbfMRyQzzc2s6z2mdnpye2klkAbLlxfFutvKURKNz
pPVGkFsEsPufL9j77eHCpm2x/Zgcdh316/XOk6nApgDb+nlS+InHsAcRXGpJE9eNvZehRfnBAQY5
fP/jn7+383ffm29puixwSurl2v5yt+zMV3GsSF4eos7DkDwY9K8kOTqN7LJHLpmnyGTm+c/f1fqb
H9lix4WxbXFENPUvtwhtwVhEOX2aITKYSr/lXQw7roxAZ3sRtHS7Ni91ni1GMm+bdkhPA2XH8FVM
BJUhzuysgb6lI/SjjTws9chDc+6xF/9hGxK/L5oOlhwNH5UKhFPCL4tmmzdBO5Z8PqEjzPeB+A/c
3qtKdPZTLMNsV+jwPhmz5g7cFN0GaTbr2uj3XY+zEVcAghiRAeRLSW8s7Sq5YhSbIRxsDNy6fvtg
zsj3xzD9w+f7N3fVEUoJh5UTG/qv72BluQEuYuLRZGamuyCiyW9H6VWD729Tiyw8zOng/umw8dtW
aZsccz0OG6xTgi//96PUOfEcz3yEq6SCJJBYr11FtGUixjvGmEuD2cFxXEDu811MaEGyUVF28unm
QM10EGy76W1rxg8EOr97qHJZV8PNnPkvEkrOCq7UvvOjdR3DYaQzzdhQ6z+8hzYP/a+vgy0s05Oc
lrRi9XB+eR1ibk8LCcIFXMuBaXLVXT0mzF4imDRzzEbn4mv3w3CfykhcISne4BWI7/udGoOGVKVK
kPNGDFmWY+oi2c5GHIzEBLtKX4YkI0/+JQwBydMdnndRnt6WuE3pSzP5H5i+7SzcygwbGZP2ZCQU
lnfFgfKIDyUFNWR8kerU5xbiDsRP5Icm8EXae+JgXeYoTIlc4a5qVwNMJ1YON6EV6WPjhx0SCNRD
Am0v+tNvtZFtq3xuz53GhGibDZxCEtikEV9jl2vOVvfS2z5XDEAJjR6D56GkmVoBmxtUO5NPXpKN
MjzltQIAW4ZfDamBRTNYoIh7io0AFlNrdD/sge3YifMbiIKq8Uhn8ozzUBqXvHpy/aZ5uKOGKbfF
UObwayJmgk1qb9wAzv84g2wUC5SNyhy7LyIvfKDsszaEZ1ufkNIfQjVIZqAIhpvBfhERCRZNy9MH
9TCz4vy4gAwRc45nFJK3o6HKByJxrgYp4zvcQM46wJ22MUTzLM0+WHcTptqkNsDcMDoootsidgQW
KeYEiEzR2Ckj2jfEePVFBk6xu2vsYcl/RliV1n7HEMoSiO7NDmVMT8O9LDH+eRnlEkZiwxvp4k/v
YzgyZc/gLRt5DOYT5LV03mq4mBCngPgkGn50P5/ckDzNdNSEMZ5mL6nOIJiu0ZmJddAjP5JomKe8
ENspNz4SZkJ+W4yAFtMJZoYFhGR6h2UXbQxrQHOHBhr/zqpjcptR1kC3SyJGRIxD2vyt9TmxTJhh
8RR021H44bEZo5sO8+/KTTiSchii2cJ+vmrqxj2VgPxr8HBJhd14DsNzFNEed+qXJJTjDq7dZ2dX
2Q2+C0ATWZlA8yBWKnbxkHXiVAfWqQODjItOfnmpe59NsPTSJD8vRqYEaUcy3RV1z2zZ4y9o8/FO
tPh5gr56D9GD6dEfiPn4soG5bCJBmFhKLDF2Nx7xLFXPVUDYUs18H3GEhzGAp2Bg3gF9fRzTdmPm
Gi4nBMJVxuyQKo0UY5DYAVMIFADUsFlefgQxn73Hm7wSKSSk3EW2GuP62YEIM06RXqYKAZbNjr8G
cQ0E0dGA9j3mH9lUHbwghlhrkRuju+5UCt5ywYF8Z8xgeI20n8k3m8mFyPGGVjUEj7bNFsEJaUoR
oDfWE4+h7bbbkvAo0Ja3+2q25n2JCZLUJ3MbhrAJcT/ilKejUdp7wuOPdUIQ9kQ+0iEa7WJjlkPB
6FFGzOM95tRdzzwY3cxsDZ+YHXE5Mw8KgRZR9RIi7Gz7hCdtFCESOsb+jl3UjI806BKHZG00VSPF
L9rmeABNWPekYtiINyfPfJC5qTmgMD+aLVFsshAuo5ENj6H68FvGuLUNwlkTvOiaj5jcyPHVBAgm
WYIPF1mtEeF16lPujF/UDwkLDHoxxzy6MLOsEalbnL+jR9uIkiGx9sg3z1oBMpuELVc1/pY2D/Fa
U3hO4naDSBrB5+I586ejLEL/EhuMxelhrEYpp91gNulaqLjcMsGrAAL4WGys9tOj9C4zhIdNjmcT
fwxaiVMXpY8CC3EYvGbSH1Y5BlAeMxSheHE3tWHQW4dfHClE9tR64PlxNkc1aR8k3nyDv47eo5Qv
teQLgweXBLmL6bnRoSjaj3ZZKQpezzloj8kI6srAj7ThFKK30VS+TUT2Mqgbuotq7e9IMGFvDfP3
MPwRxghfGHlP66pBIpNgxbqdGuM2q/EuQvrI14guIA6PxqvrVQeXGJhbqBMV+Fc2EIGB+kII4BHc
RXyiqoX0oAGaiTS6byzz4ucuKZK1fkEB6dxwf1kH53EzhrQlHZ28mENu7SA3pG1j35VpkW5kGGGt
QoFajxGuG9dleNCbz7OYFg45BAI872tfGxi/0nvDBhEchzQaZiN5MFuSWVwzRToPZ9elnVmFN+Ej
p9Evwkmau7HRl9avAYJH1s5hqof4AENYUS85nikp1kGGdqvImWNZND/o5XmMXgpHbGwEMjgOFHHu
LVyPRqXPYGKkN+4zbWYblSpybByij9As9h0yFOWF4yZKXE5uOnkYC+RbTgXpOfYTsc264ANVEca0
Puv2hfNdI5hl/Ipw375kHTPAUAhY0IUmrQV4iM7RnyYkWnRwaL1S3tHYoptmEIIyRW/l8mhUBBSw
o+Mz6kz9GmKar6SIjp7VXbAsA+vSAVBT41ijlsI+F8DrDl5Cq0Y6RMzxNlfhDbqhq8we9IXAjzfK
FY1xGcw8fvRTWjc2ACjzmmUqu28Gn8Mq14UoHQR2fSnx7oSu/0iVeSzpifO/4aj0kPsmnsKyax3g
O87rGkdwmyD1lnIkozvizFv0wHXKMmI2VFxZRFjvbKxfm8SwLwmG8L1V0zycC2cPDvAjrzMHzlNE
T23JAokcCcUhfm6niqAVl3/PWvFmFeaNsLxxG/bNPtSIbOr8LVdTf2wLRndpxdDZwsdc4l/KCbJr
AGH7Vlfvsswiz2mOEB3DDIDF0dwEYUGQbApKRFU4bpUtPqYO38UwemKdTY5zEPRIeZHFk876/qB4
lS5RWngrZ3lGzUkcCMh+E8YPPC4u07aGjWnq5XYwUsQUddrQ9HTvOaBezRaRzTAy12rEpO8tVwnD
ObszGGhKeSkjIV/Z8dIt2hqOEfBKBifmXVj8vhwFN21BvGIHqXRFi2tbyiXUysh2VB/O+XGIs/y9
7ouHnGoGP1XnMuBwaK9WFSiqU1GmL0zzHpIEaXRR7AN0fJj4ZnmoexuvTPwVKXFAHfYWNE+jqYNd
KMkrwd/ZTC5Z6R4+kZQADs2qvRL6Nor8TRvWmj0g05uK/ug2DFjmTZxmpoBjALa5NkaSEx3/3jJR
SANvgybQHqqRJ3jKvfBWVMljHvP8V1ZOYiIpT23jAuDmTOKF2F870OsHUauaU2/w0Urb2sg4O6Ac
vMkhTKwm179wTvseD5nc2k15JdGa9nVnLWrIY1BXmMcKzqa1DtZjzz1t2mFnRjbnTtKWqvm5U9Nh
KJGHWmP7o1Pzu4fajiOqcdYDrP3hDZJqsh8T8n5HMnvZxmx8R1jEDSKQjIWGUTrwarHd6yF8qAHy
uUh27Nj0N5kujZVRefKZKvFxwbkn3SixsSNQhbS1H+Zt7KSvGQYvfDASIskQX8lR7Eks7q6cxn/V
yyuRCuuaxTTfJxEcilIHgrqove07THBNbd/nXuDeJ27xpCJRHXPOHUKYt0M8w21B2FPXsPPNcuac
tKpqDtoDOYgsstizEzndW4JWxUSYy2YqbqG1ecdY4AKflfZPWJ6gKJDciHoxm2T7gAoNKbPRQELX
ZEuo2NvK2HhNkpGYMOuAjo0c1h6SM64QH9E6qxztt3VsZj9gmmEQBExOAVlU1zFcyU2oIWRTQhcP
VpPvC4KM6lu6nchjIyPYThZcIf4ZTeQrDmFZg1LvIzA4uLXI5epz1ZLbIDGINEPG+Y5l3mraH2hK
bTP+alitzeY6T3Ds15wHRaf2KSDcQpiXxBoOVCW3qJ4RwT7qmCQUG4EA0I09TtuVHU9nKHDfHQ4n
nNDePEvho/0me+duSjj79PlRCNo5XQspK5XG/USqrEQt7pp1SpJviazQmq9LLby9tyAqcXUdUZrd
cdJh7s+5CiaxdWr89pmiJOmLBC2VieUj6DhwDP6pl9587jPrlHsx9Rp6OA70oErD5nuNi5HnaHLw
iqPx4xQz6FOqU7mVKeJkTGnGY5MPZx/T+jrzF22TPwPo5kqLYg6OHu90L8LN0BH14QKax71UPEdE
htqTuA+FdcHDZebRbaqEBcAb9W1rfoaFvEMmE2wSF6+PsubgAMRq0zErY49+Zdiq8Ozg4u51+DQg
YrSx4ihy4Ddd5ZBJq77MRL+b5lhjvPQB+MWS/BGDdCQvv6LyQR5WedWWkfYdVG9oLlG/nZULFiQn
n85/4s1Y4FPma+S47wp5XSLEi+KTzTiJhRmxh4kfP9mBfz0YyGjN6Lbh6E/jl7QvvLx7dEBB8Ext
OeFp7ObpNSpLQrxsdG11vcEBV50SYhKQjLGZJojjkR9/Sz31nCXiCrWWwKJVAwisNIpDeXLqyrqa
fAc1l7KOFnkfsuySdWZSE+dWQ94EqagRytsyNULGihE5wVVCukZO7jr0VaJaU/NkCLS7hoUhrDO+
LSwHvYtIySHdzXz0sclAXvfW9pKlY4rwRw6kZGMUcICQEEGTiPGre/elzECCBYugq7xkVHcn9tyd
Eo24FnlChQ4IZJNz6LMXOEzvefQJ0zfwBYtGJd5mrfqKDYn9cRG2I34t1HPihR8QmsIN+/X15FQc
fHFj0WSk9AD0uzISEvvGApKNYdAB9aI9diHhCMI/U/tBop7sMsRedoiSsZPcGieICKVd7Nz5zEEn
a8xjGEVAIdq3qL9i67b7gaBrgPHHshi/i9iiDRTHFRFO3gmh+iWp4V8Y4XfDIA8lFHa87aWPGTFp
Ubo09bFAI1JlJBMiP9PlwVOOu6Xq5MNLhoMDdShEH0Tc0a6YWnzSCGzWaR7duwkNpUAg/WSYeiBv
FYWeQ7pI1Sw5JywyGdJxKJBj+KxUHe6zKg12Sytma0ODYVQ5X7mdWpLsE2PDqmlSKRGCA55OdtGC
Fcsy2H4JL57f3yW2GA4iSRxURaghQ4GRqnGJKps0NS1KcZYif5lWG/2t6g+hDk0U49F89qGKquYk
oQJh0Nk6ku0RQb9Yw4LF06kWDJ3DoBSwiWi//JrTkiK1kVQoHtPwGb0up7gGnDOjAZjOCqkWoQNf
SwSacT/T1d2XPqrAiq5G52qAITIi/Q9de+vB0nMHB0Rn2t0lRX8KC7vbV+CRBsKxEw3XSdlWeoYu
WKPA5jEycjR1UL39QzcXP1LEwqfQRmPoUi5MDTSqMVSvKmb8OVt8zqmPQVYQsdqx0wwJJJMwvYJa
TFRdoPINZ7hDa9oK7WmKSnUBshOmtnOywSPkcbhKuuZjHGAjlbFNFbHkFHTC3hOBcKuAZgSGYwGa
nXDYGeI5SjAOGWUsN91gTFv7060XgNagwl2TSINqI26PdYYu0HDCC7O0F2OsvQ1OmxJYJwLVSrmP
VZlvfM00KauJBGBthSwbI70jugHv6MbrHTa3caScQfaFm/JYLT2kvB2uwiyjn+F2ONTpsuAhp0Dt
8dDEu14ZOKbNTcXKfkoH1FrpUnZ69acX0OzrHP+7lOG+T0VDvWt/wpLD9IraGUZRADcC1f8izDLV
spjBBsbGCK67GbvvBgRMS1jHiXixGdcaK8i3cG6vuiLdu71zZojzzpkGvXyZfCvz6txmKXen4xbK
8Nm1GMmFuroM35mkUv7qvNiHRrEt6wQylG2RTlmVYj2ySDlYSzeN4x5jt3ynZ3AMWlhFDIbxyxWA
giYMuBw+jGRbV5i+peYDIYBkF2kmBGmHraJgUcTWHRPpQpucYT+FXol4OoAZsE2TpwbRtUyohHWZ
H6dqqR1qWqQiKndWBvwgGoD/Y1pez4NFj3duxK6i5vCAA+Tgw4BSl/DPVcnB18ePYdWbTNL9S7WR
HcxJkuDDibRH44hZiWc/0TAeZ+x6JigGUoAfUrD/p0jAnw/6bqFWcuAbgbKRWvejtYmBszi5avHd
EwPiQs8mcafn9ektA28VpsQ5yj5xeexdm8ads4hlh4qMjwb/KuHI6LfUF2sqzpSJm4ZaR9yYVKzp
ZC46YEHJU33rhuIuJ/bP5/HwcFmTXd8hTsz1vYj4ScKmOeagx6tQ3Ue5/2VMgEdAKzsrxKo7cmTg
GgiCNkl64qDBKcekb5HKBYudjQgq8IhsAStseNnpB6iOAaFjb8exux+sKtx7VvUojSg/UeoF535a
Iq300k1HfT2p7ow9KsaAA5MWfg0tiMi4scerSDg0kdIs28Y+DPwuX8iiePb0xAFmmByPR40Hsx2a
Y4HjeYVBvMXDwavj3Y+YpaqpuMctXR7H6LXOw/AS5M3Wbqu9GHEZkWMSspJMpywxnr3kGchBBwO1
T2d151gDTRb05IUujtkwPqNsQSVbT8WxqMjVIRgykli2/KB+oaZctMWImtuqfqpqSSwmYIgkbK9m
33gHRIaraYi3c2sOaxOt6ioGuL+KAujY+VgAZ5fYW8IDPXFSfGT7VFGNkVjbnJwCwpzXY97OMZtX
wqR/UhF31T97cAlOkAq9AEgKEQs0ezrQsK1HUen5+xRoCRsvg3zXJ9IbM8m6CHmnUodEvLJ9lnX4
KbTA5C/xmWWVtI9RCnl4HKKLnPC1W+G1kTUPhY8d0EPYE89PUhdXnki5/b6cr+cCZEcAsG6Hl3Tn
NuoaYfG4lZk/062zvZV2GNUjof8AAxoe3BWBwT7QSsRCejWtrB61soYNsYJrmF+6kaOeSV83t4CZ
pzje5ryPdqk5N3ur7y62eB1VBdHKmgmJ4AbtSE67afOlI+kZH+3iesgQ5M1Z4a6yLkUN3y8Hpoo0
ptRDuZxV/Yt55UPvW+klGzhL6AqYMKWTxd/NWQbFc3KDJj1YhwMLEUU5k23ocjJW5oqylJRRWj26
gp9LuhJuLtxTaoneTEgRNzkprMIQ72mq+id6WSBzak3ikmk55M5lH0bIt6ry9g4fnEERQWhRkWEi
sxPCF40bXkXOSaS6SJ5fdyBc1rbjbKsay1tH71M2fxbcATC007SqXDq1QOm8ldLjUczDvhjmR6cw
aAf1LTnLGEcwXpF0Bp1qM+P6qmvqghaf8L4w3wQR2fQEMdAPXXymjckZKWcDLi0oK6R6YReh3zqW
/YJHA7lgFYc+GTF/FiSq0R6vGUENvLJNShwj3URnmNN9DAllTewHQxOnuaJtUZCYNLwbHiimKJxP
UvBMTY4Cc1AoY2vZ7ieFFas1/lM8H8QaeuMnY+rsYcKsG8DRXjdguxb1D/GbiRawwlZTTzJPm7br
IPHHLd1c9wgj4r6rcCLVaXqqPRtBvfPBJkInoQ+nsyOCT2+on3osKsdIGCckcbD8OmKpyi/bdWhL
Fs8K1JkRAtOq48/GML7LaUDi7/vFzm7OExLlPVbc5YNE7qNaPe9CFx0I+1zF0kzpXeY0/gotA/JF
aHQFE0e4chf3DBm7gJhs/F9M1FR2tnDdj2K0tygf3vKKKgG8yGjzxA0kQPtRoR7l5PP+Ttl1Z6F/
cUvijtS9TS2yhpaSwJKc434XhokH7NcBcBv+CIbwPiW4cRGbJzsXnw8Tj+arNqyrBqzEbsAgEFXt
qZpNXBjcoFSQL+Ci/yHu6TOdrp0azJWVEnI3ZxbMCTPbBnb5zIvEeSD9CpaCDVE+5wKcLrwyYb6x
3EWMskt1CczXYWSBN9feWLV6asduSR5iRWKrbnv/Kvfyr7mJ27Xf2Z8T3QggyUszVF4tkvhS1uVO
hpDcwdNR1NF0rCXtvrbQl5KATbMOvIvqc3x8FZeej899WzFAbMMlgg9hVMarQm5SszN7UKVT+5ka
5bfMB/fmxcGjPZKEcWOK4+h9OhUIjdF/pLXzwMC/IBfZuvdxAHc+K/NP1Jcc4VDvHc39iifyt+Lc
FOtpkNfm+N1xCqJrLCLlBs/f9P3WSzVXPr7lDIqt2gQsZJh0V1v4JNOHmlrqYXr3pau+tUJfC7LI
Twwyjj5vA7gZFH5JfBjB+F2iOmvIC+CoWs98yHbLgpGR7xAOP1zJIlUYOIhxV95jEEoNYsIJ8ntu
l7A9G0kq8SCPoYv1beJXYG+tuyFCgSYNgVGmEzfraGZVhBiebFhbIKI0OMpJb4K51mBkt2l1uuGN
Z1d6zV2NmUoMO0sBcjJ1ozaEbTyUxDiH2hu2sD1J9bOwTEY+LL0edjNoMXlvTq24gNoh65P9shpy
c6uz5tnfiyb8jp9x2KsIB5NI+mEXRyGOGj97qIiz2QDUJr2DWg+rob+2dflNJk629uyMLaAwylVl
OCQXvIva41BUstgYE/qLtBsBFNjkTlaAQaqYYT6SH55Pu9tpotqhzPGkpmF9mwtyVFtp+uvazp7p
uKq9cEDoEgWSbC0KcDK9P1N6xgcyIrFZUKCtRFnu5pYhC8l5IqIlHhc8eq3R3zjQ/DaTQ/OSeLWU
ssHk8QcD63Ck26gMM7iA6bJiccMVOfUvemDN7x1Db0wj/rRnpge6HEgjLLMzvSCOirXLhkxxDNWS
QN6G9nYrziUANgiJEZcy9Os+6KqzAuLJuDHBHeW54daqzH4tXXXipn9MTXpEyV2s8phSqIs3Iele
4K/arU5x0xYzzeJ2QHqR5rdMo6u1m2mmT436MSghtmla8afsgwBT0o0DPOmQrhVhzw3lbEdNuxKn
bCD1YOrBQmMhZIgBbE8ZuOqLhgFOM+2qxDgFfk3vApDglMYn16KZ5cjkhuVgk3jagRc9Z3x2PJUN
0gBczjatgAOxlUKDVKk1hLCm/dB0m2kSeDMjTuMloCwhvugbXCa8on6HBsrcZUVTbNH/caISnrWt
RphLadkxL/JQOxROeyFk4yPCc3igrjxHubqmmTitPE74oHVARsAYjqbuA7z7nNPDGqZPq2UVqYma
IuYU63hOaft/uDqv5TiSbUt+UZqlFq+ltYAGXtIAkEytMyLF11+P6hm7Y/MCI8g+fdgAKiti77Xc
WxBt7LLPZh7B09DxEjRz81HNApmDdfTb5F8amO8eNaqFMKs3N2iGfVNlwDabcjWMRqFA388DuOql
F4fc2iCOoPPBHKKhxFM/QsLbk1g+4+otl6arH3jRJcteprxcqrzbRGn3zgj6brXmFaow8MfhLbSj
cRXyMF7qLQE65ME+3SSahwgCtn43sCWsfl0nPRAI4KXueaeUdA+DJ9gTwEglB88y5118llmwZvDx
+a0Di5m49W39DGsDViey/Hr6klThfXKb76TFHZci7qD3G3ikj6DWarZ5Z3UHLzb2uTeVI+2zOAPP
Gc8fKB64KlX+ryy5jDuR3I8y+NPQm3aM7r3tQmOdJ/ZHzVNkbfY8k+BnXRvK+ynX6Mi45xTiV5KL
eGpUXA/ljnNxlOTvYVfUB7/613L3X87Ni17MhPbT8lWXDVF6eu664b4YoHGJyR1qCXCpdXgwlx0D
djm6HD+L8T4hJzJBDO2oCmPrBrtb8CMjmxeZczphx0toHEBvwZdzWTFOz+w7Qy73EEYgO6YIhIov
21VoTnQzYT1kvvjbTwNRhjR4MlOmZlZe7A1FCR6KfjtHvMJBrDynZvsXVIEOw7dftyCG45KhQ6eo
w4XiD1eMe8m77YLOhTs7wsuNCxALPqqWYJ7vHgrBBT+p1OWHbyfDG65r1dGAOr4IFP24mtJPGJB3
qbjIHd+rjQYqeVDM5A54MlebaGVVAIo7ZqwebAa1iiM0MLXPhv7UgGB2QDH3XfnaFfQH2VrwOA6P
E0FhjIF8/fyEs0dbMdVRO6mFUJznGuCzx06AUVEBX0DRoFOuA6PiQ6eAounBJC+VTjkShHTclPfw
wZQGLu0qyjT0AHjTgKcdRaAuFYt6MOdfM/4jWXXsMtacUWEvYwHYy8UllxLzKLgIhNwANOOpBQyC
NhqOiuJftyPrQoDYkmueM/GuIbTkT6aY2UwVeFvI8F0Tm77N3b0Gr5273tkBt00OjlQP8AO7nRbc
AZCMetsghtAtegiuitk9ceACdPYB+pwbI3OrwM6ZvynSd27tS8DfwuB+1hrzt+NtCsDgfsCkqoYJ
seqy6UQ8Zlxx61QqZebZOWjxqFWMcRaHDdBxoejjg2qb2FpxyQCTQ7x8Tjv2+YFilvdAOx3GJQBx
kkOhuOZuDeG8YmubKuZ53m5TxUCv4DbSuifZw/8fALCjDS49U9x0p2veZOK2a+C5MNrhQPEG4VA9
lpH0Dl39J7GnVcUJi92F88apkFqkpwO9mpz9qMjtXQ3DPSNEkmXQxZywhBLKkwa/tCTJ0aH4VRT4
CtKyq7jwTKQ3GvlzvsjAXSDHu4oh31Xf4PsNtj48x3KKpkLx5nkPzlYtrRBFopdMvtsONv2kKWw3
k5E69wm0+y9m8ttlwOwHqPZx1fMjB/8gVsR7tsd/Y8XA14Dh94qKLxUeX3HyXYD5T4Vi50vPeqrB
orqKqp+D15e6eEU0SgzijXxpBYJ/AsWfetoGWUyyroAlrwW4/kSEJzNkZmaxPcK9usuDiTMObL2k
6bxF7E9INgJkC4X4Kqy6JM3CAaXpe+rcxJGIhfHj+seTjITa3rMvM9edpEtPbjxQzZQQJs3eWcd5
8pal+ncUQM53kBMMylLgKF/BjLig1+pZlezZGgQlDzHeTlPlOfDG6mMy0r+6IBXj9fYiakoyinn7
j1mPK/MnpJIIYjn/2cqiEKBTqHxCCnMAq9hg+7nQkS4Ir7zbSBhcZWMQaBkS5WcolalBGq+z76/c
xhJHt0bloJwOMIlY15hE8FAhElLG/GCggNDDqf/I5qU7rbHAULLV7OdEOSMS5BHSEW8izT8aZZVg
b/BSZ7NGBomENCzyNfMYJrYcL2LIElsn/bQ8LBU+ugpPeSsSJnrMGN50H6MFzy19ZSK5KJTtolPe
C0iRLf8OxgoVm3gOW/gxakQZrZX8OuXtb0V6UyiTRu8QhUNZ+w6hYbqJNWHm8Rj2xggeEw+HDJr3
Vpk5GG/jz4Y5jOXktzQL+J/K41FzjVIvkX91Un8YisAzI/2IJFN6ZQHJGnQgMMYAykqpmNQdZCkI
Fk5318caWZF6gAGmW/mV+BsCf1y4BHrA+FtKO80TkigZQKzpM5hRDeXeyecvcx6TwlxFqfcpLGrW
Aq2Jjt7EGP/4ynZCyuingQC8LYOqWemzhf7M8teD9HwcYZzrZVs8wUXl9Df9wlazmKnzjZMMJUdl
W+FdeYNgD0SNMrEMyslSKTvLqDwtDNx/DGVuoSj+Pei4XGbilQCGadc/PC/K+ELPY60pB8wk75WO
E8ZSdhjqB78Guhg9/0lc7DGWi0cmQygjTRAxE4qZCtVMFKREBpDPuMpCk6gNHoO45AjcMd9SRSGG
jbZmcvimpg+TjXLaBMhtosD8AbqDhEnJDsFU6DdpxffKMN58HTfOpCw5I7ocobw5lYFBR+qw0jt4
r0ZAKzBGs2Mo346jzDsR0C2AF92haZnYjqF1FfHwnOnpFmMw3p64x0QdYxef6xUWYzZd1HxCZftB
KXlKlP9HIgLyQ4xAegLmMuFSs2nRBeltEzMZtzZF44i9yfyJuS7JYsdjRuo7gs2UbLaRDsF4HAr3
OtqWh6/8bmjMRu1oili0N90bKIELfbvuNKfThbxydu+qaMPC+qizVj7GGNiXiQ4xqJ3ftYaRmR4D
UOgnIlqhy1w2RKLkcSwfU+05Rq4k+5jzus9U14cyozspoR7PQ081aEC5iWBkjvOE7TlYVoSdJ8E0
H7xKu5+9riY0N8MSdHyXN2/JoMoer6M3fUG/O4Oqsrh9zO/dEDQnn1U+Jpd03yfmT+vNq7oNzZ3r
a0dIumqmhm+K7s63owxUHsG2ZYOUSjAUVo4qfvCJA5anRtmreIDGRzv7lcpr1Xj5FQuHzTM41Rcc
xfpVy8DXvJH8DNcMCPezsmS115Ej8QHmbX9wakXGRqhF1UDNXAHmpA4zTof/QiXfQsJlaCk5cOXl
MhB0VcrUVY79maQ3eRe7WJResK2U1atSfq/R3nXovnTl/RJzs3MG794rI9ig3GA6kjADWVirtfox
mTAseEzkOVfCAqlHbxUqy1jdrC2FOnGVf4y0YwAu8WtUZrJiV7TtXkdX1qAtQ1tJ7KwPmK+y9mhR
mzUoziblOiut4lib/R4uBDjq6eoDug/DbtpSRmv2gTKm9ajTsEOzSEJ6fOi1PNs1imGCaG0oMK4V
yr1mKAvboHxsmerKiw/GljiVqSQcBzgWlC+Lf9CH0SVB9F2Y5E5gH+B6K/vm1o6NuTPQwJXKB5cM
QIgnjlarwubGB1BrU2tOxL6MYHLghL/jPB/EVMS3Kh7R1dEI3glsbnxl//qt8eS3MEHDucMNqnVP
wgKs5dumdXh8iu10ANFIVNwJK+1oRjph7yriW51Ri6yLUL9BI+nOtR5vMSYYN6E+/Pf7lnerPTEd
WwuGO18nh6VzLU5ple6iGSJP0Yzxs9ME8XPQa5QtXTPZNp7n7DhBxcbCU6bOuuLqY8RTsHHUp96o
RxtNMv3jAaQBR+CGOfpBdua5bV0eH3qPYZFvR4y9WQSdaoFqKOTYG8XddUySkaygVT+RQa9t+HvW
6EdHLfTnNzpY35VZhpfHZznhPRkW0X3odWiB1GKycLjyBm5fUFIVL/5Qg3KHELJ9/GFiR+U+dc5m
aQccalvnuXfn6lnYLCz4JKp5ay6a7JIBACopVD5ZFtYYvc6PduRUFx2M+z7sKhCvRWdvS/IZhFWd
8dY+Fy3b0AHiWdxjh6fFVH4yBn+RQ+OtRB0GG6Gxt2TbGi9NHv9QCQXj7UfLnbgauHRngjnY1OOx
UzvNx4dsmNhuNrWzTxHtPqqI+mC3p0l9eHz6+FAI+ww1iZWXLpgNQoNwCyc4BD0l3sWjtt004Ehr
L/zFMYTz49N1newuwqC9Oz4YlHSgcG1+TqZ+nWGU1uT5P8baxrCUNuIwxFnykeicHH0gnYyM4tvE
yXHNf3e3cZ0hPzoW+0JYEj9DaWeXhmbHa2e0P0J95k1zAKQLtKg9D9yavfitYK9wlJUfEif33Tt5
bfUnjw9Nh60uz8U76dw/8Oarl0kwpDF813pr8qRc9az+bnk9dFu301/DCEaO9Inb0S6qNjZDATW0
eKv8iIwZ9fUlvkeowO16mOfgWjJQuDI9sK8YQowquFJTx0MPzJlZBjxD2l1AaOLWonMu/vixxQjZ
YXDhmc1LMsXVxfDa6tKJdFkGIjgW7R6VAunMKUbhxnL06fGhy6pDOdbMqPW8fxo7RBYw5NdF2Dt0
uDQb2vCWDv70RT1fAyhu/J/fzjjfeSTGHE2/t0ZuwsNnGIXkD44tiejVHPCaIp/VIzm0+YGhiLHU
GDq++pUHGjFz+rc6iwkvZMRl5mxJejw6NWWRfQThwadJtterJn9L8QzvJcWZJ4zrCGkIk86FxkLF
GxHGuMOmCZz0SfNCbxMLa2RFCMcfOJLJewJRGjKhQAvj7t1wyuAfc9oWriAToIK3AMOTR3UsWFAe
wjiVQVDLGvcvwwpwShgHF4NRwrVXrzTOW84zw5PcNsSzlyJ5qKCrP7SpQH1Z8z1++fjwEPZy6qX0
kGbBdgzftdg3n7nlx6/m6NNv1sNrVRnlpugHuc59ars4Zi2019c4Hv7YjRkdfTmKtdf1xaGu+l9d
Z9eTdZwO6ddb5mkSL0XgCtVR4SjvQf8222o62IOTnsyx3xaefet4R71lo2tt+fd1O1sM4plk4EKL
TZxaQXR+fMiQCP33q7Ia/lT4jnZuZ6QLL2uSH7pZ5Ep5tj4VVmocZD92HM6t6JYzQWQ7/j2Qn/mj
BwBmDMY6zy6xxK1r6HJLFTTdPZ7DpucX8JaIQLd6bm9KWs9rLYkuUSudJzgL0Y0E/19QpvIyxICc
0MIiQRjAH3U8ofVAutwnvC0n1WKrTdzfklGSeK30cPt4OAzqqTAPfBNZvW8MEjmOzoCddkZ795w2
g6kcdGhMmPiUaftmlg4hpoADfVUlyUeox8mmiZthq7ky+fAS/9PJKzwNHSw6B/rkMVIOYkv9Km6S
TUgn4BZx3WdXXX96INu2xO3tDeYFse8mKCKZzx5R9INOXtEqnh4fLM9+10jHHh+f0SPi5YxnJuXR
998/QIth3vraLy5lNqm8a1+0eouftrvaGOeubqL5uzCz/9ZNedCK6reoY8HaOkle+3hU5X/51GoR
IFj+J0eN7vnKb9OR0wGDoaHWrR9gkKzrcuOPExGgB6dDiL2xx5ud1fNFTmxm9KD6cuKpxd0yynWT
2v9yM8hXsWShCASfdEfYA+kbvdZd0gWLz20dMmFnabfpeH9nlmtdal3q51J9MDNmVYvH5zifYnDC
zDgenwaFKDfsNRHLKuM1nvKYlXaZH6SjSlde/UQpLSWD04RbzeJ2W7aYtB+4ipEmxrOpIIO+FbB+
UzgQCcby+PhHJDLFU+KSUuHHoXLfmZ2+V77Z/VR+9VIZx5QlwNm1RPxs2Y2xszz4SAEiSvQIFat8
h6nO4ylHZoI8RbsJwOxmoD/Nvsx3FnGaXdIG4UUfrAyS5g3LwXRkUD70jE2G7vTfLwdcRZkxWnQi
Y/JnIjPeCm8ydnOMR8GoOJMbIcbgsiBTXOeO8ZZrPk9anpuZxRGr1LNt0HlPLCZSWmDsDsuCcWkX
eOyKwKAnCZxIznvu88SY5kL674wUq8Z3kdjLyMzEzRnTw6DzjiD7AVynA1K3wlBo6Z962orLreeF
cXF5z1n5dfuT9qa21eZuXDa+L07xQGfOcfSZBZHYe8H4ZgUA4LMctIlh5q8EQrRBu6UatPeynGZG
sYK0HxdO8FEAUgJefjchjDetg0zp92ywJ08Qkeni5lCw0h8MjsTouf/alJfXsWvpR9Lw+jFn3dEZ
dnEBklUs0pmTSZa2e3Mkb+dqrrGtIpGcHh9MrTwC2MUKwiOG5Q6+hkmmH0be8i5HFo7pLXN/zo/G
EaI2wRx2lVqsXA0Gjghd/m1p1mznIblid+cNxHGus9WwfTa1Yy3BY3Z5Hq5bnXS6CYrjPvnl1tKH
M+fVcYuJbJ2STT5nns23juecRTp3EEb62mb9biAW/5lHzrDUdI8cHmtebySLOCQ9RolI1mc6Avoe
Vxsc4rnuLo0catY6E2iyQY3ScsO5lIKcLVKm95LRyE9pm//9Qv2OVjEExUPhnCj2ISoiA7gj3RW8
5PH4JKifEVYnK9kj84IKQjPPk2D6usI0XwOX/4YmC58JyW+mj9ap6486KY1jx2166db19DHieJfU
RWNSSDOlTn84t6n3LiJGA9wCxjPn23E7Jy2muyaDkGCoF3GfO8+jMfIOaRxsp9Oess57s6mNcYP0
ni0X2plI2UUURlPfqOl9dimzz0RGL71r9tcaDQC8cO358YG2yn3INPsIr8knXxgRyP7/Do+PE+Tj
94hMAl+0/zbSqO+0OWkjJlmhdHk7N0uyTd8O/caC8z2ABH2LVbI4MPgq8yYSnhL0htYmNqEtuOoC
IHlcXDK9/zENMKyBggU9PoQTe/YJ5qAlLQzVE9D01OYSFEyNc9NAz6yDyjwahhcf28mTu8hN0S8y
12O/VPS7ST2yDK0UZ55/DgWGQ6z3p0FI7iHs0S5xFBvngIxOCDAFLVa3i2EFlmt2LqCYMW+uEgLo
X40BRS3PgteiS+d9KZKf0qnOphLu6FIaV9PXWF7HDDDSfrrQgQ2Q4AK0HEtTX+eumJahn/AOCLZt
/zhZ1lo8XlOgB7zYBv6PBTNAl3z8DbxSf/GHLlxEBifBgtjRvtcZtZpi6rkIUfKZ2pojmKIAZfz8
SSO2d4VGcrar9Orct011dhrEtXYzHR6fGZmAvJtn56l5ZkTj3SAXh3fN0zDu+j9mEnjsAGYWiU5q
3NoijtZBJtxVoz59/F4gecsYpColT4q3ldeNcRRpzy+5rnzX5lQiJvJIFqgPletWh4G/QRz7zanr
r1rccLgjjXGcRG+QenIMsqz+eAxqFrAN7KwV7GZrT2aIn/06BOxai6l858vDPryavhJ4mLxK83If
yoFlqMsyeXBVO8ytHEKwvfeSusOpYqL3xcXHJE8hma3kRIUAf0XnRM/SYeH3cXz2IJAV3ZDAB6Zd
oRslYU292PbG4O9a0+2ea93kFZsJc+XUBIQ00I2npLYPI507dpL+qZ/dzMOsijws6UbKNOVQXOfu
GNKcfLMwAlCkmL46i3JXVMPdj53Rvrt18JpQW1XIzYAys3Av79CUCU0YDovH2XGHMzPjy9Qnimnt
4uTKQu8vicRyI6zIPFJo+yCIRGQjl+mGEBvXVZkw/OpmRLt22Ow7QVW89REXLwzLdDeFcwlENP+1
c3CC+RglF74qmM28Rt9Rgb2Vnh2djSYsN3NolOuKXAZ26tw7NjRMGNXAeiXzNH1ZPdt6FBLimrGR
unoyfbIHIb6rOrwYE9hcx5C8kcMnfxptaLYZuOFTCXEfGoBjbqOJAEvc1/o2ghi2qYZAXB+/Aksj
r3Ewv1BDGw5Vw7jTcyGet+q5183mcCrajzDJ7EvDCHDnuPIf4FP7v1nA4/floDvbOHbpPE8llPSK
OJNesZfmZwjSBymfsqOo93//SBtksNaBldFs98yDTRDvwSTT1BPm8SsrQUMHieGtq6Pp+L8fZln/
v592mcMlUoCt+e8fSUhH1UHTLR5jisdf7fE3ddWaJI4J2zz+QOAFWBrGlB6HJjw21Sy/DIvnVEbB
imUP7OPIneNj2PbTSbgtK37aPCSgpvuch+O9mJtV1Yj4GvayRj31XTV9c49M/ny0HL6UWoFxjH/Q
iQeHn2ATgppnZgcfCN3Sim8Ni/oTRsv6lJQeobj//bwgARi4+VWjDP9t+B7dhabt7n3AdHOUIOML
iwTWHM8K7vpHN+yXOKF+K3kb3STmsPdt+5OcDGV9m2yKr+P7gGC+GKx0w48zT+nAQSFkJsmG4cFe
c3GZ8LeMojtMSvnSaeNXwoqiR/CxT5tNxBva2XOCD9bt2jYe133t2efATaMtNB9/aZsrwbp6CSBV
2xX5aLxMmBu5U6NlKmyScWPuboa6OnG/UUcxnOQ2oqm9MfCVB8n8NZQjwCTuHbuo7wmUu62xGKP+
pwrz4alMhbOk27LXzdxfQxolUE1yJ6HHo4mjXnFaRPiClTCZw5MFUOsUjC3X7SKD/MdnBKl2FG7f
Qo+oCfwQB7MyB9dhqGExR7e6oypeG7G2Mpn7xY3ADECxrtCTjWgIVeojFIbWi7u1XfvXxp2h3VQa
uM/53XdYBzoW+8G0PTBm+2fpLLTtvB8XTh+91RBDeeaPq6kXZCi9HvpwBKwWgRSiML4kvT0GFHA8
uPfEVnvmcUuKr+YyJ4uDOVJDbj7HdMs1FtppfsASWDECo8wVl9VNGMUx7phS4l/v1rXZ7Moo+/FE
dytoSWtpcI2s5j2hIXzXu+LcB/LsO+ggIQKjAXVr+hBatW8YPgASIKskkBFNNPaJpUtSW/rwirqW
glJHDMjkHLXq8qE+pbNzYHs6LyICguqyvtSbaXjh4niLQMqp6RkTdX14tiv2KK1icy80CLe7kdNH
NJ6clBQTFVT/mMy8Yzkao7Q279dzaxPvE7l1zpL3tsIKNvvMJXTSaY3urLtEP5WoVJ8aQM7snQjS
+e6ROfRVhPQFKsMfDn7B2zktGeiOk73m0a1+Oq1FGPcSOWZf7LjF6NgDjL+Ns3UdomSYQq1TVZQI
yuEL14Ce1p5e37qCSLQW9eewa3+rLvnGIQPUKxrKnRM7GNkZGRBYHpNl17o/Y5pQVpBtu5bT0NI/
S81VlmxIADdcbIrfaA6Ook5I9JOLJA0ZUmuIiQUUKH2t2fR3vv/PldNf3uAZGZjO3/q7KfyPkSkZ
XShm7yD1z7k+JKssJEZF+ZV3I3umrNWkXIld/pb6ZxRBz6ApcBMsTMjOF1+gPycSnsN6NGYO+VE7
LgkUhQCDmTU04k8j9PrO8pR/4TQdSX4sOSb5lAEa9kTN3B3UT1CppQetab29yElvltI5trz8SdtG
DriFYSrkovJjutuCdYnRQNLMjInMOKEQ1VR+9QfzPmZ6uZ2S5lOWE8IlA+iI3eOFIKNbrSCrl6bv
X4AGsnsULp0uM9iYtf4b9Iw0WA1zvxqQvhqZ3FG9R8obZWvRGpeYb+RaAz2+9IGK0LaApyCc7jtr
4PARYyfzMr+3ZrXtcDgPxZtE6bAjZ4j7aKjtdSDKZ2dwOoxTqKFlA1FF1uOqs1mRe0DdZ+apqzq3
eS7KZwOhKN4Sd1WF44fdi2Mgi+3QVnvZFbz998CX9UK2izGlmBqSIUgD0l+6P0zwCDTtHmH2irG6
acrbJscZSlj8L6QudSAyVa5ER2HYx7wlYx3Rl068g0vbmgGdtYmGHp5ET603t17icdbYj7obs2pJ
0MSmWLsjpj1T55KfOJvaDs5Salt3hOyv90pGM4a3pkYCROvHIfbGxoTb6mXyXzSMuJdnSBs01oOO
5l/wNg04FqKSrpc/uEs3EF+BzvWsC462a/e7CIUIaH6SLUSeV1Oi9eREXRyk0XwwIgRaA9ECw4A7
MXocP7BY6QADYhJKEwlvJ3COfjh8E5rJSO/a99qql9EQBeyaeloIJjs7WiV4B3r/mrdass6Ljpsr
tQBB/GoaTWJSVpPuchOfA8vwVKW8CADSW06JDfAY44nB6dJNQNYW/EB43El4kYD3DqaoP/a9c56A
uJ5NITfpZOCPFW8wmZkH4n1z7RpMRFNdwmywV4bnjBuzNGEyFwmNRzXSlxW7obyzaHoPbHLdHJ2i
w+JuyeOCjgfnCbKVdOUECSU3yg6xrJsTy7uPfpLHCcvJRuvrb2T3ROR51qn3xFXGiFujbcoeGyMF
I3Euz59Flt6zmB6amH2NM8FPbyO+Lmq/Wnm1+AkHktfFVB7Zmm+noXu2/ORga1Gxko7dbKb+QNOU
ROnE5BlGCOjuVrxkhfdRTTEMTflSd01M1MUhSZR7rIn6+u7Ps7meNbZRsqj/5WG+TkHPrzNDmjzo
Vo020TZsKVowEtoVJcQBlsWc6Sa1HOGaUyXetR88SXuy0Td+pnIUSiLIpNm4OcRj8ZPPqzkZWJqm
48ZzEFTMNh7EyqAHy2OZy73GuxJNzyjiMlCiwmjCHFvVn8kiiaPR6JCl5j8ZnskGntpHNet85t4K
nryrZDCsYwDFmIgIpX56mZvJmQjCcWAuA+44LaHWomelapOoJ57fWuvajd7zmAxt5L8mGqfSkdkZ
L5Nw3JcR3xSOY93ItrSKta8WDREIEprBdmb9TRzmTpc6HsNzeuSo62KviAl/g3vl7e+pa1putAmd
icJZAw8jBAakVGcgwyKAvHniNw2B4FgZlxoM70PEaxFVIuj5pdCG98pp2vfOLF9yYT/H+FpPvKRJ
rGgWndHoGhfGzDvZdBQlCWYnZYfuT/25tAvM7ch96DEG3V6jTqVRWySrq5alP9aQcuSAsAO4Q4Qc
+aufWp/re2NQ0OtTCfMjQtA0lAwy87JYS3U/tsIevgI0/d4gH++Y40+QGE9Z36MO6Yw9nPmvFtax
yAJr58XGl/tsgkW7eWNA6sGFZcSdlHce4z4TN195jYO30FygG3NYy4KoSE5mPWeHJuJnqmuTtcXo
bJmHjmrUU6+MhX6DzbKrv3u31a68GdO+dGABxDMSA4NrQd26W1LnJN9usEzNFbFlnhThW90PR8wK
9gFOdLMsjO6Xl9IfmX1kft+ucw2ybzQAUIB5fckJcVKVW6ahFLwYcFnqJsPeomrZWmfrOfDylUG2
eWX7QudVODq01pRbLvhnltp70dH9b+1uwoIUKuwT6yDpMKKl6xishCmo03TdKRGJWLWukJTl5D/J
0+CYk2WqLQlAABdFOUTk2bWOhJWwDlVvbudSfx4cHlNuGPoKBuStE0rx9Pk5r1k+PsHWWFoZsTKS
2dZWI5gXuCOJZAhjJNLKTZWV9rG2029D4+0TbM88cUWx9Y/eBHOR2ldsCG80otONo+A8ut2t4i7b
8egnSOayFLIpq2kORa9pYxc4sJm/HBhiGkrXvbTzqN0kEzKOSIsPuCpJ8lGMQGg4/9azT/SiZcOc
+OY3cUFjIUtx1afYo4AF69CFAJ4Paz9lF6npZINH+TTkvDLdAvUBpyMfdkESvAaoNPyXmsMxocD4
W+YOUeZUvg1hviuLatxjYv/yu37ZgrGNWOksuV4hM+rJnIeFvSf6g59nBI5HTPyzFp8gLVVxkv9m
bw6ZiEjzWHbwiVoT7YNGuBNs2sxzuLK22F7DPSb2Z/IvhO6S4CP1tX99OVebNPHBz4B7DtHz7OrU
/5zcjCtX8eSGsUrRYu2bsnzfWvlVBt0/hruvMU9PyoghJs1jW1faqcHfIfL6E0r0TjrzLpAB/A5H
GMui5uShj0+ynvtNh3s7T4qJ0mOyBaJsoBUj9iLhDWHnNd682P1OSBmu8jBm8CFfxQwYvI6slkwC
sw0Rxc5pJsQa1S0VmDYH7jtV37lFgXOg7j/AQKlj0NGvM7H8ciKYOGkHv9xrjW9sba8y6YlU75Nn
3Bs6I5Js5bGfsw/Ye/iLTRaZwTS3C7Nx+FYaFR05unNM6eeV+TVD7uO9kFCyj78d6N+5k+W10Vyq
LG79yhlmE2o9mzfP52XLd25djq+Qs5Sd2v8mJ2A+2Yn8iTQavLpHjBLtqO3whNznKFUBJoTdSldn
YtOprbtX+p9+V5BM7K5J0TO+L/pwW2keO4xc/3LHPzpz5dRw31OD+qsV+D9tVa/gzT7YVi9DI1RW
NnrxjaHf0zZkeTBQCZsRYNk0KjvJFVUrrL2vT88AFBZQXm8h77XLVKUOh95aJm707NAgJs4FSNDA
4bbkplL3RBSnEEvbYA3OpuLQnHtQT+yInGsr263AMU2jhb4D0VM6hcqF01NcklFMdLv3/hmzf5hE
/ixqkypL51wE6QKDqSIV6AhMHHRrwDvuyT3y9doItk2LlDc5EBjcDjWHM35A0tesBNX5yt5Ig0uM
yKpmHTlIRoz6WfNp2FEvY/tOoq9lNsvJTYdPYBBhMi2oJRXeTd65Tm4qh5VfEPmn8FsEUEe0kCrr
MB6prqz47n8mAfyZUaTfmmi2YQRd0KOQxmLhlaXg2kPGR4KLBHU9/3DD7VHDz/zv2/yAaC8Wq4hv
CFaphY4cV3eS76Gnd5Ilh7hrv/qG+4qndYRS8+wXwo+/qCHO1U18CfoTL+6tJ6pPU9DcYot6S/z8
O8gN7oo9aVkxb+aWkDu7ip9ibA5RJk6dcrWMnTxDweCMbDbPs2avbQ3Ze2TI94g2ymJKQ6Tz4y6L
eTb5Jj8s9IzBai88r34fAvscmhzYY8PmQTmehLSjjT106tn868XJWtanWXvWW0ZFpllyqCdUPmZP
9RCccis8zBJYpyOql87x3oqOsM88cnRVf+sm719dgAgF46Tkl/G4SzTJhPqk4bAaudY09qsmejqH
FeMSUx+2RiA7Nh1yCzqElVHUVwRgFv3I/sM3y6d4QmPL+8MBZPa6sfcB56SI7+5KJ8Swm/r5zSha
DNS8T9Lds4r7xL6OV/66biR6cfUAgQyTclRAidvqJew+Mgw1zXqYdjDY9JxqXem8ajHNT0Zoi6A3
AVnzxD4JsJZWCdfQ0zmlTQ2TSUzVZKipdp5tre8xV1IZ76OawbNX3/6HsfNqjhvZsvVfOdHvOJNA
ImFuzJmHKpRnkUUr84Kghfcev/5+0Jw706I61DdarQ41KRKESezce61vjS5a1KrqnstQ+0JXoNr6
xSiYuco3y35AsQ9woOMqYbzQN8tqkcMeg5kdED+Dd26xUeWodEOz2dNOvUFP9LbobQKIEttckq+i
aUgc7Z7EPh9KD7HeyLRH62nuugf0HQDT7PzB1rOrNPRvgor3kS1eZPhhB03sdTXN8zALrxPGwEBI
vjK9HtZZfD0Y3RUci0cptNU8jESD2TxOGI6W/oz7qtVLnFyN363GXQy31mBA6UCfYyZn6xa3vR7d
SjxA9BaGnTOJF9NqH0bcDjN7k5iesWYWd2EAOyUJQ1S7OYQNUWcvjta4+yFXBiuhTiIzo5mEibOn
Jn5SdzDfaMOUZHLhIvLjetVlbBxt5jTcSi6noRh431CB5tpdmPMSRKNTbCTbgZWuzzCsiVwkTCFr
tQiNsP/VEDgUghrDTGkrApfd/Ia68Uia+rmvzL2WkXqRusQU0Tsvh29ZLW4MZJIecslrcBYX2U0e
naUH08UZF8ERYbucb0rVY3W0NGpDHQ6g4ZDb24MOWTcWQ0orR6rVSmP7ZsBi3DgSKkyVolzuJlXt
KDONGfmJrdfXkQVSzA66/ZRSvVNDTniZS3etT98XxIy06E1bI0pGiseHOcjfMKrQHI3JnGbUSIHD
fL8F0GXC+qIYS9/VrJ71tH1gUweLYYg9uKVXPqHnLK04eSw2f3h1awgh3PUabVqCg3nMBLilqfHV
dcqmqGB+AWCt1CVn39bomdk73Hku3o5LKrSPOb9LIFjuBhNxsTNE9FNbdnmlFt/GSAgmh1DmxiJJ
T02m1+TyYpf5K8OC0lN9eB8gXwyIBGERijbtTKSp6wTy0MBZiRv7C+FL30v0exMDTS+zjbM+MWzu
UNkM5wjL7jAAEoKv5JJBCvrGQaYkRvTAEXZsEHMQIafSp+IJHxpXmWuR8yAWvU01Y90Zhgo3dQel
IXSip8jPk1NbqHJLmJ0LBcCmm1jdRK7fr2SQTZtk5oZMybEgvXlXTABIiN97ZQJa8uX3Wqj2uduG
50plXBKf9zGZzx40PSY2U7o2B38zzjxzFAyH2Q2YJ2kOM8Ok+yKyIrhCTQXCiuoF0iABrIhVRsNc
VYzKa1u7WCgPjsisFzRlwyreRe5auk8RHakNOJN8VSy8nsr9FtbIbtk40Moe1Tsq/pmI4J7NuuVu
URitxSzKrVaWzdqaaXbOLsbynmkSwAmdT63dZ5M0TBkVF1JPKsziKKaB20K0xL63YY2Hl4PoNPWz
CA4a73p8WHtD7/cVLqR1YhO/54srEvfucqAJBNK6uxBNBYdtD2iKZL9w+Fc5dAYIEhTNiH1Y+izH
PKtm+JJJCvkuQ/OOGQRTdkIvYIpobVWO+4boCSxMVZ/YjebHrCAaKWhKeqLGFejdb2U+Md6uD6U+
9Zei1o6Dfq54dtLGUet2FrDtlse16dzxKDq5UXrH+6YLnwJx9M32cRi5++u0Wu7e69DInlQIJq1t
7Bo5soBdmUTOGY9Pv9JxJm0ovp6KloisFkKlsuavgUkE22z5275TdwTYo+0j9qHPQIE6oj/Omjhp
Tn2da71auYL5cTyx5RJ0qaMBS8ZEiT1hbSagJ7xklnjxe/bULFdHHgG0oGZ31rvizhBGcZX1wZ69
OcHvs3OjV/GzkgTbBVq7YHFusSeUy9G2NDqPCVKFTUteNjer7RUM5K7hH4eYm7WXOqe2cZ0NYiSX
F260GmsiQdkjBGp6HGynPeBH8FGpEfdHWdQYFHkEALJQW7HpqU6dLdwFwDUL+sjWQ/2oxfni53FG
4NXZlehQAmldz60WjJvaVUx3R5DngQ34JEvSfZy22+Xfukmu48oxzgkmfW9OErTHyFQwtxu3iMOI
+UvG7+QDKOaPWxBgmzw0R0pJnm1DMagcaVrSMmE9TVS6GdqalosGuatq2Jz4yZa92w497UXN2kce
F5vCAOnJyybGf2cvQ4TwlDnf2lyLDnUD8guUz8rQAuigNgp7Gbpn1PAhg2WuNC3RrWHhkxBWjuUz
E5w5R+S3s0mYunCcmQoWP3cZ0oywg4pNd4eeHUOF3PbkK/lzez3hk1JEXIMWa74UsOU3frRIi7Rj
29onYyQvuuaHFAILQqxr87FqJPpSY+fYbXDrOGwXq4gSK+Zd/2wqeTMGHZvc/hYcdX0IpXPSlqoX
MPpMmioTBxLnL+4YkaXYmHu8SN11xK0VEyqr9y0k70CEB93UP6YZeY2u+jUJky1v1fIqEC1NIgua
sEunwWjXSRG8WY3lw8ADmWLyvHtFW78gB6E5FzPAmk+m6ahjh5XaCfKL7sovC1CaZCNT560jTXtc
t9chEVNrxW+7udX3fZM8NU4gvlIBBngw/EttGd012/jhKnepzNM6eWKoK86JMzpHdwEImcO9VOVz
NmD/HOs3SDUKaUBzA0OYaYcAexkFYXBldl+NVNeuzLA6A4y2dnETMlUoSxZvI9mIhCXYnXBhEGVt
E9mDdCaGuz59LXqGN2FDLlGMstfTS6bsOcGJ+Z1o2+SQJ73XMtNhZwt2CNXsvBsncpUFQV2sK+sw
IHGmGYEyQPE8FWn9LvM+x1YyhAtLCcckRL+NI9yHCNZJU2W8g0yt3gsH5wSqko07UNn1pnlfRuYu
Mm13W43RzqXtWE6FukkhddzzbAGObb7WGkrmlIapvjFQSrrF+8iybwhaF0rXmQQO7A86jcx3JkWs
rz5j5CpQTEJBDYDcfUm66qns3bPsX+xSXDeYnYOpyr5aoNvYjg3sX82iZ85dzc8yoLNgRqRr1tPa
aPuRdggJpDCET4l6ClsrPhLHa60rsCvrFn/ZGNMRAe+a4hAF5DHBiJqwxrS0mpxS30RNTaIoy4iY
yHbXw/BWxfE9GHJrV1sIPUcMEWlLQ9MO8FZXdf3FGprQ43RSdyblSSPPfvlvE4fm/RDARVicNaaI
N4ScfWjUchabuo0xXzVMh3aFYd8UtXs9BDSE9X6Sp6g35wNAE/rDoG2gLgSgytr6YWxN6s82iXfD
jTvL/NAXxbchFRtdH4xrLMyGJ36gLhW1XQ+eBaOSx3IFChZP065scJYEWXVJ3K54glL5PfB0CTiT
bRACWJrMQTnzZugeQ9vFZsgdxT77xQrgTrXL5jpkqQzJ/fYsIzzrAM7XLVHvxpEgKDYXE4gwCxNH
y4wfFV50EykKB1XrwZqX93ti2d/9Kr4kepFvJ4YRcFSrB53OGyKHdA334BAIZmzUAGx7pAHexd1o
VOz0ZcYjAxKrfrD9BSowYVOAAABdpkGSP3mqnUxc64AtNCPZjmb9YKXvTjWYN/TVOmSW0ZzyHkQA
eB6Ec0E4e6VkVG2b/K0Urto23SKlYSnJKPMw8rGaqaJgmpKW9IHJuB7a72OgP+bKogXJ1jdN7CsN
P1oA0LRqmJeOAa1q6iEQkcwoWBs91XxHsoJDHDW+Nwz9WwfMZ2Nk6RNC2xHsD4+X0SePM/FHUPLW
forLcyzTfVUMPV5WKuZgSvdtl97EliM2dblIrZCVgHjuEhYU2XCGInQrVMflVuTkR4OXylTj446x
Hsqh85jvf2cj8hp0lLBzY7VbYUy7uiECuB7hTUjmFnarrscmAicxfjEXfWNTua++Vbybi9jCNqHX
1vRARC16WjuwKah/Poq5vidgF2M67ZUyhT8NDyeCEPiBTh+rYOcQ2s3b0RbatmDiaJnmhaywQlTR
TpmU6E75PUNbtYbkVPLQTFn5jE7+Fcnqtp5AkQp+WFHrzsrIiTk2NOdhNPVvWa+96ZV5jFzVnvtx
l5fBnW2Pez77RmPX4eV+DAPNiMYNOt1zCf+du0ZpcCMYXAS69gByxl3PhKQ6NSaVgVRcFpctFp0r
NCgYnRlwoXHPaIVBZO5RIsg2/8iGpe3TIhVw5Iffy7dePNbw5nqGH1urBu0dNq7p5QNm71rT39wE
Aa1w0OZXch69dBbDIUYM4L7H2R2+hO+JTBvaO6diYEjrpFO8rzAK0kUCBTayOTCp8UZhnQHf9ohd
q3o+QrIQjHnI4ciTr35q0WpiyV4ByPkYNSS8MhuSNZL2BzsSX01GLwgezBsrjXl5MyWPQ1Cm2FJC
8iOmcQcSZlUEa/QzN6FM1lX5Udh7uNjRVq+TV/IaGSlXHVKK2a43bqsqBoBssB0o+jTHw/XUkHs8
J+yBO0AhmmWir8inR5GIU4+GeaYxvwtdLGkGUJYAeTeiuuiNodcJeygWeY3w30FzXiuCmQBo4jML
Wv4PpSbYl3sdTgcR6Lgru6Wla9rbOBuoT8MvteXcEQ+xnScnPBhteZOjMOn5vLXtMyUNABZYRcUT
GIffee+TC9fMyEPYo0MDHFgMYsBojvsERLi58kNWcL3W/a3vmhe9osgw6v5EZnt+cKLqZsYqso0G
hHAu1npLKz3Rhyy/JNLI1H4W6hZV6zGzxy9ThJyvwHqxihitMDevahDZaD92oV15QRADHbSgUiCn
BkZJVDNoLCzG9uKNIybQcOITluM2jz9YTnvGwRvVcg/E3SB3oYnVNI+AazUpG3uJ+7kLZ08NkKt9
NkLQ+BcdXP/SAK7NccjwGve/JzkeCxuNsEEU0rEPPLb/7qZtOUSrxwrjy49UBGQBVNOT1nESK6Tj
AIYeXX3E31rUOTOggi/oTPt2SC52StnYozgZhwlJYsDQFkW3F2BLuZrGdG93+1J3E2YDctWUCXil
pBMbdnoEeBv6NzSkWAijtvWSlMSkkCieU+GbFwulUDTgCmqlfPNLOlz4ec9S97X9MOM/k3YmPHvK
h1vaWG1dnBw0hFZsvCXMcbsg2NO1IdGdDuRhkpALme8c3UBXJP+Gin1Bwc+k3/txet2VKGZLjj3X
J8REnfwuzep26gZjk+Mpvczk3cHMOIS5nI/prMTGnKDO4b5udfFQ+kFHuR4O22msnqugyfYR8kKr
4j6nrH6RPjkFYtHqN/kNI9vqOEfFswvIGHd6vnNC9x3b/NcZ3Gkcy9dJyGlvT7CUdO6DoU8cRgCz
p1vTbW30oMNoERSVSk6Nyg7+dSNS59YY5tNQq+CssHZtMLqmXl2m3aks1R186ObOXCA/k13zOpx7
2uSDtWyZERdQdF4VyoX1o5vm1tFzYyN0kZ/qgpRTDeNgnrOS4D3IdoUy1W6kTCmX+OkADcsMDm5b
hotXnuJpN1Y4vl1nmL2h6ZVXGprLfro5KSO3dz0u5o3G7b6S2lIxmccFaUeug3EC5AtsArPjuo3Q
5Lei3AHVJ2Y7F/n10OADbI6cN3etaQYfpxe2pqhDYi/7fZape1Z9JvDMOJRZi0OOennlWDr0PHBe
ic+cqsijYyXZggkEXysTBmgXGt9rDnLTC5q4mh7pJ11DZ2XMibou0TL7Udl7M3Uj1+Q6TBr/ZEXJ
U9yMxzhLaDhlIGEBOxCtET2kDoPDMc5eIJltx77fJVN2FyFZd0Jt76b0Ijo1FjdOBV3JDdeDxaMN
YwontTtMWyBrYIFHeti5Cd/FGj+a1DzHNZztHtlg7efRzvfT26EAYSd4Djw9ct71oLwazFDCpE4P
ShbPBXjwtUOnGncew28b9YPR6q+2bwwgsxLaIe020ksbaXhvbMbOBt9YBh9Okt+nM1OyehmqS0od
NbpPbhi9+IooHKmjrnNHnopcxOT7dBFKF9Yb4hsAlsVcTYjrzMRZGhONRPGWvYqGvgYj4Z7AAmBT
faxYKMS5kSxtFNsgXWpBU9oi1AkH5tUQTPeDGeESCp/dAM3unGQwNcNNSGDSzqaAJyXN8nxUt62l
I8afHOs4JLjGG308i6I6QUpEnYM+tWNk/PtgN/OXYDeyCW3bseQSAUwI2BLq/Kc8OboyvfZjUJ5T
TT243MeT6c7PE0rrFbb4U0HS0bWILffErKre6LP1TJnQ7yce/lu2IfdtqRdfWw2lUmI4DKUXmRXJ
NycTvgxvE8woWkv7XisFT3l0r2pN3IGltViT6+IshQmQiigRzP45MtKMtvGUmJc8oF+bFxCDoLc8
qVgWTHKQZpcIGFdhPt5oZpevC6FXeyZazU1pb/47FDVqMUUFBuHYK3NKbgcfRVzlTvbZxxu5+f3J
k7/EttmCmtcG8S0N05KfA6IlNzZqHA3tnFlZS7COvfGLzj02DsN6UD/g/gXEnLn2prJB8lBKd5sj
paXAnI51AqJEMtBDCxdsEy1kJ0ao39qoon1dJwRmBBCNRGQe4pJwjnikaSobhGrrrihLrwKYdKu6
CsO0Pu7czDRPskhJvx1s5qpZ4D44k+ah6XVuq26stg6A7L/JX9PdXyK/bRooQkjDIOnTsMxPdw+a
RRAtEqkuaV44agpLvxR+eIpbLfyiGHvTLwyY62XM5EssM1/rNHwfmhFxUMR2XaRRResqZ5ukAUbe
oKaeWJvy6ToB3YILKMBV1Sm0qfQOf2Qnz/DFUKoeQyJn9hjlm9vQ4jejAf9mFiBGEtJtrqgsnmWd
vzT18BUo8wIGbAxvrIcK7y6TnM6IHwdXR9PXkuOWtZbniqbbzVOhP7Sabm0XeeImQMO+MiUvV1ka
xX0aB/fs2tn80eS5kqEAKMXSt4rsMjjCtkrZwwDj1yAqXlvDyq4I6dCXv9gNsMzKOBUHRP9Lgg0m
njJpYN6Bp8laIEeT34ob+snzYewVxUiRD+uKffKSSdwzfYAcOHcBPeqS4i9zjBe4v+6NQubqkolw
9sPpmBH+sK90QouVHF2UwMH3wgw/jL53tqMDLatJEdkFC+E9N8gv/5FEmiZmAnG5B/WiaTq2O12/
rgW1WA2hCb7K4lfa/8iZrCSA1MkmgsDvugjgv3MZfWA+IA+K61AxwAHm+jIRCTZtrYVBH8LAwW+g
X/34bcwt/Spzxd2U2uE3Dg5EeceqKodHvyktb0hhAf0IWK+K3j8V7TORPNcGCqg9oV/RjjGO+wxs
lZJ8Qq5a1sgR5mZrlDycm8A2xEsHumRtVvZZkk96zRQIPbzR3DAhd7whVEfkdOqklzOKbKvJL2Fv
oPHpzBe7GGwKe2Yx0zLQo63+JqdR37W9GL0eOtntXL9CTL3i/swILcjns2EE5catEAuAEwT1VlTh
bdaLL1ERJbBdwBuFi2ihXkpn5nvQLSFlnh0L3ZsYGWA2sn5I5mqBTpYNfUjo42BDqm+CJSSJx+tq
8ULPE1LoRCNEkZbLygiF8Wg1MOcnNNfeHMJcVHJuDhDN8kvTA40ucRR7tR0LNrm9QrmPYdA3B0Yr
wZDgB6iS7Y/F7z9ex/8TvBeX/w7Tbf7rP/nza1FONXVS++mP//VQZPz6z+Xv/M/n/Pw3/uscvdbg
BT/a337W7r24fs7em8+f9NNX5rv/++i85/b5pz8sKRXtdNu919Pde9Ol7Y+j4OdYPvP/94P/eP/x
VR6m8v1ff7wWXd4uXy2IivyPf3/o8PavP3RB0O9//Pnr//uDyw/wrz/YID+30fMvf+P9uWn5y+4/
TZZK5TK7MXF52nyt4f3HR+Q/TZZSwjhtl5kYycl//IOXVBv+6w/T+qeSyxtaWI4lpNJZZRvS6JcP
Gf8ka5M9mzBN3VmIRH/8vyP76Qr+7xX9R95lF6Ja24aj+bScG7rpUgPYfDNTZzdtLEG9fyoG+sAe
594efVT62aboXQh1ZJJtC8r5BVgHFKssswMWXms9KgLYEwfTw+z3yT5uo68u5mOQkGG5l2xZitDV
/ybcVV9SZv+U6mzoEACES96ny4kSrvkpWlpKRlO0btiFBm565pmvTtrdYM14sZk/bAKy/kJ4oKfE
tve9UaW7EBblFi8f2YTkPPzpuv777P10tj69/X8cjS503vyuEpbg3P90tlg60OhpEcqb6kXX9TcZ
2vK2Q6RFcnDqBVjNyPZA20AgFQTliAEfIhSqgS710vKxAW15ZPc0e13ZLyqFvzu8Xy6mkkyfcebA
FhKWcpfD//PFLLokANymrfxpA6CGPIKmnFaxCF4TnwgZWGCLIheKo9/mwaZLw5cUSpwl4ZBY7uCZ
mbEv4ui2t/4m6/ZzMPZy3jgDhi3InuXgjE+ZrfmscqIZESgPnaGIujE9Y6SfKuKZsEf7UHSpjTGa
KT2348s8d8zn0fGuiiQCmdtSi9sRS2CRfE8b8ttbBid+0N/8/uIan3KEl4PkIZC247g8CJbx6VZT
Tl1Hg8yWYpZO0AxfF/1WT/8A6esGDbolzzp36Q2NBe0AzY1Wcflo0C/8mgXGA8iU+pDX7XuRdiXA
Tx2tYIaSHZInc1kFu2gop8PvD5nc218fD1NXllTkQytmOktY7p+uOBBzZsnLCMQ0GTTh9XLW88L6
i2j5wf8AInGAJP7YdMFjqFIXHsMYblozvkHPbN517GsOlYs/s22St3GYCwRL/jWxWl9jqnHazFCN
HZv3np2SZik61ZGoyE5ZRnl4HGE4A5smHKA09XoPySXxDC0u9k2HbC1qlLgdvfd5DNDnRc3sZTEl
1ijz4IDrinAH227OFlQLnUxAb5YyvQxjzjA+U1CP7PGMzOHCQmgdpJ04e9UtAhREaC7xfrscUAQ7
tNnfTqCS1gjYTz44hRN3356GXXKaNKzBPVvfVURA1g5Ag7/txtK4QcxPoTVvYyiXmKkiogT0ot0k
TUehk+UnqRUo5MqCPheCxBDh9DWDqvDYkQMVz0Dz6LInhyaYIUBX3bRtW0YjGvQQC36r7dfxiV1u
to1MmtrEf9b7PquPbiKeCIAvPA1kA+oQOAQ0rrhfLPIoERIfccPApnVJQzfI9ugymZ51E+BTahNS
kMwwUUzkv1PVboIUe2uoiquEqIWT3QHY/pubarlnPi25vLEsyfIGo+eX56BGeRcy+4bwz84k7+sr
cgbMXWfaR2oG0lFHzBLVkBoeXkFyjv3xDbJ+sAJcrX/9/aH8eOQ+HQqdct2wLXtZcu1Pt3ftCKDD
EftLWIYdrMllZzUbo1d3wMwzWTSeaVZ7H9zWtneDZ8w+p6xCIUG27I6E+We8xy0q9oaeirBvfryt
rAz1Ty5R34UUeysti7ZGgrjfbrTa43F/hFeTrXsnP7dmhd7LjP4mhFv+1fl1MTKb0rUFv5Z16E/P
rOMYdhbQRkE40NIwptjLwOaw6iGq1/XTotjw81EyMUS9y9P8RB6I6Q0YeGmYsaLgSQAFHGEykVM5
Msn+RsxMcCQnwdrqnf2hEUxPfkq7Cak2kaHHD9UMEWcYkJgiod9Ao6EIHULyMWN5H9Fd3GlDffqb
S6eWyuHTtVMMzYgjsCxWKOfzml+EnUMPQKPk/0JeLZOFjkLecuazPSILmgFEo+D8ZsEO2dsM1Vd6
KcEb9Vm4+YGBgbnw2vkw3s1Fkk8H/choKNrPoHVuuAeRx3f1fshSHzfGAFvacF7ZNDbH0onPY09j
XINIsE4adaFB1q21CDKzdqrMsfj2VsJ2R1QVnOZUBU/j6Nxio1olRZF+dezwlgwEOKsDDYUgTD/Q
Hk+LqH6rGeV0tua9quf2CsmzDg+GZlZdE3dItJUdIXRE2LLymWkEleYfq7gzNvFcfivwpG4cv4Bb
hICFOmsM9uXYv+hj5O7S+Z5vlRyLidSMYlIjMSyKcIo6BgkxleHRFDMel4A9s9FaV2UfGJhB6okm
gXWJ+/411vPgSO2jNgVLMm4YxmMFBnWcAtF+qIzm5HTVAyKi+sHHwxnY7r6ss7PIQ3vPDt9ZIU4d
IGD0R0DYX/yg1QFBhj0y9HqmsLqY2Du4P6tuE5dKPA0GHW0rNS+lBjC9XTgYCeWfZ0t3nVgQ80rk
JpvatKe1KcEYorvEbhRBJfUJvVmTS70FDeR/SweA14iXC7ezoWQiGNTdw5CjcGrtsj1M43BotXuy
efubtp5fUs46SSfuTVTl9BWNaO/P5avTDdqjZTP1mZfQ9QBBLTcTgSHduJ/1cq+4ve5ZrR7bXL9x
RAviwDfPSdnyfQ0m6G7LTxX01q5EU7vKGtHsjbkkBRL/0bypCdnasAYCI69868DbynPn+NksgRHX
Y0lARgcDNVKVzXtAWqshfKNsaB7HQt4hKqFL6AOsG0XFmBtu06UOev/ojrc/4CFOpb7Alf0SqCbZ
9nxFo7bfU180h6BE9YVAsD0D+L6MQH0h2cwFdhWE5LKitDV0YgW7Idg4wxjg4NY4r0EaIlqLp5UQ
wzspBocw0Yi1lhHAYczwqD5wkEbhkefyRMtsK6mUyScIAtx2w0cgSNKdBN8ks7OVFUTvEuT4yrfR
VmvMTpmDacExGJwl2glFBUrQ+DAx513HQD6OZu8oVCjRhEfIUN68pPYtiUQea2t9sCtNrDEjCNrr
dX2PS2TLqdXv+rpyd3kQWnvlC3KqJfJC5du7qq4+kiY80In0BpIF7nS3ZuyGaC/RuvGC+8VcuaiW
DgaRhWAFo/4dcI/ywxuIKi1btf/Zzf1V1f8XC7ZCBSIUGyQioK1PbyHf8sd8Mloi462RUCEfaTeC
MrjZ0cVwA/lo8XPVtvWQxK0PNB8dVxC1M4kR5d+9O/6qkLbYWAB0NKjxoRb8/O7oa1cvWIbAcjVC
bosxpqQORxLV9ZDkpghWRKkivE0EUQTQ5ZEPl0tUR7/LM1zdTNQR8aHT18H30C0RayG/Q1vsV78/
Y39ZSltieW0r/HSg1n4+zMwq1ByZDlMKLKxeOfrjHh3ZOfbTGVGN3WxHQR1qGxD+lYUvHlobFkn9
vSTeTUt5fWl8bSxNjb1DubWErVXPQU9QbeXrcuubYwiVpHv5/VHrf3GdKXukxR3q6Ms/Px+1pcIa
tZCkmC5pEdHaM/YuxjizuqoMe/LCyeQpU6QQNgGyAD2UB+44DFVOkF5+fyj2X7w82SyhLnPpHICo
/bSTG9NcW0ISl/yWVOxIIIcw5+z6fqq8fq5ARJFGySg6Kk+DM+ooaofyEtWoX9kpSYDFysuJ4L4X
jfPKct0+IOj+MqeIiAnYjO9p393Bkroq9QF/S8QNoYyWqAG4iS1Yohi+6MaxcRFAzseIXSWnImtp
eScuCcx67tWOiX2Ksqx0h/YZdxTpAlVgIqtMjAOk9o+UHvB2MvMtwYXolYPxICy3Rkxmb5DnXvDi
I3jpMD2MRecfu7H3CsT7ABD4zMFcgCZjZmzDNoVtkaIbT4uFGPcKRbM+AFZUt814lVSiY0ZXJo92
gC5Mjg81zZer0Q3BgcnpuTRI1vv9ZZHq15rGcXSlpMk2Gz7ApzsE3QmcwAYqXrMs5ASbrToYbqes
T5BGVda04em8woGwJBgsxOF8+DBntI5ugzfdmKFVaWgr6W+fBubaDS8W1jtk3CrbGItJyDe/2d14
02H63STWjGhUog4l6Yo7H9fmBs4YqXFMWbf4zuZyXGM0sj2AajkeSrItyev8u2r1LxowjmvwS6dF
ReN/OSV/qlbJK0mDCNLuGuoVAPXYxCgSiIugB19T496EIy6ftgeP2y8Ow9FEE4TCNYHCYK8K1iDC
6+J8Mxq6f4wNKpT+e5DE/X0SjvsUxxgjH0mGGtHZGL2ZoU3Y1bAeUX30sQ4KjYEuG37UYCoPD001
GQtL9osGzu5bNTw1gVGdf3+R/2IZsG3LNMTScjKpvz+1xEgvGjJ8KbScBl+/CpH3uPB11tTs3zBA
8BRO6Nv7DKFylbrFoUNVFDxOQj38/jh+7N1/LqDx9lK2ctJ1g/98WustIkbUUHCzwZP5hkkiJco0
HK5BRMxYJNx8ZzTEe2bKybyoD+OtZcYIGKsltmseqEoAFm4a1d4N+vIuRniCwcDZgjdPNyoZIYnT
Yt8lLvJIxvvGTmAFJMDeJsJ6HJF808xkrl2p2mMnnwG+H75gsWb1xUKD00telU5QnEQD9LHNGqxR
oI8OeWbe90Zyu/Det/oQkAxNuoAjyegiJ5NFLC8fHF+JbVnYLWmFkL5dnyyPSiM9IwN5eOz92fi7
He2v9zBn0hVkQy/tVudzZ4e+BYFSGW9NKyfa0YHjYoxHBZEVXfmBdajwzBrvncyPYsDiHQ/FxU/Y
a1dN6J98E/3x7y/tj9f0p0tLTorr2rYuFHfap+U9AyHuMEklLD3uKQahuhTE481uJzkSdpwgfmLi
IxNEetBfaGFMxMuRq+3Fi1Qd80303bSauzKy3og0GA714Aa3ctY3tWYmp7gGDGCHMKQsJ/VPY575
67Af6z2CpwtjESJdk6PeTqDGMQ6sbNk2NC3uiIV3MGwRmmku4y7Hl5sJWwPedvLaZFo8k6VI3HdT
NrcZTci1NMjPUCGRxiJlkvn7U+T++jLmWhmuNGyJUJrO3M/rThyNQJWwaa0nYqgOPyZFLTrakyAj
BwlgubAk+8A9RU7G6MSiwhlM6m7yitIKizYkNhpHjNYau7wjPgEubY34upqhmMi8WbvYivsUeLML
lANsyYcO4POA7uRF5o5xZPskbkUcokOPpPDqpPvWlWN87hM7PrsVA0O/ocXsRiN7MdIiz8jtwtps
zyOoULpm2R7VU3byoyw79YhhWcRHApXqzLjrLb5jbOAxbeP5aY4TwtSCxTPkTG+NOe9wfF+aRlrb
oNY9aU6k28WT71l6ixaubb8lLYInXqQthL1VScV+0o32qVQ5aXIwAMgqWpH1gb9CVlZ5axOsi6f+
aUaKdaxSB+fYSP9o8We58Py2QNhQx9Hll/G90Zpr34eIpIaSZrpT7fGw1kcj+RrMLzFGBXbI8JX/
F+NHtMHfXHbj1xa2Q5PYtRhwsO5hkfr5shdmGbslZi8Sve5ESNnj5G+y0G6inkwuWMMrbN/aaS5A
mtdtf4ij/CoqpggsJp8azyRIgTCn9wYLqdh0zXgfjeQdL2i8DIquDKbyMCybDlA/HXJ5jHAx0tLf
37v6r13ZpUgwdNum/4qe4fO9qysjqZRP+Ru6xf8l7Dx2JMe1LfpFAiTKUJqGwkdGej8R0lTKO8rr
699S3sHrqmp0Ti7QtxtVESGK5Dln77V3Dt3+g8qanRxFcY4Rb7pHQIy33aRt4COMl5QUkPgEFaB9
DmNrvOBjepA9bGYuc/lCUzcnLt79+OFT/ssbBjmfQoKmt8dw5Y9zLmrYDZuO5VKMTOYdDef0RJum
7lx7k+QEekHQx1A8E2aTRXawK3iTsNZqfgus+IefbPlFft8QXYfhE+QhxhY2E4zfH7tTWxm0+Tyk
zkUW7zVbAoh/2HT/5Vy3TLpteDmAzRiG/cemSwhlmtUxzkDaKfE65oXfhhXOU35ncvMY3WjagD9J
CAg3Zh/6mpuqDe/pHSkIP90kDfOvL8yHEZTpNFnl39tbPildqHoA5VqG8U3tokuWYLsqxtgDYfJb
oxn23AouSdIkV4WYeJ6Ajoz1V+6F3Q9Dtu9v/vuvb3Fx0V1J25MZw7di6B93PA8veZqA0eVKAIqp
Tc1mr3J1C43yiHoqvlb5r8JlESc9KZbujKump+g/WGRwPIZLcmo3v9RG5F2joCbOQRPM91OBZyE2
oxO6q3s0cvM2g4dwHBpSUoIZWD6wVVIfphAVUacPOwDRIESqgMswc+xyiSqYqHbPYOB4CLPcNbFJ
IoPTpj7UDuMKScGS3xgT1Nc9lI0IQEhsKxXfhSYwnhJx5KCw/hVMuDY4F04BGd0AroHDwH05aCq7
gJ5pEz4VrAD3epizkaIp2es/NkL/7Unz07pUDuhm7GXH+8eP22lz32bo0f3vfWdqyOopuEFvs+V+
X0QNDu4GXDtBjHiicPxihVhVfYE9ySnmO91YWnNaADhG6475yKFjRxH4gwSXmI468VjV39Kz5q0g
yXSnJQ5tMIiLnCve7r93DLG8IX+sk2XmTN9aLm/R9xv2j6/i6RwOZaeDrovWoET2bdsZF6GDIZLh
9zWnRv1iB77e6vneiUjE0gyy9ZZ5RelQ8wVc+pJ2D2oWFYtaXjzT1o412VRrN5luQvT9jz3lhdYW
xGMZBf1LTX2NnFkvZrj/4av8fc7AQmaLdk2Pm+/3hP+fT0WgGE+5yGu0WbkwT7o3bFM3sU+Zmb5Q
06exF16psH70qgHgjImNr+v6+8GBshcz37OtQjtZQfRYKOUdK0MjXSBKdqpyLMSUuD/TFoMErRqP
BGZ9bXoFEHyZ0bkLIvnDmWn8y6FpLZunK12G+Kb+Z1nq4PJFss/cNx4t3RdZWeJMDx6thrhoqPrX
IptIHykJ7wKz5NOBnrbEYhESEY3uClxqDMHqk3yn2ejqV4FjokxCg9oTc5+h51w4nXLTprdFel9I
AqJ0vUwp/xsib4zu+pdjYnHKguY5q3D7s4fi/HHC/NCnun0rFlSxl5jh5dgqWG+jDb536omRw3rd
psJ5sHGb+0ZyleWZcxdobLyz3fQQczyyW7vKvcDw9NKn2oUK2uo8N+LV7Ut1By6IFORyw9W3vsMl
k6zpXCjdKuBwj/3FqKRNLUPTdLQmxPCCfiYzSHduLgqEXDsk5ToKKf2F7FRSWntIQlLp2xqM7drV
DrDX002pA5GFQHEXJdW15+HTcjQdfkyJ4tTS4ZVjMVAhik7PNXGUtfR7HZRm23kpfhoNZylFBJNZ
hnl2DUnBixEEWGAJUSuRXKZhd1lbI60vMXf5q8YQKiss9xC05ZII9MkI3FtnbTlc0WPbMv8lyae2
Xh0JMW5K82FbNAyC4kjpmIbc+roIUhToobLXPbjh3VImT52tvzTpiDY3qx86vbVPMVP2XAbJRZPX
Dy6QydWIkPeHwTSokz+3CmmbQkf0YhmOoIn1x64niGMYnHBgTKOwhRshLwgpliwFS39AbB5vAvdC
Zd2FHJX+1PbzoxL0P9px/OXYxmPpZd5LLqOPEcEX0dhPMEpvax7AwMX1YNt4HNpZqH1cJliYmcDS
oSgpIgtjPWvdYyzKN2eGcSAtBnuDxq9OY3HmCW2yCvbVYvsvudASieCdlEUARRAwMEqGnnZE/zWE
5LtZUZj5DoliBXgTKClmuEm65lJDxtc4ybzOhtjYkuReg8Q4mIG5HTtIbrOF7deuabTZHoZYAzFf
IuDnJgznfH0yHrL4ZcJDh52bhnaaEP/WetaTG9H3IvAF2zYaXEG50CKCWNml9qYBcS9prhEmR7j3
TGozRhb9VU0WLGzJ2DUEQgqoPGRoRtu+g0StX3US9Thb8LeeHI6HvVcNdV1nbC23J5+21Iltdy0T
qMSD7kz+xBfY5IgWIDuAKi4ChIYFKVdww0DhTbAmdflWN1ayIf679iNveEb+3eOwbYFsgDbTY+fe
cMjB0c1oD6oqXzXgRYgrCLdtnhvbEGl3WMcXsolvc3C5+yZk8t3phKG6yZ2saUfkToxinkJobJtp
79Iu6lxaSNGslO/OR5lq+cYZ2VoTFx2SyN8roV8LZoOpwDUDkWnBlmNsXXqLbaM5x1kU14lyiRwy
hr2NillXvITw4q8GiXJBFY+WXr/EGrXciE60NyuQLh3IQ1ilciWEmnGeVFcCtMEsX4G8Il+FmuTT
F7nD7oweQjjv9WhcklEOZ1uL8i1ycFTo/LTOtOMYgGIQQU9x6TyAgAW9bNcQDPDwrwbunLelyixS
piP4PbKVqElFTWwj8MIyebBVle/yjp6ftqTGtOm8pwPDbccr51skU/MtSsRyRYxwcrRaKtgoui9s
U+6x6LZ+RRjKqRY8z7GCAsEEq0S0FYzUHYLSKE53c9jD9RNSuxQiusJsUB6QVubnMJhzoNU3SSXk
kUWPhLuEzqPBncBqlLI827GdNkWMHCEjEshHXkvIrCHCSy9i2adW9ZyQILcaSgsupQ30Mr7zQjgt
yeTwVPv7MCvrvVVB/I0DGgtjBEs8GYE0LArXKra9q6iXdyVg1AN6UyIPx4rEpNR5M5fQDg+P9Tqu
p4IZvlWc4tC6N40BMXmUf/UEEh3czIovINBCE/RDO8EQbk/iEo5RtUs0pv6tHRU7wwDVFk+JfkBg
QFOKLjcH/s52gnmP1Dxa1aZ5nhaofxo6CKkNYvVcs//kmoeEuKB7xBkgmMD96nEewMiyOkVnxHG3
7hi+GQWHHFJAcBtiBN1YzESb1ijlcZi1GyNOrGv0ObcomOftGDkXQjTBxoikAb1MvA6dbZ5h4z5o
AM2ORZwNfgH/fpVHljokzNiq8YCsb1kK1CdwvFv4rw1X6RHUUFAUr6OjuBXiql85gpslyLD4ulDM
lgNIFReOWrk2IPiekfXOyfOvpjNjoGpaBbqsvU5MZV1Ghqg2iOzuiQpUIL1KAmrI4HghDx5syCoL
+um6ChzyYxKbUK6sTU7x0E4rLMyQD9yQAa5W3gFD7FSSnTkdHuYmaK6ber6dgT2zI7YHUjaCjdYD
i9HI1PI7N8jPcV+9tMiZcE7Z4P708E61yStMcXQe+Jc0+CehY10nI/CeInF4YAMxVwP5y/u2N0Dv
ggBbVYQgiyodz/A1GBbQOh9rvN4Sczv7cfnU1kZzE1YhTEeWb+FE8FhGEmG5GhV+NxbpAVlviJll
pPGr2TkYWo4Vvcf1PU8MpHocG5tAJhHyX+jmdgyeZTS9fUMstN9jjVgVTvJUODmxj7VkRUt9GycV
xlg8xJtCDDpyC/QLRe3m9/WiL6va5ody+q+L+nL6mhb9Ew+FFOK732uOoSV2NcVe4ocEddG/BfjK
RR8zFwlye6sObpwYFNN/X6ndv4cj1NWLO4DKFtez88ekAGM5pvCJQkdiqVuxJOO1pjr7JK3EXHdI
o4H0ELNnuDdtw2tWiey+mjX3GICgRBUA0qd29Xtr5tIK3IiIxlA/WJKJvsz7z4GVuBryuDoIUynU
F0C9vMRvB48kgQLXoKGL2zDVmZ2X0yYcMX+HGcypVM+XHiERQoWHeImOPVXiOH6FRZvcGMjnVwmh
36dc2wPoDg7WyG1Qz82d1Q+kzi+YxnSEWQZaHmaDds6YSF+FFmxYZyKvk1zKd8dUaKIMHSpgX123
Lj48EcmeLAweK1YbbR9g7URk+dSVnjrbDvZgAxzMpiK+cJ4t8xazBr/X3B6tqNFexnqEdRsDglYD
tyZMp9ZRAMPZJLFMn6foZQ4A5ixxBA7RudAaHRTuLZ37IPCy02jPN4GbGxcmErH/fsD/WmbYOnMg
FxCFocs/7nSUqknRCMFAooLmCkLSxuoZexQVKP+6frnMNvKljqCAQvOI+0y7mprKXLimziaHZr03
MhKg1fSN3xt9UUr7miHojMvTHiCfclGTGWh6kwJ2ayendPglRpttotO7H2rZf5EnWY7LbNozTWB1
rvij0ahybexztmEuKkCHCY06x077BJnkGeQASGGTnAiegu0HtYoRjHDBnptuIMgmeJ1MDUJCQ8uR
uNqNl+YNtidZXikvu3E1cWiWp9Nnkjm2nb3BgfOA6s7pRjBX2ZUdnuR4ZMCsipe+Nd8F9XMhuBN5
cxxhcJbPWlj0h8Klnhi53wQDl1+zh0jArGeXEjzIvHC27yP4mTUADb9oiUaiE3mBLiW/gbqs8Cm4
BzXJcVNiTNj89zow/n7Rbd5vlEHwjx3pfG8E/2gDgMaoiyZBzWsjwfOHoTknjf0Sgp9ap316j2nq
qIWJ2PWafQ7s+KaFLzHcW934mhL3C53Lm34o5/+lncZHQlfMaFain/tTbBb1UT+YfctAxYwe1dQ/
RhViM4UD2k1jzQ/Bva1wReTsAgP3MA0mvsv4YDNmFR9scH7YC82/2wu2A9oQoT5aDfo+fwyK+wCn
EjHRdIANNEN84MbnPjQ8hshv0uciwN6tEdO+4dt0kMKjdb7kmzcJH5pQ+HoPgPgjaxinti6ntDaV
S6js7Yho5kYZzmFOPebJ1Lw1XvJNGOTMhxXO2kkzmYGQFFzE+rovGmML3fuQAB/fRK4GQqm4aYW6
yURQn4dpuPvvhWEu3+r3/hDfmm6y4/BW2Zw+vx87raPLqXeZFdsotON6wLNquweP8OJt6xU67T1w
JBOxVag48SFpRZ5dFdF823UlKsGqOpRpet9ONkzdcBl7ocQ81GlMUolF1dHPNBU6+5VonHXvttYj
0q8AbrtNIWVE+MY7y1feBJVs+XrmSIa5cH8obP9FgMNXdGiZu8hmlnbp718RSRyZN1kNNSGQr+C0
Sn8i33CcFX2hRW41MV6zgmRY2TUlvpqrXx55qv97v7XSg+5dc2wpr+s2vTMftGQDujH+4fgXy/n+
x4OQQkoGaDgnTPwKv3/KRtVOSL4PQPCF50pDJ9Lt7JAKWHzEXMAMT309jhHE8iZCz9dX3TRyMU8e
jUUxTZN0p5U9455kGH2Ym/DLoT+DmLhJyO/YZa6gzPS0Zw60438voX95kZm90+q2zGVnxvrx+yfX
Qzl7lcOLPM3AsmUMdzaJI2/XTNyz4IEXV3lkn905tyCpU7QNprVxTCfcdOXRJLPzhxf5b38MFxlk
D0QcuY7koS83rX/sdeTEMb+1aUpBVYHcwAm+Be+erBnZA8kajQtS0EgG1uR9NsLiaQfxGktEjd+t
2W9Vtzcj9ZTZ9lvP8dOv9ddWzHRUX1QCy2DDtL6nqP/4eLWbpWXaScL+Zh1mBwdQCwSPEVIdl8Ag
aqPedLAU8ImSrhV3DrNGLlM6fIo6zqZubQTZl9fXwUWK+/xCAbg45CI7oqomtyQqKrFvTWPn8bDB
jDB9vAh3PT/HhTONn1WMDqUNO4zWXoU4H6IiXcZh+mDkFp8QH9PKH+oaPMKSzpMN3kmnngavX/U7
vUUjEyd04+kBdI+QI9b8/OZR9HdNAFZ1Gtt4K4tmWA2D+TpY7GRGy69exHDQvOwNR2a28hQfICYY
wYcvNmRsoFYGVdyZknWrO49jXMz/qwZm3Ap1Hayjgf7IVA/vZq0btIGuTdTia8tOrPNIx8NE7L1l
RhtsbF5nkwiEI8qP8GRG9xEFzEuGQHedeeIRJFm/joJcrmO7FYcOf7Od0cXMVQjgir09iVoiByeR
X2fefFMr64z0Lrwo1HSe8PJDt0uzLS5CDKTgDDGVgwRK3XNfDNranax0o1IURWWfMpKOy+g2dI7o
jipo0qe+8uLLPmdkpfXBnUbOlW+NyVWPvvZQBo12lim7TK0HtLBSyzjFccM1JOb39MOGNFc8pN4F
cz5nr83FGcmPcZLDbJwGSKCOyOpjtPi2BSQ4nLCwd7l420cTHchRMVMOXUvbjcIOeY5D/vHDcv57
cLoM+01TN3jWaN/cP3SDYz8WQ0eIp88x82aCwb6y5v5ZSWke2IqrlfHROvF07JPU3AX0/OA4FtpF
NjU0/9KZx5UsxhKdOVMGgnXRkXN2CEkqB87ezVw28OLdZD8grjyyYBqfSmlB+RQfhD6tDE4St+01
9A8O4bGVkjs0ppASquZS9cnJmZ89rafKLkG16q9Gm0cHmcl8b7XiMoZDsxejuvyOTiUdad7RdCmE
bVwIE7o+/O3ECoiSL7HC5r8Yi5B/Av8I0bCeoHWrbOOKwC/pRsHRGtLuFKVMhVEaQHgrNEEuew1k
zkssZHGXiSJI8f+ziGdRvYPNvRypJhDcjoQC2PVNZs5vejNOu9BKVkmS8WrbFLakITY7hAareiB6
tZo4JAKPxlt4SGy0QMVoo4RHbNum7rrhGwY93WfRLNf7GpBKhhp2nXpzv48NOqRDeU4TQZmiELHY
VQfad8q57dIeR8irL6k8A+K+Coi9YxNGW8lbwy1x65gjSb2IOSgmYEdVHjoVDM2HAflYVBv2qeKQ
OUEtD5H4n2B75Mg+wwx9E9Hd/73sTNf46+IizWXozA3S9Jb65o/zUtZhO6UJ66mqO9jb6mB09lqV
xlMjcnDYjVxAnR9Rg37W1Su6t8RzbOIY+ZWVy0d8QDN0qhj1hdcdzCEEszsAm5qjd1Fy+6ximBVm
z2+nhW9lQPom7YcIcQAt5UabyRJFBqeIj/JEqROiU18TgXKHsuazgCQZBeFDVeCymrtrZvM7jSKj
GfoRKC18DTXPm8SMnhzMvH7wwsU2PbRZveKqzOXPY+kzQaS/3WQ7beIphKPS/Mkqt1VmtMBttM+m
YWzgzGwaDrJiIljQj5PPTHNM21oNeYkyjbZd1KtV5dg3QnirIKY/2+R3gyygbUd8eOLTmW8CRM4J
cgq8X2JqMObT81mkyNUqcewPSXbIBCuDxjvNttQCxmTWCwLWfDcroEeGvep1fh76vnWNSpIBp72K
iRNIqvJuzIkcAne6MiTEaVwTy2+pv1UtHf2uIdtPi9qTex/j7tsWNnrmbk5vkXFBtJlNUIpVhDgm
wL2qXPyqXPcj03pp8mrdGPV4IIoCbB8h12PZgIIZ9dcJIM4uhNGs11q5qe07gK4xPebp5JKK60+A
zXAloUFf+NjoBDaJXYILyuxdN8nLWibHuADRGaq0WOlJ+Ip+/oJ8sDNwXw6pih8HvSwmb3StzDiP
3cCwtJ+oSbIQPgmmu6GgdzFz5AM91J7ZgV4mMnZW1tIxbscly55/SidJMzeR68RxrhiBXyZW2W2C
BN+KpmWXCYhzcqRImSSr9ioS2hsDzRPxSJBi+GOQpzUrG6xrq5WBTxgZZoAG0JIGqLvoDnmDmqjK
Oxc0ZfYS0pKdq/Ro1fE7UdfXzARMNtX4V+p9WU16wyJ58eCurAJjqzya+BBlyIOUJm5/utZ5npNN
HtafQ+P1q4btziHVJ+lp5JuOh5Eke1oGBySaOije+mxTQHbwO+fabUmfSLRzPfBVaZwLJAr9LxDy
+5R8XOYd/D9GdjYTr/SZrgEQMSmN4jD9GkARr4RVPCSG38iQWE/+bQc33PdMJwGuEl6FRvLmzeVd
HOQToa40YRoeu9mwHPjle9+WN2Ns8bdwZfFHl/clHYNjMCKBMWwXL9NsforKpuerTl0rKkxZDLHk
APbZKAl2aWpYx+o1mouLuaVdLEFXp6Z9Gxo5ei73lOp1SZeLjiGhGOlWo4wDR7onlackxotSqc5n
UqkcbfYRf+7lYL/PiEqQT3SM/SRzPDKo1tXVzJ64NM8ywuEpLorgZSb/C8rwd1JQizsgR31Rxq8w
Wo/RFN9/v648QXCqtGNllOAIdmz4YLxJhbu8ynH/5cHy66TiF29d7CuA8aDK3Yq6vefluWQRhvRU
q4WS3m21EAJEbPEwtExBO2/fKrwJ8NB/Ya5EAG5wW8OW+jEPjK8w6lTXZet+2maRUz5FAB1gIjpm
3q3LRC/YTYiHt9MXrR55LGRiYLalvvXeNF5K4GyAEEKLpAuedHpjT52+KsmycCP9K600sCPxkvDC
XwuqZBul5Dh4AByL0It3fZpsIEzfmCT9cfAgFMEOsQrnGcLADCVzj6CEACuzPIypxZcJxjfR8Cvq
onySTn4ac/U20spbxeaToTVvXeMSKOEJLoz9Z1ixYzViuoRGtMlK3ApByoPuy27n9tYvu9qNttYT
JZGzYYbpnQ4WRBbRnZeFd7VrQg9v2OXdEUlasiR5aNWnnoy3uWwei5khlKtR5c/cafHQXAg9vqgL
vq0u+dWTGelb4PHXG9pjXZmg9CVtAKBPN6KS+2lgu80nma/PBIewcHWS8SDPOqI2mMIkLHGKrFWH
pt3C5MAjdTiHUmL7ZgTDGcIZYyFK0Rzz8ZfAVGqBWJSkKuTs8FsSrRlNl7CzZMfjDQDKWml446TX
pCDAE9AKBttzdlc12vVsk11R1UFNLsyV1tkw8/XIgipQvEcJ2ULIoL31pOSmdMePKlV7nFC4//oo
9eeOxWYk9TUA5y/lsmR1M98YFjPbITySXkTWDP1tP5HDXZC298B28OAHFTKNilZuSzmO3PWDYNwT
JuTt6MA0nm0tI2Lmqeo8j8gE9PzEJdUYK+hcTOZdUYhnPNLmOsDaR8N+OFUWI76u3E4e40YnYs0o
pwTBHwarogKC2feoiNzRI4loW4mwXkEgZKnKkIBkdC5pz8MK65DIL+tJU0QBK5F+5uOIaStmMyWJ
aNBJzOJPIaIvDIfj9//wd4kmg4s1c0VZXCjCwwBlsAZ4SvfcpD8ct059hwszqRMT3C7yWLilf/QV
DON0yC7mCIAdVqwJlQRDJ8zEK3RTB681OsIqdObNpfeFspdozeA+cllMLZNWW2MvyOBzkVDnXhp5
dzEANhrtBptVdCUD/UXpmsU+CYEMovYLumLE4Ckickmaj6WqJ9uWz8aE+xRjImkcmruMt3ddQtJs
QfDeyLAf9G8zrDm6YGNC65uZHaa6Q4/UYyiMEODKFjXr2QgL33XXhUID2gKPQ9Ge3Fpwj4L4iXn+
2goe3Zy5+MhihCI08IeIl4C3250atU7d6s1CIquVCnMvBkFSdZ7LAAkZQ/ljZo1w2xf8Vs6uWrW4
L7vafGrz6dWLyGTKp/B5UOH9NHH4W0W0jMlB3AfMVpJ85HGhih0MvdorJ4LgT6hpqZh+zZKRNbUE
+t58HxQTrmmYfN385aQKFjADYbg8JBbAUkyAefu1gxt9FvVpTBekuY2DvYm7K62qHVhQyBK5DuE8
4e1OZpK7Jq4Ik+l9qgqSjDe22yC4bly8p9kcUTzbwM870sJwtFmbNrslXjDYUEp8Zjodegx6vW9B
m+OQOcm+sXdc+O5SkOzKUm/zwDmZZeWzZhFi1Ta6vRKx+1C1eIh5/bDFDm9QlJfAOLvYgnHPB0Y4
KfDA2LmCbXXXQMmEDAQcfQDBGVq0fWkLb0XLHa50QAszKfLz7leFaOCy96JPMV3kDe9fYFg7Ipa4
eTlcagNgUQmYykRjCadMBoxIV+tAGjtkCgvhCILvlCONY53GhvcUehpcukWGMPEMKWcfR/CKRea9
dR4zmzzXYfCQPbjyKnVoPRyftcjeBg/JHANaEl9BIKeIvVCGEXhCGukKpjJYfj4bJXoVJKiuCSDz
VEDCCnjSrENZP9cMtUbH8GNodQwLkkM3KzirSXJrNNmLNDlDAXPdF7m+ieqCsDlulWByZUj7dhp2
YfUZamRZSTO9NXoxbrz5w6rrL7OM9a2ZI2OZQAI7dmHzKocp0inTh1w+rOaiYfo5ArnmruhM1dqz
JqJp24j7SyXDwziYalvQwNnKmB2NDX1FIwX9e2m95kjvIvwvR5hsjR/EKvaZvALeDDvfICvsJIyb
tK4QEDSgIR3bPjbYBBgDE/9UkeXeW7l+sDGJxPXexCQg9GgXpqZYmQ7hDc34ZehLsFjlbBUW1TVF
Y7vJh9eqImzJYUy71aZ+m/eIkfBcEojSfxDihhChqtHogFtEionmdUyLde1YUJexWNaR2tMb70+l
EMehc4fzNL4vaeNbq0A5gTdyaxgi2WujXHuBRCeUhueeKnUlJptGEjEyK8cifnoGfY8xkVjcedob
MwED32rVQNzQP3/yyPlZ4MRL/E14aST6I121o2MAZCN5m0aOhDvvRs9Tkh91RTMCrdMqzrxoJ+L0
I69Z9FgRVh6/9KrTP4ZAVpvJLKytKO37Yow/2yRCvT4TrK7BPY6bi4qJ/SJCAGHrFDvCGeHthldV
CjmqyxXOsjHliqjaZ/5DdDIplMUuuw8y8gQazNO+U7MiSkzUU1A/j0u0Q9raNw7o9ZVJrtkKTdK5
DRuUZTxqSZR4Kj245aAqR4MNonZOoAa57A0N95EJhZigk9hBzk4HRpheSEAQemXSjWwknSG76Kw3
nxj5oV9zq9wUdAzZzaKUjjaSFFJzyvvcksoPIf+OZML6RJqHOcoHW0TnAJcKiddEFyxJVVbvHNwc
Zc1CGOQtqUgNI/O0sgjSSpq33iMVKC3yV6Wn3IiWEi4axx2KL/JjYJLntvGVLLTdLI1rulxst/10
oKlFBDsWqLKvv5o2ijkL0jVq7r3OejOIVJ49lx8yz5+KYSBMXGu38BI55YKJJIX6QI4y95g+XEmv
es5UJCgBiTwGCnEdgmza8oLk296yXtvcI5Zs4OIyG8Z7J2lRySkw2TVIarawbNNmR7xmjJ/6CDYl
I/NLdejC+nqxprMZoR40MHGEv1qyJwixc/f5PJOhkCcvdZrsHTtFEtTdTbW6HW2iX2Yv8DubXE66
WuAc9FG7SEgAnVKMHaGCWhBF6oFi0gE+CSqRxj1JrntdjAfUV9TTZXuWBRnnsQzOCmB21XH+pk27
FGRrFFDZqhnTZBt2LWbOlTHZX0rOakXGX762BxO6PCjyzHDtXV+Nu6kf0OAhWbdndZMafI6e6JFM
Y5WmAQbfWlVg7UDR7JJzNie63xseoSEitB4rD0IsS2vlSNVzgJp8L2JB9zy7GGPbQCNqRsOmSKCs
0MMzpUCTpXMc1CNyztjMUPC7hBcb3tmy+lWhcp3O8RP0BJ62mchL2wD5PH+3K8rysgOBO3bjdgRi
uYp0j4AhyFFLmm47Gdqmo4u9NgVEacJ2H0JRQ5kS3j2QotEP7Ok9SZvrsJkfiVfIAM1ziZsjPAFB
pEgHFPJScv2ixY3vqJ8AeVt2cCYiibPdRdmjpMeOkN95jb7mWu47y78E1ZwVCtGZc6sN3G7j5AoP
VAm8tjFONUBB794wqYzEgOCdRvh+sOpmW9fdQ1giWAtNeYqnGVp2K/1S0eaMeGnrCkZIhG1/L/J2
HXVAXa04x7w73xGJxEo3preUSL9GJ/MNb0rqZ3X+nmTEMkU4dzWDbqTWm0fXGgsuLvFtXfEn94Tw
rcZ0l5jdAOQaba2ZfHUWSWtOTT6M1Nq1N5T5qrOq81BTiFuTRoRRwLGPk9eYXKS5YfgxRx5BpoOd
r1QVTidTvvWoAY+pFrw2VJ+HACeKpbHLjiVpWYPqbjgwX4OlJZHaZUyxYVMkWmpH2/K+Ldz3qnib
yTrH6Ty/DlVww80etnAbHhWK720XE2hv7py4HFbm3OOHzByOL65aLn3igHSy+mTZKZkeVpn6qiNm
q+12VhHTkZQOeZDmmaLqodCngfOlxE4f8Ztx9RExMmaKS3RrhAbE21lQkZriJGMt3oY2sxjwzOem
NW5onD2SuuL5LBP8v5E8skFCKwnpBkLFxRT8aZlQihYCNVElsz/HzmWlaweryq+qwHjP4Wi0bfhJ
7sdat9obUoG4fmWbKqK8asmAdRrSgTogDsNrCYbN558negWE2MTTxkV2YKTWtanNN/Q8uy0JR28A
HKadIMW7KLSrMZfXlYESKDcQohK+eDGQ0kcbxodVtVyz1zOI7m4eN24o3Y0RJO9DDLyxScIzJHzf
ZLzEOX3djtYJtrx1xmx0nqku0Jinh8pL02OoudhXwnMxSs/vwHgrgq5MPbgsCBRcNy6SbDO40aOS
NLxwnfE5d0m37DrNFflw/Z5TEmcaaTZIMxISMsmwzMJn1leG4nYmLcms4SvVTf1QGOOC8yGJgojX
TyDMn7Eds3oN9nxkmAzgChANTZOsXFfesoe91zAb+5HAcLoHearT+O0Vt/ai+0wItpI5Ysq8fqVT
JS4tK30P0v6d/rW+9wqGMw6CZfTaAEP1ovCNkdrfVlwfq0CvfW7rhe/x08/5CwN+ShBt687dB4Xn
sBVW/4q4VMH8CKtTOZrlKeO6iWZAHNPKJi/GXNhV+pda/mu97X7VnZNsm9rkkSq8snrlYzyDENPG
r10GAdPuSJGqTCWxlRdkFeYj6UTa67BA3UwJo4Z4vBpnExrkpEweCUo6yDyf4Zry7mpc2gokTTsY
GFj/lMsU/klLw3hjBxYZ2u16HDWA1VX9JnQFHpxcqW3tmHS8US160GhxBfNSkn6tRJ34Ir4wavpg
o9M9tIKwbwn+DVeL1MGfXFJpAY0HzEqF6YVrx26GDTQxMuS6bNxkcU8m9Chu+k5qp4T4MJ/QPpcc
Ydvc5+FE7kTS7VNFxziJvALSPnYxnAAVO/hIGeW1Z0FqG01p7rqaGLdWrUF1kTP9X/2OPjjRodiP
FCpkkZAY5sgHcq9BaPvR4PYb5/8YO6/lxrFsTb/KibrfPfDmxKm+IAl6Ut7eICSlEtjwZsM+/XzQ
9My0megzERUVlZVKJUUC2Gv91nUdKFGj3MiKxnp7ULsIFExgBz/big5eNFpzzsMAkyxBJwlq4FU2
JndTgYRIiwQeYqimJn/3w5EY/FhwphI3m7nizSUoDbVU8smUrR3toRmpN2pp+BlG7jTd1q+UyVwz
rVC7RMN0WTrEQM3EHCQZOAWLoUtivXXhh6bIMxLu0TDqX6OTZFslcvIS8EqtoVyBUuISoKPqnK1j
G592NtN/t/IYX3e+od1zVJxnmmW3KNxqz7nrLHknY5w2VKWyKlgLzrfBLlOAdMCtqmo+NrpP7YY/
3ftWdXB1nsTmONGQqIOUTaTVBFNK8TKxiFc3Ba5Oopups7Kt0Ox6GzcZOGRRJu9WQaJ65WZP6eJv
Vmn7KtYhRX8kp+vI5ExGQNvfSs++oOY72KP71dHiVfp5TjFf8oln435UFv3KwFMcIs3ZxN3F9Hyv
lzWW1uhkcHJIZZXfqh+gcYI0699JAcqDZoKxg2o0zzwhA89uxnVH1oV4N6Lyl6ByCP4ESR7otbWo
z5q9lyYnElvlGl2QFcQqaMln5tlsk+Y4krMM1FnGFlyJIgvAzZ2jM8c3GeLxmWkEBoTuPs9rjqbq
lzcZhMwux2tm69/m1L35kkmtpsBuLbRpD/T+LLl4rkYjX6rMeeeAIBfcb25yk6OiabnFnCXc3gTX
9WyrWyOQAPlqfTwfGIniWugoJZxnmfUXXLPELvUWLSX1RbbxLqxxIJQpzwKagotO3NZF9JS5X6Gl
rXx0g/DhLm2ouYVLx2aCILWDImtKvOvQP2vDjZeEMw/TQuySRNtbEZlIRYNPvXHFXdW35bqnB56h
Pf4qp+bam0TXehoERtHiacGNnhAvQ/Gy6PLfwsQOpYnkI9JAuAti8bgNbjOHonDZWkOgBu0ltWKi
hHPvsyV5k1mGTX+W/C0jqYBrBqxvGNtHxxDGySdrey7of2tdCy/M9FZP5OMTss5byzne+2lNwBmd
Aq0GeFu64LXZKWz8B1v1Z+UdK6tnBObvNkQ+MsiTL46YiaaEPPDwhjed+0QXANeEhWY7faod9UAY
MF7Y0CYHUieAjsZDjycnyQAweFChvvVO7TC+xcHdcp8eG7sTz0iRyFoimwSzQVMr4tp0mAFceqtI
afthQuWidV19sCtUwLTC0Oye4cKi/5fgD0bOVWkl4NU45VrLKDYxyeFLAcHTxNAe+YVNBGpJ1Vqh
w3lXnGvpTBfvCFzC0xsdNInggCMENSPVo3HIGQJyXXY6D5nOW8OENsiBCRAbNTqRHLgwe4mrNFVy
nBonImkASxxJ2icf+0rYUh7XDT11mNwKTTyEB3DxGyvWL5ppvMqiq06xwL9S2e69aOrbrLX6Lc3J
GawMAcXJMHO0ufl20Gjq4hl86PVLEvFU1qOJnCpOTPQ9F+HPL3kzgdoP77bwk7Oc7J02+dG2tmBz
kkH7bIAF9/roJYCTiHK7uKO8wvoguVvuWmmfdXfYjAtXEZaL2m8c3z2rv+3q6YPOgZp8PEJRMbWv
nNwKr8gsQaPaVVOqZNt3/suocQCY5nvXCrGCaNVOsPR7J4/sfUleCcn9+5rAvuOkvC8ls0fDu+T8
f4d1VZbAJ7HLJmVUB9lru6p0D8im6gCxxUkpYym03dFlnxAj9VOMx7Q4NnFghdo9GDteEx858N6a
mTyL0Ts5zhRfxDA/+kN9VrkrdoMpbU5pmrhr+W0rfWlvw4GSOC4j63wlXP5tpCatZKMht4tbFjdx
xFzg/a5j+iE0i1cHeQduZnCceER/7Il10HZN7NyFTrzNRjFsAbpgGBzNRDiUsIBPN6wHhH0BXW9a
esO27TBwUBOerhNwiyPZn7eYb3C32d2zjx743s3EmXqFQ9to9hVYdN/pYDSYtl4Mqn+YCJ2VMjmf
24npGdv5kXoo0giq7KkqUzwFmf6k5lo/9aCzomzZu+fyl5VSElZWBIgtHkOqCGfN/PTzjrGRGCtS
AN/ibOz3FrDTiu6/g9MlNpxX9ZEuOe0MWhWc3iEn7AwKbW+gyqc924HHKIbH1BNnkdD7M3qPhQ9p
7CkBtAX2QPQo17TPGITwDz1pHZ+5v3jkJJD4o7d0b/nmE849NM7OOxoJQIg+fRhjVpWMi4U3Bpkv
Q5Nefnu0WZJ0h6tLluZBpd0thyekcgybXofe1ekqwoIwzFHGRYyqt+46+norrzuUedqtMxNI1Uih
T53Y2dhjFsjyt4fGYxdTksIa2305SVqfw9IiP1Lx3tEJBKXDzjk/jamy9kkUmB4Et5VhEjVNgRbW
2yoLhAFD5X2HyAYDnnnTVeodp+ItGhicrxp2uYKqDBGyJjex90sjDFt33zMXxBcR/RZzyC/oMdhc
Epv0xnz1NbwOwI+/SZk6+8g398xAII8G5kfb8LDPZQd3NO2gWjKTR4hhh0DLdW9VzrqYwAKgWzmI
6y3pYE8o+v0tB8gljvJsS5wi517q3DJwnUaDO1fReLjD2M+HruABsUF1fBNwW1dne0E4zbDpUaBJ
q9Qe6owQxthKHskpwuOsbkiDAAX6SRd17opioaRhKoMon6cgq4enhIFBWiQhzrJ4rSzSafSyG9eV
AfLV+HuNIXpF/TYQzVKQh6EyyPTKOmRY+1xo/zUI/gb9ytajQksmwuBqW5qiwwcJ54dFtV7P5XLU
0YTpCZpbc+oLScIV97L197p3lBz9BJalqzSGc2Tz23u5/WZzQxO8F8OPtzuaIH6RX7NYKtem965M
KJSwJtgP0ylw1ht/moTbRvxuZ8ojZVzs/ZGKHO72Sbd31Fd38OfUycYhfjaLPRSTZmCOjNVTgxSk
y/jfhfPEXbfrtLFaQ4Ah7B7TrWm+tnH7qHUA0QkRGJQxQBvlmfsW1jRcU/tXlPX4hk/xgCv/UdWT
dQwj40O10VGlkDRZOX7UJknDbnoY68sMXLMIhujAKwGFYKqSqHjPkpEkRL0013FrHczpPhftCwK1
XyW/Xmf5roWd2jsJeWyWqUNFoa7nyQYiOGFr5FPv92NVvWUIAQ6mrMpVzgi3fA9L+ukuisTOMfqz
qwsMHdanbg27BNivbWzaqmZ6E0PF19O586u2cCh0IV2qafvQ+Ced/1IN0Qwlyk8Ny53fnlpd2yUz
FadjrG2EBlIeu5TE9a6JMWg2u5WpZ3eNiDYdKOea4PNi7c5sLbFHp5PVt784xD5RjtHvkSwYHmyD
/Y4MaJUnIlBkCQe2IXbSbtR2GF5GZyLdU2cz6+Zs16hPc+C+1qv2JGl+QYFkRQGY/QMUPhk/3kZr
+vZMWmUpaa/BHxNjK/MP0p8fp1z7CoslVEr31tIdtHs/FyceVcx7MnluZ/GaeO0XJopi15YXsiFf
es+/SzvgIi0iYyc1zPWM4Wwdm7wT1nLD5Q2uPa9LYdiBuiAimh0hCO1GM7/gn3RQl3BhRViTMVol
ayej/KWE5yR5LdnADxzYYll5msXhHFJhN0zol+O4CPCDch8NFmmuzSHVMrBwmE2HaqkO9eLK6at0
p5nr2gAJsXz6UbXZfE3i+URI0bAqRQqB6Xh37sAcjbQXzHKAPfTNnKUJsLmr44Dvs/QG8RFX1tgR
nYRfMY9pCxHTF3IPZafo3cK02pJ75ydet7fanLimCWtc6gFIRSMGkm5i1+X54mekmLmTweMa6FEu
GCEc9xGhPM5Qu8T11EyUKOXpY6bT4tDONEFZoXMXjTrtvh0Amme2jDTmbvacMxYrFLNDtTaHkQ8w
nr+cvNwS4AIkgAJoQ7eRvan9ma8y8Q1qoJyDhTldtv2OD0LbtomPGkxlb0TlelxfRDwrwpLNwuaW
qTOo2ZbjVENTq9qMKEDKQjEm4i6ckdtIivVGLX0aoMLBsfR39iOhJOeVww04dNnRR1oUjA28EUVX
z7kM6y2n/2oaeVbX9GLSl6byVZinN1poPvP83Smd9FDa294r00/RY83uBgUgjYD8nNhk0cIalMaA
tHj3vVlOuxDFCJtpOwH6OggLujKBSASkI9/Hvu9ilz135tKqvCujmYIvyPxt64+X0aFtCwHYJR/8
J+TeBIRIijVoIHXM57rtUT7JkpeasRMt/pxTWw3esR5ecwLP1lxX3MmgI6tKcy4inDVaSLSYZih9
+csAx9s3M7NFUBXlrsxsarjJZSP0tUCShKCw1yWPA8o+22EGvW9hrp2GL65eIFejXdPAbEyw41n9
rPtluWWQQ6g/F+CGDXKqxkn36FG56A30lIXDWaIEAJSFEq7BDbvD4nj1R+LRWbL0zUicHpJsvKoG
7eDRaIIUxxz2IW6XHJwwdJD8OPSKlKHyuJv4bKOu+DZF9DKY3nceshLpCnqqTsrHFrHMBsXvmwO/
MGoAKpIyMScxX62sdIJ0aoKBEAkYeC1clx76sZzMyUDCg3NmmbTXomvKPE9fxxnvX2SVBCHGuGZT
Epy2dtGjSnQK1uRxCJfAcZQvyG8FnUjS4B4MPR4z/ZQy1ZQ3WdzR0TmmNlhCdZ8ZJXgPd21MxAr6
DGjVpg+vqqhf3QjFRpQakAYVCjbWwATBB5fmAeZtWtUIZLcGrORKN2srIM+XV227MqgGc98MIIkG
vG8IIbz5eVR6cuC+95NVX9GTEcf295C0+95MYdZbamHK+QWoRV93xYebAagNfbGcsrSMOlVaBXnq
bvtGx1OPJX9OHPO4mJpLE+qGUHPiBaRpb/DrQxcNNwbr10pzTeAGNn4e3Uz+tlsfTPQZLGndWoYd
wOViFos5eU9c5gx6gPMrB6EVat6CwjNV3uYyPavYnk4UfmEwitA4mGiyilJs0pxjNW1gxtC7CMyz
HeCuXaJGMehQ1nAr1VJlh0Ivl3kWJbbaoZiP136DNo7NYwv5n5zRRud+ekLMEO5xBj44nW+QPoJA
ZqBAoejxvvetbG445fVVQvE7idKSNJuMVdrGSJ8yVG8Lswu3RgQE5QzphvA+lnGzfhFoV3n/QS9K
o/2FIfkdV2NPh8Ck0Wl0YsB2DkXHQ2BckRugIQQ3JRXn5SUeE32V1wgVlNGiMEFMEOidcTOFlyEk
IVnGPRloWiJQNDSkLqHpQKnQ0mmn2k2BeztDhJULbCV6xw4LXPVqmJMZZAVTWrYAKR6cVOI1kP51
s4lwOmPuB2hVugHrgVQtwKLHwVmS/oxMeuO1Y3OkJfaOhvXmYvkEfcd0zEUGnD/S9FeDPOfSI3FC
99r2gDGKe9l+n90B2FYDmXaq8bFeam9dg58sccdbqx87WqybNZHfijXE3KOnvzcM5AySg3TntGnP
mcAYTlYTaUMjfb08el5yj8Vw0tWDP0Qb1fifS0lFRwH3gOBw1Mxhi4IVb9Jcbfow22oSpCIuGvCg
sj8K4ffMyJ2idsFnutJBWcee74e/lZ2CaeFxGP1zxvPf6MTjDPdodwOMBOZcet/XXtnvNZ9kC9L6
M9YPdhJ0uA4s9ipNUaChdH9K2/RFYcNcY7LQNmkRIQnyiqsgXzeyfRgNcGgG3Xgn3BDXtXfQo+6X
PVXIrBbA184W6ZFe/nLy+S4KR5Kk0joYSkxMszX76xHvws94QzkuqAgR+fSM149cjjOZNkA5Jb0V
HFcOoorm022nNy+8UQ57V5MTyFbMN0UT0aYr4XXLjCD2KiJLIX7E36HvshoaIGOziGMdQEUKRdAU
byt9BSyW/CrDx5FNatoVJbE1ma+BdMsx3qZuxwwTQkTnYU0JZZefhKjeohjhvsPaCljOBMhBCjWV
8TMA1xTDk2jl3mICDeYRuUOYWepYOZS1NtDYom9QJPhmsZEH9JQW8R7Rw9SCBIn5yaUid9Miq60J
AeREN7a2qmxC2GmKKXVTBdnIueKkhOciArprXeQcubDJqMlphSQQJ+vrfFOTmrk3m5J7x8y/EVrj
r07lFzjcI43zCGC66uKK6qYe3VfWvN9k26PkgfhbG91MCsxYaYFMuwAAFHuAqJ/yWH9UMcLPziKR
PcvtO08m0KxJe0EtJtc6OQwsO0C+xgj4ZAPWGma785GJL8n13Zo3sN8lpGpIaKE9hQgfmW//ch0K
5Av7VNNVVmRJuzGgqFkQsOcQobBBHP3Bi2+OIzr0Fas9igjDJnxN/91UXXzOZP7uhMCPLso2dGPj
fKv5WdCcwD68myqT1IqBnHmSeHPNo6d4Qknc5znVNuLDDOn4UT5nWZItdG1KCVli249OXFwxSfyW
BuiMTcrlR+9xBNrEGReIn4NBDMdZVP4uslEiqUZea5k/jbNWHzqG28ERv+JWz9f4+sgfsBIQAVm9
D0RWnECjgV817wZbsH0q8NwTreHsLetAgnmP5hGqsjf6/hS1xU6bY2KTgXsJ0cGoTlwYSaf30k5R
MZV9skMdwxMEH/S2SpwbbJGY8pZko54g9xuzUzcDAqQNTqQnhakBxh+FlbYUGqCVCHhqJVvVOI8/
38CwuyvYvL/BRD+d4oaXATm4dUNzOGgmApmZmjVacgmpEAy3sxc618WsWGYtQjnPkxvDhp3NpUDe
pEB5i67HzsRLK2tO23a0rmnaGnd+aBz6vEt3BiTkdjSmdDs7L8QAkaGtC8JKXLGo/NFyeKBsISot
h8R2OebssQsG5La7yS7dALXGpm8L0JSKgquIHYm6z/aQmzxJ86ZwaHkCJnLNl2gy7ABLEho6djZY
xCZA65/gl6DetpLh7idZuxK0Qrt8K8ZozvaR9KZ1qKXWppHMzYYu4z14M4hY+mDnmhVkJKmtp95E
zqDKM80mZ2WO4rH8EIiCA1RA4fEnUjqtr2mcefspHh5iUJSdMbvu1mlw4EqpGQdUopdECzXGsBlv
Yq0S0nYR0pAW7sLucgr5dcMk344IGYuRyYsyl0jDyZa6mJMSNGKV1A7GUlUzSxPlleIhFxYx2v+R
rnqQyY3M4PzwL6wW6djKxttzCPVRC9xOcSbi3EcGSWB5ZTD8x3Py0/sKVmLp+bYuG1IQkv5caqKD
ZQHMq1oHJqESe3tweEKUwxxYRlI8xr5Y+/ptowbu7dZ/l6lO50ASPftFY965Un/rp17benX13FFm
ciV4FfTHc29T4HnkipdBTuMD+bWAp2ShRYwYz5brPfx0odS29xubZ7E2YHkjEPlzZxiYGnEP96PH
MyHiY9UjDDWqAVBKol8p++91LhkLjI7LRTWVE4QD0vxJDznNGWdfKR+hq6+5TiM1AQhMGaFndo5U
t6AP4yZ5l1l+KcQykc+1d/Ii5CK+We0zU3dehjZeA9mF31Y6voqETdIx7ywTWYnWUjMxNbpx4xvF
d760QoCaIv8f8+7aYE+QBsmyIP723s3te3ptN0YNgq8zGRzdRfrIGabfoGeyUW3EfkBJ55l+j/yZ
V6Zdwfp2hkH05Ox5rw0ULZP6Cr4PXgsZzqmkanHdp+Zz0bnWekyNiJuMD5FhR13dFu+CcUsNVHub
Y0vdGF3YBnHuqcDJVbgCMSxPRRRtEalWIIODAZ9vPTqDRQM4WlpkYt1ZmAMmiUFsCy8G9eu8JDDL
exwK/TMTJEl7boPbwCnOgwExXSMItypAoe4JI7RFEzUtlpJtMRqt17qDOa3IoFxRpupvWL/z57m1
164dlvcSCVwbV9quNmS2q5NePMe5sfHp0ZkTNAShBueIHwaWDwCHyuPB8R7mlK2+U8sM5JLkgzrG
OumIFCY2wS9ymvKVG+ewRq12VX4ub+ISvUlfcjgMQxntcyLZlgrKYhNCywTRLO4JRusvAv/eLhpl
tvGLc+oiAg85Y88p+RgIRtmEh9DugzIqULgLI98YZn3vzsbL3KZXvaizbT/WhI4sd6lPouutnqCD
G35ngNiR3+mnSP/2iD49taj55g7dozuY+iazceDx6GoOkohloMk30y/No2NStk1L6muOKrvSYTS1
Iq+3YW59V8VY37qKmJvBtUQwDgSnWb093ncJk3R/Gnxw0yrTkltAGKIP0pXehMkRNGrc2zRnhZqT
3CMEOet0Kq9YSDRCPvrHybROKZvMbmxgTMmQWRuR0J9xenX7jMxmyyEyB5H0XvvxW1NkZ0GroOnI
5yCcpo8aAfuFyN9yr/XSDmJanJ2+0d6kRYrxgibadp/epaVrrIxYy8+umjNWC6m2XhqlB4OcDOag
sNixgBHXRinyxWcVq4QvdlBALKcWxFWr9afeQ1mq2Hx0g7527oW9gUi+aZ2NV9nJjvohIzAXJTu3
3hZzA0K6yKvOP0mfjZ10W88haKghXm6T6qHJTFXFZ6IiDoR0vRX989BP8jbK+2unk3yAFgadKuMz
adD9CzdD2pCJkMPMDHKJCVwurkS2CK/KUH+gTXiLPf6YqLo6cfftnaZrDq0FN2CHvrgdYQApR5yi
G7/jCVJY4xvt1TdE8B/Zi6jXUfSWCGV73EQXdFLtvgSSPAHAvydpwlUgcwtpwmI9S9+bUJjQ3VxP
+FbAf/3y09X0J0JruF3z7LWZWvtILQwQnHNx9Hq4oBoZSU1a0DeFIpxHi3kr0uJNMzjJJ/q4zjNn
9t6eZLRLVH8F/UvPhTeVW+kbx4me13NRIgB3wRa7WDYnMRCAinyzXBNvTtWdIx/SJJsO9UCiVzQW
1NJ/OjMpZWB40zkaYYiApKDZBA6Oyujjh6aBYTblcGdZIj265DUccxuWy2zBG60iEwgDME4lYQ2Q
2PdMGN25n5ExxOMQXTqCqnd+h+OV4XtFNn9HbU6RDP42DoHtfe29TnMYjTodb5PQOxTY7J+LFBsl
DoDl2MNV01fJU24Sp/ZTjdVm8D3mkmhHoQ1Op6lXFyCHeJ3H1TmGC1g5AB6rAitn2g4MCKVT7Gdz
rk5J7n2NDE0bqicwtfiJvxl8+r0Iv602SO0p4HFY48j5/VI9rkbC7YNW69KPIXkmmTDEdiX1NeG+
n61JYlgXh1YwAcKiO4mZzs3kjhJAbIrsdtxKZKrTcfuM63zVjQTjccXf2n47XrslDqaKS5R4DOsu
e203TwnkrzeiQAF9pVPewnNT9Mf8qctK8V0KeZRN8pum6Y6BRCAyzdXwJiYuszA7ph7x71370tbZ
SGselAdx+N8atgpYEpexY8qjjcC3x13BKDxNSNPLB1cI+046IxiJwTsER4oXqecW994NRdmGnpK7
Znmowf0GZE4mj7Y19jcWP4FT9zd8eo9RA1Ckqw7Zo0lMqG5fG57q9MKLT5RwmwlD5rvFgd1Gzics
t/4kpvYz5qzFG/YSY194Gcf0sScZ8WgjQMNd0MGju94rZP1mytEU0W0zv1Iu3a2mSmf1CMPuGGUh
bT3OrGH14w8haeVxKhjaqKlHqsJ+08+4d4vBS69R23/KbGYwnoQfdMCdJ6ukP4NUy41wpfGOCOeQ
ifI4ZsP0SjhMAIA7AwUlKZkND7Hho8y30/ZQ+tC3ZbWPwio/awaovO4SXyIjonqr3r6UAJd3M/Tb
WSMt3wGo6QASowLGcAEaHU7cjniMhrxMBOLMgfP4lYnURrQJdyqqBS60/WMlZHzIeywr8kh4Lqdk
S/zOzHC3inUKgQzVvbKMx6hiTcJgpro6EEL1GhZZesTXU+7qti23KN7ObPn81EuopEEH58p1K/B3
SBpRPEu7iqh/5CEDP4ATLFYvSTTrZ52GEclkU2ZlziZpse5XdRrMdBtqQBOd8A5JPfgnkwoTTCVU
uMXRfdnazmOHrAmxFkmhRjERIODPJ+7Vj1w47jFBMk1opeAtLC952D+oMCRBNuSOVd1ABZZVvM96
4QX4Y5twIg0Dwe3U5OIoaFVEbeq6vAttdc2mncXAcpdTPF66FnlXCaUxBbDMXhYArFGiXcYZ0oGP
0t2YaYO2Tbc/C6NDojKBxlGvtdL0Eju59DDtuumjqMHM2T3RB1avPm20u5jDWpOk2wqC2ra5B8mF
Qxe9YHwsUvOL6wI+F9g/Maxpo9oisNPYXbfdi2fhLqWLApSBV7IisZrWsS7+7TFIaE1oX53+l0HI
xDrR03xP+iaNB5IKT79Fgmx6yF7G8rEjtWiXO9MT65rY2pi2NnSkV2vaXvD5UnKznYZF8NLWyzCl
n7soJoEQvTsR9ajDras5EQo6l8Y7WczYXwz/luMFGMZrul2kuNxGfXSRx6f1yW3fXBx3V8+YAGbz
6SiRIy5TcLKubYGkgTmJ1KCtpmkSdQnZSm48vS05ld60qC3UCEcGkJpbyDryyAlMJ8+OisNOa2b6
SgYSyX+O9MyFEO004lBUuJ+1n5WJsRClwLM3cBFFbpFwkUG4aA5IWaxzuQ7AI7spbz8Hj3gJ8M2j
p5ePZkjzp9aTfAceD5KuRS+OxzpFRU3+6DGhgOQt+S7tZIR7mZvtqata414rUW90Cocz5eo8zlKe
USUsipxa6zzZCVApBoGRbWEzJkT7Ew7w87E1nQZzQkRjXXKbcOumbMaEtjuJ4JZGPnUqk2FrUq5z
P2m8d9pIRLREGIX3bW0mXbFu+ODXjafND0JO+AnjLTBUj2jwOmqTdU4q9BFIU+MrujuoCo0u3WGO
RRDr3g1tg4uMzm2eattcuWn4FDfNleeQbyHebiVLfswWs64cgaDVDh3A4j5HUEH7xArLu8/a5Jun
KqOICvlqMqKeMpMymJQtNiFCrp09t865zdJDTyOcqHvzrqE/cl1Nx8lJ3K8eNZjdvMMOTr9y3NVL
UgUNE4y6zE6Klq2Q/JA4zs96Kvpt3bzIOleXkALg/VCHHDQOBH9mosKixd25L5do5slQzdHASDZh
Yrx3UwyhtLfJMxkWvv7aK1XcalWc7rNRbxY55m1HMdTD4JJcNI9olmpQyksjT545B+QBov1e5hjD
OdJFpn96A+ST4C9E6yfu1PL4SDS9vtbJ0L64iKOI9prs2z7mQhGKmD2jvU9lBLVMRNQ6jPPoVkT5
USTZazFkxacMjWOTEYajjdGdXgCaVDYpzcAf4bKo/Pt8jX9tcUXOrrsaNXAGO7P+U4j6dyFFaEul
62LgXMPkAf7A90eFz7AUB3SylEdW0XRHnxMPAgQOFfaNsMSU0EzDXunOPqZiNOj9l2nWmCLRXVaG
t2s68qgiOelwb9bVJUJyNSwNU5xfG8Xkfa4QYQSqbTlp63z4b34i71/q2VyERI7pGeTQ+L7m/nMq
FBm+elICS05a8zAa7o3wcZJAdFoEfqzT0QU85fg+CPpKM1FseVTLHT9a7dvJfTdp9dWn+SssAmNM
rIueoAkNJSCD7MDw25Y87mI2n9CwmEfEdqSMiFHsotywb6K+X9qHyxcywVtMFPxLWNDvZs5TYEqs
4kx38NE7KNss79qccOjc5DqgNC4/wcO9e4grj2wmMDA1cSq98gFuSaiPJuemyfEPm0jONrlrRZdY
jMTGacTB1Ln22VvZiF4ViWhGK9Ve8iqPxmScfr7UMd/bzGsP7RLkDDl616TTeEXqDGtd+s7tjN/E
RsR/ziPUVzrRlHSfBYpt5JTbpX5x29kLqHCRawq/tBsbfmrrWQX9p55xqCeKkqYOJfG/vy7Nfwnp
41OkXsgylhYOygD+KfWlAvNJgCjlmjyyW2U23j5amnWxkJxFhCsipAf8bHjFjggttVUxt36hm0tR
FP5xS2vuljOj7NHeZzQJUHfljTxH032H7/8aUpARSbroAc5oPp1jypaGt6GwHvFw9VvZNfFmtLqH
mmdGY5Jr5pgK5X9LdVGLOs+ac3WjGcOOaiXvv2s4+39dvp5Ly6FGnKeNB/sfQ82cdrIS8s6WDxuP
PKNNuZuruqPdbTI5wXnMzjHYqptZDKCDD/Jtsx7/vPv/42v8z+i7vP1faXTtX/+LX3+V1QTmGKt/
+uVfH8ucf/5r+TP/52v+8U/8dfddXj/y7/bfftFFfjVlW/5W//xV//Cd+dv/9uo2H+rjH34RFEqq
6a77bqZ7oh4y9fMq+DmWr/z//c3/+P75Lo9T9f3nH19lV6jlu0WyLP74228dfv35B8khf3eZLt//
b7+5/Jh//vGQlf1HKj/+5Y98f7Tqzz8M4y82bcp8OAZGWgpk+OiG7+V3dOcvnuWCZNMAYZLHv1To
FGWj4j//sPy/oNfULbL4Lc0xyJBry+7nN9y/uEs6JTmeBhVA3IF//O8f/B8+wP/7gf5H0eW3pSxU
++cfJmUTXDh/lzuIXxh4yNF9uuHg8w3jn0JVq5n4vr6peoSKiA+w+hSHKKx3Y5JgbNK1R9wn/q5L
jeFYVw0oSWZccwdfRI90KFX+lShvsc28Hrk98t29k1mPMk2c89D1YAq1DEpnHmHEZm/fCZIwahbR
a0toZjxO6lSIanEbSAMfkVPeGHx/5Hm6H8y5rR292dxpSslHJL1owGrfCDILQrgapXcwa9Lj4qov
DwzTs3eox+GcZbwCTqGTLXrCZxTSm6LmeC4mFHnDCNaTOVB3PMW0fZ4OD652ncH1dtIKm03V48Sh
ztaj3xLy8BtPDk7WmpQGpd8T9OGsxoYHh/Soqp9BfbXombyvO4sMxoh6zJ1EIIU0hyGrxuab5oq9
Csq1MUiu7/lqxnMVrhWqdcKjSI/ywuwiq/ocRag6hggiM5/GkPxY/cF2iZhL1VuUdHj/p9/Em3x1
RGfUaXUJ/XiPPWM75CgpMnXf0VeWxeMJG98T0Sv1ott4jpLyqWrdg+92X6ayC6Is9G2WKRtpM+bz
ivZibbrlYY6APcTZk4yvoZT3TfY/qTuv3ci5NMs+EWfoDs1t0ATDSyGFpNQNoZRS9N7z6XuxMD3A
AHM7FwM0Cuiq/8+UIshzPrP32jWGG2y66JW/AZneMUbUunJtQQ9iAUo0R+6TcKeEo0c4z+jNqP9j
yLtlBtt+uNGHPIYy8qf6rZfwoA55eBut6rU1LGeOzD/w5DMuMUoxOA6eKcbSY6agEsEhfQLSMAI2
cy91woBBM00q+rh01hoMS6UYl0ZCyskIiO0J4qAFzyiqyIK6TELaUCBzGQzyFbKh3xdcG9zUSPjj
EJNSwe6nbTAS2XyvU2OAfCsb0LKJTtEKYwB7b1iQv4q1XxpexbowJ2n7P4iVXVO0z0mkvORR3UEx
2tBAuWOOPeZl/Om7xcKwHCIu0VnZr+ZanLJyJnIYob/bj4jBFn1uyfmNKla7InGhmz/YOdtOKkAl
jtH0HSZ2d4yaccVqqNPB2kBWhvoDTbW7TJanWkjzJgX4mMLKkiBoUp7pCe2GWedCxgKk3hPZxQn5
zptOsmM73iiXRMIkpzA99oe5OOs581AQIZpjlXB0tcr6tFK0haG0xO5AInFZ9rZvVPM2bjHuIZIX
RsAWQvdepVjOHpA06n0CJxGeUnRDs8vPHwmEKVFS+IIdA9qzgwEm6EgGxb/YNJ5TLZH2cRf/WBWV
6ZS2sEcIFScdl2IYygh9Tb3XMv2jq1kHsDpVxiZxZxslEGJBHV+MVs9+qg/Q9flHvK2NEomN8x5E
qgfkDNdpX/9pUhXpzNIwcVZQ10WDT8Sr7Ui5bPDsYOuO58e0Zj+jjQadadfgCGvhTbCmJ/5BvpMs
/LJMxLdZSOe3qMa/pWNPMKlfZbxZwGrcKDXscFkFJKFJWuxXqhnkUavuOcozJy3ecSHgiqfXU4uP
eR7A0Awq7CYQro4qdYFCSRVEZgrnpfs7mPLgDqT+HDGCfylTN3tmjH05QRyxUvO48KZSiIPxfckN
RMzSyt6G6myv1OAOMg2PVKnm+R5mVJ0gAgcS3cfZWVPLJ2UdQZlJ401bZ1BnGi4nw8x7tMM0LnZv
nLpMD3T2iBfTNLxZaxjFt5fGGFa+EOhmywKunADiYilfkJz3JlKzJlL5+BPyIfqBR7bBc7o3iJ6Z
Oh6lRC8YKVpxBmYHm34F/qslJRgfIGUynhb88bZLQ945M6JQamjYOBJHSGqV1rVUOPan5RyH5TWb
PuWpQ/+okaDV25MjmxlDlUQ9MJ1BeBLTz+OGuGdLAmmis5DUAYE+QvMe3JCQVQgY8rEqs/o48pc1
ERawCekjYzk68uRPikgQIsAzoUIL/2UwdZkd1CL71lb9XJC77SYqaGJ8Sa8xYx3ejnZA+1aOT+Gz
HWE4TLcpAae5RuRAYyKpsdr3DsNGqivnuc/JlabQdCPyjZEmTs6aL1dRlU+5VYY48lN6ZRBs5OVm
oa8FmrICmaD/4X6N+KpcsIcTySyU5xhQ2za7puGkoRxH+tSlZ1QTZyQEutfqTOyMam2vG7M15VZl
eQERYJQawHtNc56siilU1fhZkd5i2bqk+vSDQ7yAJ8cIKIYFxp8O2gMCWhzFN6sqUC0NOF9pUPZm
aB6EXJp7MSs/1bII1EXaAnSBZ6lcjcyVTTSpctyofjekqMqSW5KGg1dbUNAtIr53sa4h6EQMoUQI
RARQGW63+W/M7w9zeXXnaNI28Y6fFKXsTSL5Jl7NU7t2cVsmcuUC207BJzAjYGXWjqylXMucxJHk
tSOCGfj4ps6KgYnmEDh7A+YBk9t/Jcz+XdpjzOOtQ10IBGfNV1/Skz0ZIF8Rrai/6f3rnnyKsJdy
p4ZjO2qSDFJZzhhulejn+toZKwiiosUMRQYXR8kSXQ02nqd2etfVTn9erQdHrQ0Fi78rH5GT5ExB
WZSI2FPkCNmQASNG4fE1Mk7jLplAvpQcB7ptuSoQRC+uof0n8LwcO6RZkwqGLRmlGXgpJD1zv/5i
gr1IncdFq3oWtA/0gBxCKcvbOYFUoLcDY0Wj21RgSrirNz8+EODK7ch6dfC7OBjjs52lLFjVqjh3
C0xzlqw2qMSUV1zOP+zLOicq0BziEUZnH7ZXc7NSG8hx+N3BkRAODMXVzRvkNKn9M8wWqMRiDHl6
kr99Ln/SOIECgK1KGArUWdZhWTdQonX195AI1rRtZeLqQLcz4YiRFlQVMW9+KwPTaISNq0hZboUA
IcYd2uLmMRfMQUzQ8lre6zkAvHzOeIHWa9QynSRWvgjWrKp3ulVZ7oBv4ZL2dOuCBXFXRlcJ86wG
dRDhGrqm8hRH4lYLyFwrj4kEqOdCxNB7brMwXWV8gHkD9yXuBPtLRu4EoRFg85VJfKhv4EFAEPNA
rqrhjQlMmlrpP027/RlRlZDNpjHOiTgiElKrGFYpKFvSv+omr57YL5LXgy87VHipV4YPm7YYpZQa
DvhABw5AYtKBtoAQiqdvOa8Z/KkwzULxuw6pB+7+uhpE4UYEMEkFLNKkW+Vd03RcacABmJDuSbeb
mS1+sWAuXTJ4K5zPzw0xLg7gF2RTu7TMMo/lBvyNRN4ptvmsG1R6Vve34/X75AQaeYffQvu+SOgg
NQCX7znKM926UeamkGzU+LMZXnv9EqOZLy5C3Kr86W+qM9j5Ap4ztU9rgQuJYyNJ0YA7JTdSX1PQ
YU7Qmy8Uu7sKI1qqftfRWw1UQTG8Kf9p1MOk3ACnFDYjDx9KInIEYsktqGQxL/p5HiaU/jw4KToM
NJpyRJpMaz6tMeRUrfGrqHG07M5eetfL66GqtUuet9fOWja+IlbEcT/ZH1I9UmpdU8OT+TMyloxy
3PNmI1xpMr75jRUROdGpK1Wkyaonj5YPpszvm4HAva9+geNFeNuI9pRFFKZdjAnKpzbu5xAY2N90
4OBSPtnTAIF4tkWOaZ66q/pryZfGHoMGgcZ9wuRe9fMT8114MTd5wXhpkFQdLn6P58YsHiV7F30b
jNKeAKRZ5fdRpwIthGNI8Z1vyu+JCCij7DLkEniu3gF8E7TqdWrZHA+HNONm3q4HvGzFw8QVqig6
HCpmhOCSkLuWaHTqXxnYGjnHdxwzvoZo3QbTgmBUp7zJAcDyhxGfMgaVSI95px7Kfj0kK0UFRV5s
wHfo+WJkxUlJWDOkpwTzpba8NHd8iP2T/gumsBndcHDT7zqtdyqK6mmPgYuUU1R9eeyFYC2RPGIT
WwhS8GvkNtAkhbsOB3JRd+PEyfQImV42W9WnKWfZcFGo8p9cXWfUEyE+8F1yzwnBa5x82HfZMWFL
0nlz51V15aRn67n8UAm1YjwveXYIGPSC3n5JKOTKPWr1TA5G6Utp3Vi+Ysyx1GMKra3z08NkgMTB
RJoeRs7szrPYrUjmYUytXfU25hSRl5Hqk2qll5ix6LuQ+k2e71V8m5aLtrJoM1+r9FhM54bPSS+P
Y+OS+8zKBTamkC4UBB1+yfmUGKdxfi++eFhaDGUPUb9ytLa5H+eIM/ZNhhwzgHNLOhb3+3OYMcIO
t1Ix6ulksWsx5zsPHZ0eQlZgFDc5P67s2juXBNaWa3qjy/wwADT1fwBAUNWlPfIKpq1uLN1Ck14C
Pf0huVM/ErhXrI7aONHKWtFjBr4i3RJI3yZujnN7BhVxtGBaveRPSAyGXfuHgxX+UMeF28NSJvVr
xyERLaj7T+gKhQgaeFGmD2behvGDUnULm/Y4ebGXclzH6Kv2Kdhc09Wfyd+cGgxaqAtmb7YvZhOg
lzLNvQExqTwRLlRS4wp/SQ9kAS0ZUe/HdETOn7uTsg+VowzeSad/waFZNN9T9ZP+qW9VEpSNi310
fFpwsz2ESlD4K++IJ7Vozjyhe2V4yRcOnbM5MdZ/kXM2wGsA+9TN1COPVdP9zZT9hpSqfmpubM4O
6znJX7Swh2L1O/F9kbyZHlayMkkNKFQmqF7Wn3UZzNAaZPmLipB4yyDc9U8GqoJyN3xigM0aeiPM
lS6vaNx/8Jy1I6aww0xyHSA50DhgfZ8KwnkXHXUUyunTBOLD2hNtCjA/2YAkL8W1axFUMgp4WYdd
BysQToE4DYiElH22eAX/V+611rVv4jthig3O+hgRN0uBg8Dap6ftJZcSvmw9U3GN0W21u7X9Jwf8
HziTOBktQXSyU32F0WXL0Sy8Sj5Y/V36zgrXLv5gl6f4w6rRQlt6yudrRCCK037b9hH6XsoDRlwj
GKPQI98b9EFUelzQCBxn6YjC2CYBYvjiPdfgtM9e3B218qawQGkDkz16cjBqx5i9UnOy9QL6xbRu
YwbQH+W8U373xd0CYg/gOb61yhmnaVNCJHFr1OwbbsCpPxidJL+cHdVbQYXf+jKFq0Ij40UpuhKX
H1BTHRIRIYKSoGbx7SeHqDsb5bVP3OVrUfeQ0PIOFwM+fw73uXsW9j6DGxwhY0EJWfgUGbbw2BxU
V341vluj8yXhsaFrDB9Q3jCcDTCbeIjqkzEDJOexlx6avWeoRuE6tsce1IjtLUgcTOi2Pp4tpDQF
v3bkFuXRtqjR/OKLLy6rTzX2aL/aTV52j0g4A1mw+OW4X7sgpDxC/Sp5vP2R9FLzEy/hdekzWr+L
GXuQhlCamV2AVoIJuAGaBsWPvV/aN9s68Lob/VlVLhYg5n1FBlIFURnb4mlC08ZZHSd3nh+s6Tuw
E3lKVYr6UntT1VckVDNwojiyDt0blgucTFp21lXkyE4f71k8s7nO8IgNZ24IXlLmEJnsMOZJ7SOh
Me0f2bhmn43m58sbUH90hmPmTHuNEwXc+Ga8fNn0atV+4FphZ48BCaZNI3l8IeY7O+MW7pDBWbab
aNZCVwSsU/n/8hczvhGZZpT4pJyOOyZJXVQGZOuQjB1OR9jBSHbjCkMskUs4GCG40emfGgJXmQQg
jDAcYF2ca9On+mtQPMGzxWE+XhjlxzcbWDtDLUpeR4F9guMhA0rDhnYHWGQ2WZj/9Iubp7DGHbvy
xhZs8S5jsU9OLhJmKlwMlVC0cXusLtbM5YLVEJGUvHoJUdCY1gA6EWJR+J1y4OZeOl8xfgRZ7iMK
Mp+Pt5hdxdr53Lrxcxo/EXeLroKss4ndsV7hm8P8duifIIGxyFCA3F/BSaJZ0GAHeQTt4RMEYFdJ
75ueN7yp6FTm0wpHMjql+u/YHQbtWOTBInxbwcn3vC34lGcqdIpdEGDfCdaW2pFmts3ljS86LNwu
fOHuIQSQ+A0GwfTgzG5il3xpsz/KciBXULIhOp4S82Tj4Bm/mo6P/kBikkSE7XuKPwjjKhAPtI/W
LXsP5WcWgLyE3rAeyoOtedDftrbSWIleC+x+Tx0wzid+bUm6yMqBVO124fjca+lj4fBeaJmd+ZtX
sYZFVNmYjPG6XVHXabU3s5Y/6Y2jwAlArnjooBulD2XxKxQs0vYLKez/x7+4yTTeLnwbIByzgNNa
s8FKvwLnD5lvtT5Hrhp63Njc3tP4UCQ/iS56Qbnpj6Q0E/bZ+rO1p6Cp+CtatyXaqEfa6IuQg/QC
4ocBCsGe674XB4HIC1CneSE7AZxSrz9A6iAw8LSVvt/Jv7lzZZbbAK5IOORA5XRi/lU48zl/ZQrD
6cR7w0XLG0KFoCjfGgq4csKlcKnVO1XsrjBepOjMvgxGIkTofSkCJfXn4d2IDn/xVErsiG4xYIiG
0V/PlDvObnl1GMXNsM61HjSfhDmi0oFSYjQP0EJK9xLzl2c39pyquEaMGzi8mJzCyjxaBiobXpDm
W2kusxkY9pXyitqEUBouaGMKeHGS8VZzD/yLOImbfyonqnIYLrW/URlxaTsKPtrhzNcbHtvo1Ipz
inanDyLoGjSPKtDYa0FXzlATCJd+jHUdgU6AkHuOzmBlFT7l3EuVFwkHvIZWHXD4Xizv5LBp/XGR
vMLwGbCDM22YY+EKElBwHdMOZtrIkKN+K6HaxUYq7BYwrxRXZwIH3hFF9CdQIWw5GvfJuMsgc0Bm
/CIWAQu8BGtbeRP2RWvcUQMJ7o0+OhgbI2t/HMp9kQUgb5I3Xb5QkFDHqoVndh9UtvxT/DDFnRu6
HcntdvGf08Qz6EA7z8/IT4ctV+XfaHbTVX0DCT6fRxdGII9b+03RCSv3t0mGmgpS/1vyzkygkXNk
GQlMR1YpnXyTtXZwN9ADWmvdDRk4TSTKvJb/qUis7p58LQufD9/dPTwMd6TOSelOb/EHfxio197j
8TC+yEimEkRLiul7echvDJ6PVnViRsedmIa35mp+r2hv7mECE9NRhUtUUe4uD1KfANkuV0pGmgyk
7zWSaMQtIACqkwSceTbxd4i7whmyKg0lr+1HI7wJTP0VmqyiajxLrw4ZlUKYdAeNrXTvDajksdmq
h1myPD4xEhy7wX7WmHeVSo/mpIOlkG/AzicVtEhUhNDWcDlCydixuT7UwvAkSX9Qf0XwRQ8dLbC9
My42HIwPDRr5egCDxpdn6959nn3lBxkGwazwhy4bN/8NBPWa+RRPpbVXqWprhz6OE6MAuZH7tOE4
C8cPeIwpRGuXRhApMz/cVG5PplTQ1JCE4MSuMHRfxPlBA3c58C6GdCYqvlHYp0TQc9Y4Jc6NBnPx
bWwu9stqbT+ShZxJdZf6aYKqn6od/Tx5MeOLOb5XzBvFqgam+jtk9l7VEwImZ3JsH8qY+m+a9g13
mmeNQ+9K2lIwSUoAPQip02lBv6XfrOW+JvtYCp/X7k/LekK+gCzjeJ/Dm8QgZWToFyO2/bUK5lBM
r5peOlZW6JT0bJAhwE+xy4jy4oAICUQtKlYMHefGwuJBloGOkhuOsiMDDycJZP6D5IliDgH2Ao7V
vk6T+dqs+FboVUOZMvLW5mfA973hgfplka88y2P8rBm8PgR8vCTXEEEvmXvHoVlf51DBThiexHqy
k8FjMn0YlpQc6/SmYGQexXAWc3uH7tAMKcwydlcFqBEcIIw2CkaXNP5+dYU5o/D9zHe5z8zDbLu2
afaHfjlMeCNZd62ptwWeCGKCKQ5wC+O3gEuuDr+h0rVQee69Lfd+3oT3pCjeFpVJmBDShx3/6TH7
UuTY0lmOKLYpu1uD/QLbDpSg4YaHx7G56/NRHOfeOKgGe9hIKoAYT9m50aloJlWWIE2o9X5K0l+1
JkDFrqUv48fmrEWk3O+6Ea2eArbITMj8slD3tcNTNXSBlMaPfktoXpQUT9HyCea79BCTnFLNpC8k
qHyIOHGaz7xnNcNZSBULHKlhfsmYfyt/iFSosGBL2iNNyBpb45VwUXtcfdZOHgM+cVoNRpUa4TxO
tdTseJJ/o0DMm4n0kRm5QG5PHkynggdVixdDjZ4i6bdNmwfq4DrWTmU9XFCWCq14GiC3LNWq4S5g
nDM2AE1s80mpOuWqq/KeOtHAKFRKPlG1BMavqUbLw7YVPMKxRrrorCF4DNkYop0e0n4mJsd8U1FE
ZSUeg9HIvSZ+ClHUeOaYDJxj2I8LIIWxzW1tzWWgZt9TgYPY4JNgSTb8xtVP3CbiuYsVqHqlwULX
YjzSZY8cXH/dJxWKNFIUFZEFa2P+y+JacxYSm/ohJ7tymZx8go0/KlDgMlwNuFJjIkRy65HWTFCb
kshj4CVn3aSCVewWtLpIiINy5da+m5N9YIkA38EoDqMO+MqO43c7xlAwszyiT1zQT/ZtQTU+Hgc1
RXK08REkGTJ2QWiTbbA2UAstZYMjv4oO8aE2CJ3tUntd7T+kUHwXvQzZBEmvQ6JZerY15t4Sizn4
64xAUcuDutA+lUz8y8uS0RVjd5Y29eeaELvS2NFmDKp4vdQhaOrxWdMhZw+hzjCXpaskkCdt9ZoG
5zDqgyLVUaQv1HeZgrMY+QTuIObZBA2sLALS8Dhuqdld4RNc/qZo1SMxLG+ydBW8NVplawbdG8XE
Fi8YnxvYg05XdW9WVpCgU3FjMCytyfw6Nga+IEXicZ6st8miW7BbXrNmEH9ISzuEmvxXTqgmFom2
spIOGW6XQRJgtVjw+BgLsDpubkHTUB7RE1QFBY82GUIKSJBQZWIbp2QDyKl8sgQ0hTEhwj3s51eR
EX6kFstP3qJlFX12TC1I6oCXF3zoxQ/krNI3Z3T3aocfZyQdr61gnRcDM4LSkgRI//4RTq1FvUga
XqV8mJaADMMCxldMpIsItIZexR6MYwzM1xkhFjKNuf0EWuSZLaoxtepoPrjmMixj5iCIZtL8yOay
h3awI5J0C7drXDU21WtoLb9DQ/duZxiXTbbKBvonjr+ZtQIfFikgXBiIEzhQjBjtsViLz056qLhX
OOR+jQQRfowmXK6awmlsTnZlpAOLco1tAwbVJXqdW8rkNr2BtcDnFxkHhdW5B4KcZ2zudjJTaT+f
xifIY7d5ZMiUmQx6ubhB7VmB9qwk+ZtUGrd8A7iHCyOaEA8fffbswVw8QBQoTr2y/F1wLsIujvnN
5KsYI0YpS4blbf7VTW6OfoPtDN1drOkJTEcHahnaXCkVH0bCoICVPln2b73q6QkqiWym1K8zTpKY
hf4umxg18RYCr8nxr22xIaZp+RqEsFxvcAtucyAzIciECqlYlvdQl56kpvgIU4ybLWkPXIBU1val
AsFBPUbgxYiLG8IIHI4pTzDSZMx3MMz0WTM4YwtVsQBfY8Rw8iAc+uw8fQOryi4W8Ycwt1NbAS0s
1+1jXap9j6xfnrMXSSOjCvNNROmKWlsTFqdqTiJjwx2okoO6hgbj2Kl8W3tRH6OlfOuqirEgY5qB
zLEUUTeAn8ibFgZHpiJfLYOFhobFwNUJFZhE6slE3FDvLD0RR+oLHqzPnuIVJKscUhIMiXbMGgtY
SKa/oX664WT7Qxb4lzCLYyp3gZiphwrdGzUBD0tPz7XMplZ7b0GFQnLfMtkFWUEABPcFjjfguG49
l5+AikjEoVkA6/HUEnzTZgAb07p+xJn4+bLk8lNpF7ZUyp8yxl5rZzbXbJ29z1jJnbLO3BKBJPJP
pvER4ykZBSNb1gZ9+SiC+TlcNNtVtuhXVFAJWIfzlPQfXCGrJ2kVoGd7o45Lx6G9xP3GNqg2Sgva
SLJ62Dbj4rJYvscHBZHtzi5MvuyxPFdagoVg+RxUs/LgSTGCE20wTAXsBau4DauEAF4Br2XAeuhz
EbC8rRJge9XUfi8hrKZEH+mh0xf2kM/TApg6iySX/YniNrDPWhhSO6KrjF2prd9FPFrbUtst4nzA
nRG9tQoBlcoYMg0iWMRNs/lap2vrFOMt48JwcRCwJVy5AxZLnG1Rf4N4ObQY7qkKmGMV0Xg1C1CC
Ja+Prsf4lHQ2fGTTPyll/7Sqqquq/KUC08A+quh2hiE0eX53UbfAWKuUIKFPKlqL7IBVoIgw5wDN
N3FERYwEN0Ttwvu16E+NGsIIKYzPsJSeR03bY9l9j6L1H5IKlQULCwt0VRbG8KWBRtloLcwI1jyG
gvIn79l6NPkL6hlGJBmCptE2v4pZ110pmhjrLVhpyH+zetoNlu5nMBA/CNdRIfCbEFxssg4EopO5
hiKmXW9ice9jLQ0KgVzZsOZXuImoD2r17xQrJItAkSGc0fC6ikF1t0yetWJ96zpmud0WPGNyus1h
YsAPwlLQjOVbbspaoIr2VW9GPLlSdV2Tinuy+ZbxnHlc85ODZvBdb/VTnBqsShSMLz0Wp1NR2OeG
Ky0QJdiIaSonVA9wsbbetcQL7qawSNCQcyVK4WOwTlVk/YZRfl+b+Wy2FqITM1adua9dKe5Oigl8
M1sJRlHafsMOmXudSXPO4kUT0WdeIrmH1zgXJBI84q6KYaE1M8wtgAcwU82MmaWsQgOoe67tVhA3
hZqG3HMgFE7aQQdn9BfNAclAhJ/EG75g2mAvJcu5ZYmjff5XHwzc30kZRHgJHFmB+iBrXxZ9ryop
iTevvLt4H9FJRdbECmXyo6msMZR+2ApOmmqOfmqNVDYj0mQWiFCHS4Z9kkRTcxYWdI812zChvf0U
WsOTaUcKu5APfYH0xWKUzlIP34EWXZteZl6Roua1H1bJuLXt+7/imexnOpmkeyNDQGJ9eLPMhRmp
WuEEwHIHIshP10ATIHnHuf+T6SU/RWgGWsr6r2uUMTAFVFFAqqHWPsa5O7eYd7PEvE1GfEaa9NNI
vTeFDPvLE4Z9EGs6k5JIjG89WdM+6gMs7c2HZlFNrpmKl8H4qMWInoelacP4Fv1ZzRguNDe7H2D4
NPIXaBWgm0wyMeIGPiMfV8erl7YTufS6dqlKXCGazKhAjCnvu6Qe6vjPtH4o6Vh7MG9vHJJvcUl4
S/EcLTILPlOw/+/ljqJXOzRiu+IrGXB0RowkekrQKqSQjVSuWdm1VO1416V1fV3b+ZzNdu8qNc1z
muifs2F4IlGBI8f1ieRAluuaQihctuzlQXuBErQvViCpXcGsf0ial2XuHnjCj7jgkEvoLIsKtfPh
LmjI262ykj1dqt+x1Dsq0ioeiGLlHFmew0g2DhA5XSGzXGmx7TdNHrJoWTypYhhUz3TQE27l1U4C
1Zi1vQYXa0zT9Aq0gLsqbj3ggy0HGrkx0tCerSkHLmJKobvqRlAoCGR6bga3a+fvvjHDPTLgkr2T
zZamAO0nopG2rLdNTzLXf0bRlcfQFAcsHFIgtfnXOta2q03gr6XwgOsIl5NSbsC1FtJSyWfdYN3d
67FoT8tGdV/b8DyMcXMzDMLqe22IGUPEwwnmYlTRn83piSRrOHumecr68g676yCkDs4wGSSyNJWB
MeVbH36B3MaENRq/EB7WsDmSOYgHeC/aBPumM6rap60lHjozz1HMgA6FwZM+pOVlYkpn2cU1S+Tu
aJcJgixjYqZSiX2PCldq4ujYDKzaLOMbAXZ0zKd2CtLFOikKXUiMRRbb8IbZXtcXG7ibP0cU3Bhm
2Z5os4PydiN1NTYcNCg51cCgDdBDfo9teq00TuQjkrQhf0Q1aaa4WmntxJoHBkD4sUrjAEodF2at
3w0dSwqyYxggo+aWZildtGixfQsf6S4n/pBJPgcKqvtAhv7N7AXZVLpmOXJi1ats8xZqbPhZhO/N
bFpu9fZ8NxxLLakfDuc1rtyRUlEOU5otVdv/568oZzLHRcI6kuZR84sMRoK+Mn4FmpRmCkDerpz3
BF9/TrWaXeuu+e3D+Y5AU3CucS2lZO75Sg0MJoHX5hJQgrYKfyBvJYeVaigY6vk32eigJpOJMJG7
5bAU8zFbZPtQmrjlsI+coHu50bAIBxQKrmqzptQh9jMAq/bVhIIUijkN/aRGCwiI3MFSLJxVMWEl
rBOITXUMwDbQn0DTd6cJ4OfIbRrKfXXQQIxZBePbTCkiTx5QmEqb1XdaDlUFpVmsrCKzNiVBKUWF
AeVRjzn1TMKJp3TKDyCc0QFsEtwFFwerlU9pRviwTGmJPhG+V6GGSlBgO4d0J3tZJwP4Bwnoi7os
PUIDEfBivYX+xRrNSHTzVTA+gBlxFKbef3V4d5op3BuDZHwZGuOIUiWdGjlC0aIZ68jauVkE5Jzq
CD8aHL39SOzGacw7FGvawP6a8VJOghI0AopSkxHvyJ8Q5F1RudNq8d8l2usyy+NLUs4BOn2q1hzJ
C+/xrwmDp+3MXxVFeqD3gVxMJMSm/V9Dst/tgjlhrsJoBE6L3Vj7npDRZlO5r3XZPIk5OnJG6siq
kyMfIvqCprJ2RF6+wrDp9wiwbni9mVJh+DX76WMjCcIkS/od+U0gMMH/ZNQqaI2qXddm5zHMFqLO
WOfp2vprWKUNHn/OmDdSOFVD9UvGJ2tKDj0/6g56Ir3rnZ5SSxepF81YkKEN7xpTh36jov8f7SHo
2yk6JPVRo/Z3NKM62gY1cZsxEEtmJg2lfqxrlnn5FDVBQukeGwTXFfzA4bpOt1RHn2Sa7XcX87+N
tsacI523MFCcilmKYw7zT+l2xG+ZGTttPMxy1KlHW2LSHE2SvZdC80SDjOUFfJKOmdEuCoxONhuS
dPPqhUrMbqdrCAdY2fKqcPHAP7OvypBvsLU27Gq8WdHMCoXFaosVL7FDZhtlyOMo8vcuzIMB+qA8
pG5eTJWbS2wI7DF/WiWUZ0kr3g1mFZRaRmDhe1eAq7MUDl/CvsPraXwJefvQKmhuVRSeZULzjETO
D503NUXGj7/QrITdzZ5CUN37ouj8EEqXbjI3XfJE8gyGhwhXVHKCqNMY9m8W4RCWQd40fjNod9tG
MSlNYRM0Un2IrF74OkRrbUJ6lpVoujsjPmyOYJP14GoNTSAaUlobOV89cP1AukJLRfC3hSJ3qy+i
Fg3KRMC4DCfU65u1YW0IccOY12MZ/Ru6qHjjMtsrzWztzNLYtIcyPn36VAKRRQDjkWFjSVdKrjHV
8PRMQs5rmazRs22Nz/zRqIQVNWKB171z70e4i9HAQHLlZi7tKNzjFyAYdUvbymd2o1YMIoCatjzJ
cpjva8IdkPomh3YZy5eZCN4+KZ/MWuJpR+ApmcOH3eYZy/Uo9kadLV4TAhFS9O59ipmXZ4gcaeNq
3V2xj3npxLwgbIlqNmskcBgHqA1VRD6S5Ug63jsFCcmoxX8S00DR1UpfBPix1h3rkBAb/cFxsEDU
otWA7NGoFJNWZaMkUPai6AzkItwS5PN5xB/xYCQQLUZzuqdxpO9KU77XDY16n8wnqe72yMYRt+Zz
5yf8KDl2oaALBeGeMPXVqri3JkwyY0G8Kpb5HU/msmd1ID+kUTYueswHliTtuje0YjmvbAHWpMDu
ISEGzou1O+QWW4XYxvSC/jv0/58Ywv5/8nqpCgao//nflqr/q9frX/l/er3+86/8+/pfji6DsauB
RdoSssxW4H97vbT/oVkYrWy4GLIhdBxl/231wgVm/hdzZ7IkN5Im6SdCCQyAwYBr+O4e+0IGeYGQ
QRL7DsP29P2Zs0aEmdVdJT2HkblkSkomIz3ggMFMf9VPVUg4laiXcH3FB/g/YS/5D5KOfkAA2vZc
Ilru/ybsJaQK/x72ch3bEV7Ah5OhCkI+RfNHrJfWXzz5lWRVVQjBFHeyyIlony04Z9B8ob3C+VxG
8iNWNmJNgvl10/HEPHTw+2EQc76Et0JygiRQCj40MxzRwgBFYUkZvqhnQKNdT7GmI7EJKX1QSfWt
c5pdWojiFJI4hJgH9mxOQaBrIKapoZki8/DgG8Jpb1innrFAzpyjDQVVJ3K5VIBRfQNINaRUpYn6
j4aeCuATsyzmVcxTsFURRSGqglv1DHd1NgRWEPHHvAp4LVZBz0AvhNNqzQ++IkFjCK6pYHeOLojw
TAlgFaXeWUkzTNPOLmqDvTIsWI+e4ZvR8GF9Q4odqm8hCWeA8eJzcgWxeRDox+FIhuLnZGizs/SZ
eoV6v9i4Ga0RMcEFTtsbSm0LrrbkaLYjv4bs68KydQ3VtjN82yrxGV9kp8QB9TwZBi5FSYlh4gax
Mqza9r0Hl7s22sIMOxcbbRYLjGt3Ydg9W3UjN2ADTQHPQ9fU7g2oGnR1l++CbpcjDTLBTRRzTkNM
3kw5ntIiWQm5Weu4dxpqkWsyIcRKEHDmCYXABirMKSe+8SXNJHQqEeeL2UtMvuTPc87Z2pTx0Ejh
7/xZvrdZcgiRZ29aqpLE2H1hyV4ZU7avMzRebBUBM+XJ+ukALbaG6mdlKMaV4RlLfFyOGXxNtY+o
TB6jgy4wZTTGKsWvKXiZAW+lDKhvcKkZajKVphzRJC6QlAC2ISurugDeH0dIF5WFn5gwIL9isc3b
DkMOAxiOYWO9b9xPQlpM/bJmYy8xH3npPmNCa0YCSkTIMbQAfSZ25YL7hTaTdKZbmrm4pzkmtSRv
PUON9qf+S0iBq5DkpGYSOxmH350YgjsluH7LgEc30uS80+gd9y/GvAxC9WpY1V1GGqP17BUU3+eq
xEsE1jowfGstrTc7x7MoSDLlznoH4jbkrmBkG4LHjhxsXEafqQw5G5guDG1D06Z6apsZvvaKdm7x
zUDdnjP/md5GzDmGyE1AKG24FykDM7zu1pC7CwaAWsDypoXqwO3/iVjCg7YnVO3SqIiGAM6+GCRQ
TvHM7HwaiFQw/ay4263yHJEAY8MFJ5Eti5A4yg1jfAjKt7Q19Au+26E2hwwcxU081EeHGf9mMLTy
GQucY/jlglHdoQdp3hq2uRNUXwLTb9AY7nkCAH30IKGvTekCCyVFOngTsatV4iCgwxlxBRxJ1+yV
Iz66haiEQ5MFDUL05a4BFlp5sANG6QxbyNFhvZri8Cngx25yAbd9BuCeO057nmHEceRf8bqM1jlN
V6TDFOKWCIWzm2sAVJKWUPo+4pHwI3IO9gWH+9HrMPI3KuOYBPTI0OVli/JbxIcKQ87EIn9AhjxS
Hg+yXfIM6kVTCEImdsl4aok/8mtTSDAsoPEDQ7dfwNyD38GXbMj3lbAvduK/A/vAQVGNy6YPNulE
uERHNTDocIGgz+3dY1LmkE9drOJ55sLkqqyotSxOieHwNx0ReXuAzT8r50TohNU1U6B3sXI0huQP
6h6ys6H7y5rBVlD+YBvfbz21dIe24qss6fkoTDuAa3oCYtMYANtF4TxwNz01rHTasswgUzwpigaG
+k6a3oGcAoKBIgLaCz7R383KQ0UBAX77Oa4Yy3IqPxIo+MhAddbUGlyXysY0HVSC383rb8d0xxnj
Suh/YZoV00gOLrcJh0uWQ/2pgu+aEe7B8ylXMM0KcfSZ8C9j9yTBVj12mLvw0wNf7OVXxhTU6wQb
ZBna77L0u2vKGwJaHNwII95gMfXFgxOdW8y4DqUP2rQ/aNMDQUqFJ9l0Q3imJQKR4rET9iHo8blx
JXhSX1Uw4QZg6hleQClCFSKjbNonYmooQjNQHUwzRddJhAp8LTalFX71Ua1ECCRlFpYVsYrRblGw
PS65hUx03uSDqtPUNF+YHI9HuiM2yrRkDAXvvEn7HlxsHsDOtGk0w8FzJ28D+/SH+RnO8hxTvhGa
Fo7GHpz9NFjNfWkhlCRpfmjdKuJU1jyBJs+eE/CaF6nBQDTwOpXoDspAU1eoSxuHg+BOM7Qj3lXz
sHv8KqIPMAHidFyc+pUCrx3wdjpS8HVYTZUb1ffQxlA7TYE0c2CmlTlIAzLH3h1saOasufdoals0
fndd2zyZxUOQBjEFJGV720YYjIfDoMJsX09GLoS/buj0hzXFpJSt1hNPKYPDDuRe/7R2E4zYiWc/
Gm4bUaKQj+tXzvfNtp2zL1bj06WKDuokOPiqGqrw6DNxQrIv1pE6Lum+eKwGULGsZ45D5B46Wgj8
sd7pLTZZzmogRutvlJoQUjTMkhW1lzFPM2+qNH6Ik4zdexPfL8V09IVLyWi+YJPL3pmjo3kkvCDm
8l64hbtRPnN3HazFNi7onwU+zIs7QYGqfYQnIoRASRfauAFomQPIsLXzy7DYJapIuOuhKZMwZ2mm
wA8Lfgx1GWR4uyx3VVO0WybaftGMl2gaCeY4ZDOcGIjRQifCqoeLzhi3zNFyq8t4UyhNVaxHPWzB
Wt8GDXcWuYat3+M1Tym25GFnhEvM/8vgkimxfZ/3doFwQp/jzjPg/5nl+GZqKBTN/LJ8TJWkhnYA
7Ef0IsOZfPS1PjohD3Ofuh8JySkYvhzFY0EBnzM8EZi7qVX/KozPDsmGRmXTRDZxDw3BtO1kL3YT
5prCxqIDejoGaNxttNsEHNmgYTvoM9APK/jIeCgCD/O3m9fW85B5mA6xNiIyhV+IxwmHJApNPJzv
SUQbKQ13Gnwn9wyiZKQCZdpYwitOC71ee2vuGbOsyGRyrdQuQj1JxS5VhLCiNfs86UG8VQDcN4Su
v0rqCjezk+PMdOdp73ndI61Xcr+ORIqbDg1n7iWIrRb78pz0LIfK3c05HD+H6fQp9POfjRsku5wO
ZcSVlkYUBo6BVcEZg3xB7NWNqRaLiAtXuCwj78mlp5ushTCARAKPHsdJpzsOHnUm9uQ17N45Nw8K
p7N6Xgh6MRV+XZJ1vmeSOtLp59AikBPw92wMzyKhm4fhgVgNMEnWGyui/G8MjqrPLbRauRz6iU6A
q4wpG+zdTrAe+ZOgbUoyRAjNb6rAsdtlEa9CQIxWv+76LmFrnpIKo7503liJYPLC7jdLMx/Rqvqg
ti3YjkCLecVagiXeZ7qWAwNzZsbKq0m5+YP1C4IFQ5nwo10JJSzxcjvZpdh2CAtI5uzSVvKFtB3D
Yw9on52q+FY7sb3JQ9KmGaUEjmaWVPJfusjPjNsSArL8lC5msqQmatB9mlaxdBAImDXpiCauaWQa
2FX2SMrrwpxEjA7eIYGn3R8hyUfR9yImnk9BFcN1UNGifklDhNhEyj3b8RIXDMt5gfAP8mEGANu2
uyx+lxn7QLkm7zjxokM45p9Ytu/hBN7R1PmcqqG9YzQUJeyW2hDhQlAlSubkIaaUoYBW89xDbn+L
haaLRHAv0PxUqwH6tBeyJ2lQ1ZqCQFaY+xiPdXAKYmIqThfa99TFEHu/J+oM5Wechm07hr/yckUg
I8Xc+nAycQtAMH6lOs8zgk++0R0kv4w0s9PNlAQNrXwkDMEWL7QawuJj/hXuDR7pienUGk/filTf
xozmabRcKCD08ifpxk+MfDn1UEFdA+GhOR56fEj7SuPMeIXqmg1l9upp+5PWVDJOk/ccZ8FDl3un
pCgZ/1LGtKl0rTehcbmTpT7X/LyVc9lhjfuvOkTJn/ALsby2h1TLI3Ua2Gexk86UQvUAZk/grIEG
f0ZLwtIYTpfFwtZdY9bpy6Tcs5dg3cvxsI92fdSNx1YmxpUFIXzcUsua3MLupjcnYlKmPBIURXQh
bU6YLXiGU3YAlZHtaihFDL7Lu4It+KOPDVq3iufJ5fTbIulv8Ik9dnP4RtnTXdjad87I8lYWOM/G
II7JiwE6mKKOycPQ3gN5KrlUvBOWSgDqdQXF5ivCcdKygand+UeUZMkdg2DiydEHeltwdPiGbyFx
4YCm295Usef9gOwrY+fsWNneD+OWcVdNfWOnFwYV9qYOZ/uG4x2eLlCvhiLN9j5jYDchER+7ZOWe
nU2qljhDHhEMy63pRH0bLtQEZ0KG8a076ahyXjFxQAUheuWGqKXh+DjmDClD3TrHWbAQ5WP1nIAI
Owvy2CQQfiwVrrwS3pteZkwANYUYyYriiRsovKTtiLcIVMAQWFSK0FfMXKOaqDIGL+fnHYxsUJJM
2BkV1MA5bZuWXdxcJfwH7tz0KFoaM2ubIpAZnCkVxNlzmDrNTRcvZN7b/jyG6YlesVvwIS8qw9ED
Ju8b/AWsFkNV8ro077+KFgDT2KA2SRJRZxZWjHvg2sB4HQAPivkiVdUekqBAwJiLWzf1XmJQsRBI
luQGECtrm+KQ64BVppfefs0HNtS6G06xk+vHfIRcKO0kwX7FaVRBrtfTnVwU+/ZWeJeGwgza6sYT
u2tiUQyCHLMC9+PPaBXiANfjljqWQ+fxrBe4mi6Q+G5EwDlW6GepIU5My/gGDSw/VQyWCUmFTBSY
hgXqbKEn4+OKc2A3+RYQP117Yx0crYWSOZQrDnalLXdjv/ygCQLacZcSxGFj5zU9OJU5+hZBAmHE
QwgEQZTCOLOSPnMQuummWl14uYWqjU6+3bFJKQKKSQRiNOuJTmo6qd0JD4FFwLrygo/JJjBOL7zj
Jk+COetWus+2S4qF5Nc6OfQRQMy/aWF6cISuI5hrREzX8rCkjO10aDPSaJTewygj/ZxHnD0W7V9E
NFHbw+YPaSnraQeosvgtAwJ0YztOfQCJHl4Y1dJMYQZxOb01GwuZjMq1Wd/FUfcsKywTzI44elFl
gcdZsuEsiX92nQbeS9fAjWSPQZ794lAMjYcwQyfB8mIHY3Nxi+nXjGdn11F2dLESzlh9ig8M1Sfa
58V7iVGmBfx+33btuVmSI86zLaywXbMEPwtVRvsks7FtYIc8OZovVdpRvbe6B2AS5ZnPvG1pBOHo
Sx7UGbqPMpyBlP6MhvED3CqRaQgYWoTRLsG8ikGKA8G77rq3qcOBOkbTYzSpLS8c8AI1iwvVsTtR
2yCHW3EMweVsYvGRa07B2WBVOze2wq3XpW+SdPNUFT86ToC82jOzH6l3LYkK6jv63WLre8dCj1lz
4gkytLarJGyQM+0HxpYewOxh2tb2qbZz96gEEInBeu/LId+pEzdQiOdxM8mku2iO4OiG0FecL8LG
tzePis4PjBtE50mALZF8ihuKT5owBedaPM6ALvduUuCpjVNAM+zIbgO3PEB9g1LapPQQNISBrXnh
5M3KEE4he3MPFFAAB2Cx1nSnJRnYorMmXh+TOtaw3CSjH46UQCsIqi/U2Phhu7ewi+9nuQABJ0pG
4aj38DkPos8rkI+thv1OlHuYD3VlHnDWLGuJxmPZlDizl+S2G/yHvDYTvSmFSS2eOa5KfuZ3J9C0
MDD3z+b4NDvNORczUJmtbCDIm9STo7+xjwLlH3sc9b36koYwECbm8HPLplb3W+3YFyu1PzWgLnXF
LtCHSYNbPtoPRutMq6+Y9libGBTkFZOVJHhvWiwzrbewHnTRcaa2ZpeM+BT1pB4SC3qOrFBgJTLT
2sQ+2+/sTCvvJ3vO7lQdEEVPTGnhJ0+tj63FCyTKIOVYPV1LPRsfmzfRTdpCRSwVYRbbmZ/XBNJM
EDzF3vSwqPK4BG8JbUFyPa1IRieuBg093bEXxS29ieRDuvg9J8ODqV9plA4RmJ/WMcX3athRgCZv
Ou0QxGYJtJBTKxKlxtqFMvHs02caLNk9LudfATEU6VrES3msZXrvtfGLQ2xyzpOnrsAyuVIAo1LL
3sQjgKWachh49MFDe1lhfOBMWx99XJMbUHpiMy/114oF61aW3i8O/XTV4llA7iezE/rduW30N8w0
5PsG7lrTWVOa9hqu83ehfLqBHban8oem5obhFm9AXz+HPEKHxHThBKYVh73DAeO4t/Fgv1DczsIV
g+Xm2TQ9KMOdjWWWL0c9aXeFv5JE9KDW7itQ/7ekISuTMLYKZnp6yoXu4rGjrbquNTnvqf7VUesT
UO8zmp4fShYZpaWE21Lmz26ANbj5uTo9c/eYdqicLgMO7eVBXBuEqBLqTKfQSLmQNC1DuekbgqtI
JMp0EAFjkoeEWqLG9BN1FBVhTckAKL4tlkZnV+nLSMP2BjOmaTiKTNeRa0ZgXsEYTsX6PLcMLimh
pBsJj10WvqGqxltVIakUEZ30MwEVS9KsZMXUCVK1tFC5xL+xSMiR3c4U8y1ckjQzmY6m0rQ15cuw
HJo2e24szBOT6XRyy+YmmfinIeKnz25AL0uHBocXn0aO7FWMXDATQGuBoq/Yi02wyYVDucW0R26t
ecRH8aUu9Hc9oIhBHiHybA7Dtlh349C/cgIaiGx6+BaNzBWmyXFkn46PC0kyDKm4r4nfpyQsx777
UcAB2WKJw/bsczVmd8IOflYJUf6ClgFalfUeeBSjdat89J2yvg/CmHuIJ6c3jVsZ1VuN8N96vlZ4
uLRyTaafy3HfEAYpUDbNXYoKL+oRNpLcysGj3GuBlSK09QpGbTdS/uVqNbyG2W7GjDRBPG4H2GA5
MidnPAI4pkEMof0cm06xoMRLlvk5hB0SZzBsORVM0341XWQs56XQX5I4/pB9QjJ6fMHlZFEZKz6X
ps1MmV6zcmYmLnuEi8Sn9Uw4PNeJ5T4XjTzC9gS+FXQE7NgappSm+aY9LQX3fMN24DUyzWqWP6Ca
ULa2ULpG6V1/qq49bBjodWO/e04BYzbOOHnoEi4D3twicdF8eT47Jlfcxx3jDt4ApZOvxFUw/y6c
D7bMrrg3MMpbUpNiC+iLy4l9UEZMANd0yWWUytmmXa7AyrPLeZuUFM8hYVPDQxWdv+BZEaadrjU9
dTz0qIUWq7hf39vaeZhsuCK9abdjE4uV3jTeSarvZg/Lk0wHe8Nta7rxYklLnpVeCtOaF5r+vJgi
vYpCvdA066HnUigJsT4wrXv/b6e5f0GC/k8Q0P8P8Z5+8O8mvqfuZ/Gt+vEn3NP8gd/zXsv/B8hx
3w4D5SlHgtfkX/2Ge1rC/oenoHqGXuD7oecalu0/R75SMgz2JKNeH5CnIwL+1D9HvlL8g/8UPM91
Tuu5Sv6vRr5/HfhKz1fQjhk3m/+HUNIzWNk/B74lPg+o7iRqEJZeOAg8zgnVwysjj2PcuPJyLaVa
07YCwEVAJ/Cb9N4Ow590dyNlCXme1BKBG+C4Evtjv+ldpooAIgG+dL/xstwW/z2MNBR/mU6bD0th
ue94QnqBB3b6b3DfoChxPjt4ubM5fygRKnZjUpztHuTFaJekt3W+bKdsfpwScEFBtATEiDeEetgK
Rm3zZRyeIkWjwzB4X6+/l0bzYkqLd4zKV/q6/Me46ZNDzd+lZuiYwSGiJd29ZDMUOFxE/o1yHX3A
V2NXs7yg2JLzQ3jClIfVGbcP0/NT44iH0C1AIc0pKR8r/dU7iPopsh7ayQRdyZkEIUnSi0EtafPN
yp++Y+Wnzp/0EUMpM2D/zpkh0IigiC9pgrrhie5z3NKkKga7ZpjrIN91Vgh9DlttPzhfQ7JdEBPc
p9Hy3VPMDylbVd8D3mjzODyE7XL1nfvkGxHNC3xO26XKeX0q+CUaWrXLVvfSrVJe/La8czonQRQ1
G4s4KE9T4m3q5rxG89HKPfWpX6qv9pyfxwH0RaZXdW7zDlZjlGz/eJj+SaT9k0DrGMsB6h2ja4PW
vX7pAYjbUDIhFC6ehb/eoUijVFyhijJH6VGBx5A5cVsTcUnj/nL9i9Ms/WWo7XPU+g2nBP0wVW60
of1BbljZsyMdDvNNlXfvNgCwy8CvUq4tRkN7fUjnxbldC+KtSkW3Epvzv//45vn+148PPtdRAjA1
Ro2/fvw2oMl+deg2Stm8nbBvr/dKZum9T4P3kOG85IY8LFk+IJ499T0s3SRgUKgs/74umahltKgU
uYl4a/KTbV1An/Cqzf/FpyR/ZOMusSXuMSwmfy4DIzs7hjUEFuZ2JYZU3cV5C7/cNymmxUEYsb/B
vAYYQlNtO2taZDt5iRq/uB/a/D4huUGdxPDqqem+KEDX0JM4HP/DZ/yXpSrwXVZK8+DbtmPLv31G
ZWdBS2a93gSGVRv0BIQ0Z+LOtenENWjMHBDmDa1qGLdzdnr0ZWBjuS0yth7XS7nkFD8FmCPTrBgO
cfvkuFi0Krfb/ftPiuvmb9954BPLdgLGv8qYesw98ceiqoo0dkMxV8wd1K92aty3KAGeo+9FQTI/
xtG2jO+jlxWfBsHAYunzX/UyU746cdCgI2ifEn/dQC6GcRP4P8Xa/ZIuCdoV6Wn0OarpBw9S0/VL
mByzDmG73CQ9XcbZQFS5Z+u104RrCHDjkkyC+NUuKIeMOD5IH7to3zi40wt26m5U9A9Ino8FM+59
5U1vEEK9pzCf5GPZXVJZu0cBF1cEv2Ss9HOfsMmSXiYviZNUN0hhFqTCf3/9xF8h7jzy5vrxtIeh
wCfzG0n9x/Wr6yFHWWL67S2IaUUg/EtgrNjXNdtGrrhZNW1DoYdloWiPZUcPBLuxc+3F5dGWSGKr
YCTm7fvOWu7/w4f7b25DT5g3pgMm2LbV39+YoUUkuiDGWzE4PeIbtm80jio8sPVtUI28cub5w08Y
UiXdS9KUZzQZ+I8EnGZopSeovgeijMzRLJi27NRopfRzC0pNUf923/2P70vnr0z463Xk4oWCh0aE
Lh/5r/fh3FtL5s4Rr+4+/jH1XDMSbcDlMNIUPB/z+9Bj3GZPHB6yYbS/99HKYWXxhh25Lcwt7WyR
NkUbyIMtxvpNUlbuuepAW+Rr8TnWYfEf3vDGS/fX1ZJvXgnMbGx9PM/2zA7gj2/etTorkoyPNjVV
0wfewcXJS5hT9uIBqRiYvk0zi2M7+wCZYLN6Kjg7fj7cLXk//qcXj1mZ//LiYUfkeYGrbI7oQtjm
Rvjjs/hq9mLSISVTBsxCbdmlD6uTLydrCT9d/2nQtsNIgVlmsyz3gyk2t6T9CYo3nF/z9JWy+DVh
5dhmUeEeIZOjmNotHDvjSQkjS18IK9EoQHhX+0Ltp9Y6ehUnu39/y7Lk/OsTFXo2b1DHCVmZQvdv
vj5J0CbwMzO/aWosD11S3QaFpIONJtCEbGMqrXCfrj69toNzWCNbXhzZFFsT5ZzNCuMO63sRx/Bq
ak3SCilt09qaI39UO1uCdT6FJedi6S6V1u05i/NLbwvwE01J7ANkWhM6sEBGojZh2+yv+y7s1g3Z
gnwhHhQPcHfYebhp+iaDfOCN6H3EZXbLmFZ9mQomE+5c7Vr/W99FCO0R7ZXJHH93FirCRaxOtLk9
h+saPHjDCsi8zr5hZvoYVyoKMQ2xw0n0rdfCZphq1z2l+ZDe9xlLbh8hQBSoLCiTmYPkthB9G9Qd
zeQohzwEvkJNqMPqS8bYdtcGeGLyPn2hBLknAIB7CdZRpBDQwmaSjJF0eh8QZ8xT587KA6ZT0V3M
s7mPLcJ0WPnnnZhcBth1/nLdoJLQTMH69g+KVfEg6vRzgqvyGKbisx039CrNGcfB0LJ/X6AUkZto
ZH2Xh+LoWAAFmbje2n0yo6dXwc1VBpiq/Fu6jDi9GusBNjDO62w6SithG1iqJzeAAaVCAO6qT+D8
zlQuzzHj1Dx5K4fqvRRTDQorLw/Xrzjwa4udbrBRActcUlffr1/VNPl3buhfEDFP09JEyI/hwqC4
+u551vyIM8I+DJPmNFr1/H99AtTZKl/7yNGXiDJZX047P+I7L9MIpCOXenbYRuRR++oOpU2hXziM
+6EWDhKxKjC5Y3sinkCjBUNtRZ3hjZJY2wLBj0+SVdwMyM3764s0a5cXe8C1UQzlJ6yU9O+kLbSe
WdKzqJnXgWt9Qcm+VcV06rE97PllNZZzjv3o/eEIV2kZxnA3d6GP2kWuWnZ7FaTAROKp2ee0sNx0
yWLdxYQHERxVCjuyhzdHsCpcImvflBmQ3C44ahcqgkZ021uEYue55kDS9PH79KtVRKlsnowDs+vw
MGJjSbyk3GoLAIWaIqBU3nDT+WC+IwJcbAVw4ZVd5p1Ae6db6Lpc2/ZDYYFDv7LONqaWTS/Fx3UX
mY3ljrXN3TYwmZklTmgn+7asq/1iNXyYNfguegJ015s8irr6xbeDfdIaPkfDbt483Evun5tIHkhA
3a0xwWVeiuiSiOkI5L40sy4ekBW6bVC75fF6hKTO+OjEpYSjsHx22tGGkyNAtMwKYncILBcnBpwM
AlKMKnc5TShbYLvjXvvvg1e+1U0XHtw+eBbZoh5MODwVUJ666nC9+o1HTWCDfrzKrjtg+o9egrb+
lq/jfe1jd2jIjWxDY44Kmw5Ocsc0Q02SEhjlnrMmdm80o4YNqVjcpOWr24hPhGYZBJj7r1mr13CC
p02yG8x0je+yqPr+4MY4oHsP1EPankFpX3xSag9zvCsz/bnN1S/ODreZgK8Qz+GuAjjU1yyJQSR9
hPqYXWif+OffV4dyvX1DSdUGSzF3ned8cuYkeShOEllvnyfp/fUx3buS7J7sIDlF5PRukhx29DgZ
as1HSzxmmNPslDqrt8PNiiG4Zu7A5jdwObFru8UnmjBGb5b6xQ2CXVuV7vPS40+0xvmRjBJWbY3M
7UTcy0nX5gdT3toV5ffr5b+uZMT+92PdimfVRMRxZPSoqQUHjwVBrYj8ms8Qoc6Cn5nuxrRmEH3d
mGVwu683kR9GtyFmif3vh1nUK7DKBp66zw0sYxvP6mGqSyCh5k7rzHkWOfu6Orc897jwgl3WZ1/7
tqP7mFfrYM5G5EzuNW1kN3OYhjR2YwlooejZ4bhxe2VtzRtX4bfNHGc5Sc63W+Xz8uYQqU+4IhDs
sPooxs8+8YtTWiQVgPRFY24cgSysOWLvrB9CM68oArfYrxYZ+OsjkmbhcuxoTN+0qXO8VqtfHyTp
JsfEhf2gveSgENHhjEO2HDd9schLikuYhDij0i7vSJSOyAQcPqC8j7U69GJcdwG9BKDmljhjXWGE
cwrS4teSiZ0Hr/vAWer6/r2+Mf1mdujtIc8KjXrrrXN1xom8naimSq0Bhl4iMiB95HJMbG8KZL1t
g/Ql7FbGYNc1Vc/PYYYLbGZkQD8U5kVOVER84vE1AAvzUi4fGeCvqF4ymhfX17xnW83Agbj0EDpE
QBlCx41/GH0Lp1imwPSVnErTgJMV9BDcZUm/swOF6cR77NZiJFxU3y50az1k6ScnnkLYuRrQLin5
J4UcCzj0uqsXI6F7EZMjb/qUoaYNpqmj3V1EdXTmONAfiGbO1J0y1VKwhx771PsWJ4XNpgkrfZit
8106V95J1Ig0oRt+pHYz4XCY4DB3pOVW0HwuVYvXtTYG2bGhnx4/dFBHRE3jY1dE8x43HbTbazPd
9asa3Rkygqj3eVsB7cRGFwjWxHisvGMJ+YbhrugBwkwGT1I2J+plvteqxOGQzMG+VSHhG8Fv6s8e
QDMLBOW6sp3JG7ZB+mDR1v5ZMsL0phYOnt3FNLsn6dYKUNeJx4XONyuz5YvfFb/ckig8GQhQTOOu
MsLA9YR+vSMkD3CH6+mWK8RmJuxP5IsoIYyrTVYzqah8EJjYe6Fw41E5aR/fUpV2H2k9Vns9KoC/
Oh1PWbO8FyUHzxWS8JLmPjRC7rerCFAzthSdh9W2jtgaNnN9sCcQs0EAFVvHVHBYi9pRANPs1MoI
RKnx6EXwi4m/o1vPwzO2V2gKC6pCE/qUaxX1zmN1PsjgBKUKhkbCen19TzaFm17o63spZnlqq965
9SSd40FGgjjPkpe1nWFBgrKrSs895V381Z6Aozl5/lkXrCWgUniSfJgHiYMWmQzrkyTxtweWEZI0
LbZWW9Od2NRbjOIr1d6MDJ0ghgequ9M0wIhiDhrcaKfKH6TYTPGLWqR74uoDG/D9T9dXtiW+OYyL
N4i7e2Ia5oXakoFto3KjY0jZYqkUjQ/sNa6Pbw5eB07McnSyGYhIIp5/H/FdMArSxhnbyDC5lw0d
B8pNtyLDxeGWg9hahHEQXXnKx0rae0tZpL5c0Z5qa+oeijK++CuBbJSseuXFRjN7va1ryVJkNitJ
RGCYION4E7mhdfd73W7X5FdNLT1cQkW6YiB7GS5UmV4XYjv0MKFN9M73rJYcKNyTWVOvx0OZhL/c
BJZsDW3Szejk/i2xhvT2RYUoN37YmA6W9GnQgJU4VV43Y74IPoewBikI1BcpCw4NbnU71xWGo2sm
Z0SKwH1wfQe7PVH6onTzzfXlJJcR078W4G3VyW2IfMDb8b2uu9QpJB27vLt+xLHIbzle4S6ylwcj
uOZ1fXEiVUA06A12om9PWDCvz36fRdRSZqKmesQ7sVUeXqflyUEPhVwzMfqFI2QWkqs0c73d607L
rV7jHWdWlKQpuZ2UBzOBbRQeie4em/bddcQNQP6hpFXpzn67bmxknebnyKl/2LjbECDTR4XeeJIa
8+xo/NoiIWpOxUa9KerY3em+uxub9ZMVFO2JyepN4jJZI3SaZ16xr7gf4DLI5a4JSLRUomr21y+g
zRYcjApQKQ4K8LYEloh3xjuRNcfrLTh1LXteoD99RMw7qVqEasTnYfQM6d83lN8a06oj6eMb+VKg
2CXruXVdxvnuMeqL+o5ozUez0ju2qeO0wkyWcKqYi+rdW+UDKuzrMnYXL26jNyAmd2LxXr05+mrF
ilIcpCmxKeuE4dU4es8dxdtHp9c1m0gbH5G6jWy3uVNl9zBI+FZWzFc2IdTD82bw6AWD2g3MxJT/
1WnZseqmih9k8Nq25AA4eBwcn9aeoW1/yRygdcU8ZrP4WFHdccA7zdEs6RMqvUnLCrv7qPtSmhjM
idNPD8EyCfYVY4+lXNXe1SPeyhROCOUBNxqb8eTQJzTXG9xstIUh9Nc5RIFQiws+XJoNGndHFS1T
T7dqtjHOppyT4+b6Rwp4nTMMohdCq6Sr1vRkU7GObW3+PA/4nb3Aea9XAV3C9eiUjXHuxmwdR70l
dvxTcjJaEBd40F6q3iMJgyPuxpbfZcu2sgU9RQFkiB2GSqTcb23gaD7d1kz+qM1JzmMDiaqE9hE3
yj2w2yMeGnTnoLeYnlAdk/6s3Qv5HiIjDn/YSvFLy6MqMqxqHBPjtKVozMmBaOMitQEegb2dQEjX
8VdH2r+8mR75VJMNwZa+55kIQVgCyu6EeT+7kjdgBC4DpyKrP11knjE4cH8RC5E3flc2uyHOt4kX
35aO9V9sncdy5EiWRf9l9jCDBnwbWgdFksnkBsZMktBwCIf8+jkA22x6MZsWVlVZZATg/sS951oX
Ao2YjdKmlwaJXNIZWYpUtb1lKQ98k1BwlT4xuPhOpIxX1khmD5pRMpUBcZU0U2sRghp33Zmja3z4
/tiS4k5lZePWmUrxJ0pG6rk4HtFpOZCjyOdBvbYrU4swnZ6C1erbs1v4cARBJrC7h6wGDdpOmj84
ODbDUGjAyWGVWCL+43b6K05qss42ZUDRwsz/iEDQg6TJZEdG1gEntuCipOfHpADLywf0O0W/qxx2
iZmNYP8AgGb93zh+sOvOosisjJVn84x2aTscrMaFXUBGSkG4EPiUsxvBbsqbqHqw6nhYD3jyJyM9
B1TodULI5JzahpHuK5pBN8ja1+0s4h50FGpDLpANA0tbBzVEUPbt+IPfNRJqKHQHkItRv7bcJMTn
wN9L6rK36ZR/LozomnXMd/1yP+DnOzKOpZkPf0PWQ+bGAkDaOm0tag5H0WjYT5Ozdux2JO62PMX9
dzA2e6iVjx3SgpzCYaVMaW+sID1HCOmSi2Fo+oXZ8rMriqdRHKOJU6LNp29vmA/tFrtj7jrPnghO
TgFso0X36lYp+RaV2qZe9KkqvPUOQyLTIFKEl0Ug/WFoUOvib+/YL1WjVySx+QggtD0whK2T/XGc
kmFeIT6InXsNAaquXT84Bjlc3wyKJ7XSCwFW2FWm4Zfumw8k8TwEefJIgXkl5+rvKLDl+D1g+xb5
ul6Om8roq12TgU/1PH03YR0DZVggNcHFgQ7HeQXJlJLztOs82qYhze5BVH5zdd/TnDRh5kfIVgyc
YgAavnAPVitYwIuOKY3kI+pXgD+6ID5x6GY6WLBxU935XZtQ1oXc1Q6/oyRUcJPnMWHManE3MpSP
kcGWDsV9YZLagH1ky8rA3XBtPOcFwuy0JhMDr9LAYU5VFtn+a9cHh6BEj6nFw9HlyUG0uvcrpGlB
+m2LBLtPYoAxB1ZYuUeFfOMqR/+zxZKAsYbOzO+K7zAFvkOSYreRDlIhZbbEXTcuVqIAIlGsa89s
205JNtXnkMyTtSqBthOedust8ziFmXvI8HTQQKG5cwqj32vNOZtyDxQfuU9a+obcFP2dJBG+Fj2X
OGUCbqjf42CPZxunWzkTdwCArIvBKOFMMFn8ruejDH4d1wD+VQEu6ca3zUiW5pUSxcCtGjjZDjY8
9Jy5VSzTbRz4hOz2p4RJBK5mX99Y+bQJmuDFty2kplXMwAg0lFQQVaMO+3FAlFXWlHyBU/nmtnaL
69n8Ns1n/IP4lHKXQJlkTzT3u+xBVcRuCaapOupNwB6HXhnWqhwJbRv2Rdp3O4tAe1Jfwntqekib
OWdbz3+LO1AnSRvDCJvQlkIltqwH6o0ebSegYgrJk/CIdvJG68qceUv0m75WSBu3bMabTZmx45bV
A7gHuvccJY03AtAwBy78GluI3TAF8Kzi2+7UvfCJpGFWA/EUwDjWii1fIhTpFjM2ohzO6P4ZQlm6
Ev4IVYipYWN1R3pweenkgFaQLoqPpuR4IzWGBqqKub2cPYRdjkGBG1HgU5q67i+a1h5yVHfqZjtJ
rp6YY99KsN7ogMCrpbTcqWvu7LDD0RbXbybvahqa8uTBeDjonnvQysfC0uDnFMW31xkbsLIfY1L+
qlX8nYjc2SSRqVC842tHj4Gz1iS7JtQNrqLMKbe1/cVkM36UnoPOnzw4l1lZTLpYcsKCxqyPXZyl
IQhO3I/c50Trpfmkxzg6fPWNuuBd9XBFO4M8Ax0RX2Fjec6Fy+kbaOrct9V4GooXEQfJmexyXQSY
UjXup6GJto2WvU8qDzeOsqYNjrgWXbfCH9oO0IMRSA8p5lDHDTg+yARF63ROYTqi0tJXg9HTbDv9
I3fl7K1wXhvHtbDTdhRSuXOqfLGlGOZ0sdmXj4TGlL4erCOPn9rxmaKjzXLD6Zz64xdUL02vfHLe
/OcxOE3oALZO76CfKyndVY7/2Iyyc8twoEcogFwZF1h59ka3IydPUEGG7XVGY2xcODirRLPZrDqv
rDwwxkNXvsZqutj+bJ8s1Ab2L4rOENtxYBcQuck78HCn8YGR1aXVBibw2bI6R1fUMOwHy33s7Lvb
Heqi+5tG6is07UcMryZ4Mf93OwXdpre7D+meC5fzTc7mXL3Pweehl49D7Lh1qO/8Eoe/K1w2h7qO
hmuV3qW0yhsiNWOtj+QSwWjBlkjNvDafpBFMvBIMIqDEEZxGQwXO1ck2zj3i9md/HHFUBbq4RuSj
jg6i/YS0TmDJwASGikjuMqo/W0ivOwbFD3lVDmchvEcvivN9X2cvKbkaaRnjzq/s77al4AjSkIRQ
TEnSmz4om+5BYmbbwa9+270sIOQo/Gmd/KphlFKy6yROkUtT2NjzWgL0TA1Dc9J5BuOQ3j1mkYej
udY/kjaY9ppXXTHLayheIc2StCgZj+Rp9VH6x8Bo+22goK1Yob7Rw3SrrI+wzMFM+8iCJzSvTIYJ
DkqV3xxYXh4Mq/83VeazHSnKGfiNVsgQoAkdDivOay9sXruGMV/0nAzVyaYAW/lxuaH/Jy6GVDqA
7LAlLKJcqdCRyNWVRSSNQZ9gC32Tsk0YU0rWIE+7U+vm9yFL8k3Gi5CPyZ8oio9lFa6rKAofXfHA
TubFiIbyNNMkuzIDZWdiYvJbrHdW1TAb1YNhk6AR3xuzD7fqau/XVDrOCcm1vWrm/8uiVLtFfvW4
/EVWy+JZJRdEqJjBPb04enAQHpa/s5Y4jlVmNyCoCC6uKGwemvk/atwbKyHt+pAALXqwxGQ/9Anr
topwn2Hoh6MJXOsXTIN+08gdPgNKxQRhlRzxuP/0scgy41h4V+ERTyDIfPQT+KW16teym/ydS+AX
mS4wNeDkJutpCDBBopMkqixOQvtojuVb5OEG5KgiD8gNcevA8+L+xRGRIElduvp2nNGLZX8PWnjK
CD+Z31tEJiZDkR+N9K1WA1rNpngQHf4maJmYF2eZQGH5ux9VARv6PbJyL+BIGoepPuYJGvQkBY6a
aqBzcU45oMtZhXMtpRPyo7GyCW8zQe10czOaTkJtUSv/rB+q/CO2yIyjxE1pYSaosZXV74yJihjs
uEj5EDNXoU7pcX5NtvJ27PsUYk9iS6f8S9WqfuFiWrRnc/ufDxalTEDCLfJj+NAEOe57Y/oD0aG/
M5qjS/ugjXJw3jAPmrKerb0czmk3ODtrDIe9H/bbziAhR2ACr0mfLn1P3aYhpIKPxiPQq5bgaIq8
Iujiy8GMfefoAsRYJV2AThpWUNnWzTZUFOKy5XjEQ1xcIg2Ahadh1mhcfnw718Er6WP1gFELKX4E
TmEcn+rM8fehQIWXKfVC8RZ3JN1Y2EiQ3ST3ArH3q09sWIM1GLrVxCIruRZSYsCg6RdZ/ab5bf+I
oJ99yDxWKunt05Aw6titr6j6rY0em6dwMl/KlIDussIl54rkS43psNGygH7Ka73TNPz2A+bVy9TE
bxybhK/ZQmmzoYkCEW6LqL0uc/jRDWHGysg7LvOIZepTxKhRPGjGe9uuMKXkBh4qTb/JhuCj0CFk
KbJZAM4TRiNveIThud2bFDYLvcParoz8UBrhwE/Rlz+PbRjROwCKOhiER+6KstyOZvuWtKImc8TD
Y2J514lLnGI0pp7eifQgx9zaZCJs9lrFsm2ySq6E4FswWj8XrA5D9txgAyJMYFfE6zwFGgFvnavU
LkLFd8lM+v+wxxc6pdGpDHEwzA8zi7mBSB31FqcG+Zigi9tpnA6x7X8z+gbAOKTnZVFXWqwVMjQD
lVkkOyok7sl5BOp3vJ4Q8PFZ1dYnqibrWFOZo9RhJU6CJYuDlBs9EN4xi5lSZ20L6K4ZeIqjZx96
wwrfdYtOG3iJozPGWH5r6mbM2mwF+3EkRKl0k63CKbdySuLGmG9tSgcnsEH+0vLvcRKk42rmeFdx
RhiHxTSDcAHsyE3cXX6EipLRK4QegWA58A/Lk1D24SvUfOdUsylVcftEESkOalZSCj6Pk1aE+AkM
lllDgk/QaUww1P1AOgilAL41Y+tz4EKqwcYSSzeD15FSz7dMLzWn4CuAJBxkhKTosB5W8cie19LJ
NfLn/TriApQTJS17AjswSL0vZegPkad3+BxzhqcuGSyimR/xlmtoluPYIiaNHopvjbvdISd+5+vq
NxghQlS8iN4i0h9tds3HrF1yOqoHhQrxrNf2zSZIB9KhOCoBvJBZGPsC4lgJ7khBpzAWBRoAiidl
2I3LxtvHjfVdK59w5aEdDzExIwH0vF1Zl9EFueofbxq9G2G1zMPe4sk076NJZmXTOv2P/oY5VLWS
qi7o9plhB2Hs7AXInpU32jFIF+PgdkTfSc3BCU1acTCC4Kw0LtGEvv/Bid0OWPOGTTKnr0hhzpJb
NR+3bHRBjE5c6FOGEg2ruFeYeF3nGa/3HrGqheEqI1I6vEtN2vguRVKletfmOC9Ozqyv9BoroXLA
A4MHQsFhPKv4qPlkR9Da83iQ1BTE8hQn0QypLrcQKmdEWk6gfOM+mz3DUr+qPxsXWFDlanffqj+X
hwauBAZ4wMHM7n9js3kVfefhvJ7fhFr4+6DUqm1dkz9bRuXJbr0btHIkdNWtiJ6bTKCjzwIgyMDJ
2/kM0UKMDhaC28PAEGBNcPRvi+DalUPc7A4EdblTVrsZ/QEVU2L/ZyYuGgrSuBwikny4bF0bS6oD
JGonSX/cKOevyV77LNzwoAc50DSWk1mKcaOA97Sh+Xb2TpfNPFcPtyZ+7roM/kqg5ptlqF2QPoHj
vAnvVjk9Rq75ATojvXlG3JKJHgE1mr8khqbG3uo7QHSsQop5W0lixS9DdcWV+OBPq4kPsZ/96SWr
b1sYz27cVnj0nWmXD4a5rjNiiRqbvIxYyU/fOC1ShXEi57tG6HPxIcPX3dQfPPi4qzHUvhKjIr7a
N0HK7EaAvXoQ92hGciLqiQpdhzUp64CyCbKPWw+WHDvy0PblLqSCCfWUngwm0dasMIGmY+IeKobB
B6dWbxnv2qPh+NuxwjsPhoguOdaOvsUyvxvt65A22tnT/A9ZuI/LU4B+y4Hakr+Z0vnVU8+TZILY
Is3/hl2fEqh4ghTUM/es/uXYW9ddAk4aOy1eLdSTuqX/UnxDfJoEUUSejdSmxW8dIMDoA1TOcQQx
UkOGLskZ0WBBeH76orrgUliIgCpfkdYHTcMUp+UMwjAcII0kSMPx5ATznMbUjIcvIla+S5e8wwoN
I0U3a+cIacaWJRU04XlZslxoeQlDkO3QMcur+1KUyIZkHKfEd9JKv1+ZIeLq3ETL6eeFIsGMrZjP
uaHPwqs6Dq66GL/DPgj/6LxKi85zWUIvx/xyXZRt9W34fvfQj6xKSHfuSNh5zG14A9bAWwOebdO0
rXNOa/xpgmB4Brhq6/rMFYwpiDdOkMwpMqGz9Vu8YFkp34YGMFiFOtrxbLEtnehPC4Vj/nwTBQK3
7IbN8l3l0O0OURse7ZJw0LDJH5fjapqlLBH+rULBP2T10TL8YKtfOHDBWZ0QrgN9vTfhZMx6lx8B
Pcoo7d2A6X3S0unPhECBgk7jBJ0LA8/xMbkmZA4VwvwjRmZqOnzRPidUq6tj7RDU4sJsPzwl2jhH
bUl9H3TRZ9zqGO9bE7MnmUKln95aV3z5rkaIq/0LfyzqBdtEF5mCNFuJqtW2etgKtoA2JoH5XfQU
eVBZzYkLypgdM5UZSQ3ja0zY9G5R7i6qPUfXQA6TzDYwldn32TjciWumRmZc30LBQcNKCUrvnDCO
2ATBe6YFX8t+EiulzzVZfw4gdfsek6fS6gu44ngHU/KhM/gMflRDFBTSqIsz5nNG6yCyANjgkrYK
jPdSD28g8xpMR1q3prtH0Du/pdwx4d4rxV32oH4aC+2YiR+gnvPH2FXagu0/RmR5RqbNCnAWc6sW
pEjbAQFVKUloy5fQWsybemG/9CECyKSvt30JCSp0m/3y1+crUP5r5qjxorWBGc/fq0tpsgNKGW9R
f/TkambRzezPaXJOQnO2TchDl2MHpmOLtssqP2spc4Cj3e3BO6kQ1bM11XJnTQm2KP7EEDHUvjB5
sDDSrjzwGBtZhe12wnlycJsx2uUanTj6iUGmxBsLSASRAcszoaq2GIKxFuWJZN6U3fD67vuJVAZU
HDd05i9WmIlDKDXA1bm5CR0isWxUcXafRfvli4aXrS7ewGrGmg+6ISoPZkVmBjBnj0EWJGVpdtsE
bxxFJhpIHoSly1pKb76blMNUfji+JF1HgbFNI2KKJocCssJiQiUMAaMRb1Lmzy2eixtwZvh4zZCd
Uw9gjhoY6uu8pgnHwSZzKtymAwQQYNo3FVg2FKNou1g3porSM9IZcWSVd9Y4i29ZwpNIW1bu+lyc
4jANiRzkQlu+PWkp/mIe4My2qmyzqJPt6XlkuvFQ8IO2fh0fgwbedYCXmJcxJf1hLiPDNbsgA+/z
qN3SLjrFnXHUY5LGl2us0JwKoQyqxXJilyOnz0V8Tz4LMnw7vjQcmdztPoYhWDHBbvlUjQwzszZ0
dw91aQplVfdQ2PkTTkkAU0gsDHs8OXaJMSkwDkgpHhtuz5NZlr+Tzt7FqnqP4uFq2F36c+XyehPn
jgRmixAMNLmdQ5iG8cta5r2q3Wi/3GaCXlGrcPstypkkY4jrjGh/KLxWqds/i9TWflocGLzmOtEs
YA1hf1+64JkKXTkpMLpKXJjjiLufYH+FlOOpkoGtAFvQMBtd3shRgu8X8HotJ7guN2Z+hFHj7pfT
PEzqlv5cNKe89uN9MORnu8IbOIjieelOBy4wJowBOqGeJDWAih89ZLjVj5DWIDMuVYR4cXIt98hY
uqDtJFtqalr+xZMHdqGitYomsc2KD+bG1rGt+pE7ghm7hTnehASISKjtd8txsIhzOb72egU5H+LK
tuqcf35YbjutPVZJ7K0HFahDa48sFmRvY2Y2bFQazQzd7N8mcpG4aAqfphmwwgARHCsbnhwW4VGO
9ikJKUIKCWY/DoF163GI9jMMfzvCAmTh0xnXLmJcnnXCTLvolljV4/Ik6yWgQMlPxRjrKZ7K6qfV
CuFZ614tcZ+ffxbbGjP41myvix9q+RJslq3MrUm29cwzGqqAvMKKnp1XDBWhtjXrXKxqP3OJlWfS
5gXlseuiJ6/qbjl0jG3QsIv04+HdMCJrt6hgkWKbT2Hgbz3lsFCwoPLhCz4jg72Vygt+ztZM17Qt
USCPy/FCBN4MiPK0NQhIqpUk452HOx/W8l1v2uKgNbp1xRu+KWeBi5PJT28299pxx+PZmj6xwJE8
6RZ7ocLqr2KEts6oelacZ3PF7M1d+/KmuilQxNZm0kd+EZDOFH+uY6NNrOZuU85iNhgt0OEacwWv
5FWAZSN5kEIzgQGOcoRyZCz6z0xWCCYd5ny1wTAudMd9lg75N3N557z8r2IUD+whOSQF5W/QFF9O
RhqvxW6PZdiIy/+vnH+bxid+J1HEPSK2W4FDwFqOKqtVzcfyirlz0T3fKxNi9bi3PkpOoGstWQsv
Fj6fN/WsP1ATIxyGoH0oEpwWXQIUtvYmgT84Hc9jAHuVs+DE4PitzkH+OOEX+lx2vwTVxnYuLznS
5Y1VE4Quac40wwLCGtbXWPi7Uhr/Qg1kfd2y3Vlu/Il5wmrwMfrFIwNRrYcIoGnFdQi8+mwNhM3o
RpdtrNJ5RG77K4V8ioVXjgDnCxwMGQIfVUMHT5N/LGGymySyYSfzjOxURn945F9q3lhCQSXcndiY
SV8nGyLfNvWhsuq0qHh6jX+JmzAwQgdNxeeB58x9GNkpzkRXS5xbHwjEVwAeitT9LlAjNWGfbRs3
4zaXxMkDut4visyfQ8PRAVA0AJfcwHizM1Y2jPPcjemx8mpauFw9w3H6RWZjEVi/fa4bGNUnBUGV
xx+ZD+yRFClWz7B109Upx4SwmOzMuqzZhzULNP2h3jXAhCDUpv0BVm9akXeSzRrmUOWI8YMMII79
D3qMuGumYhiDIlWBeO9ahHDlkAPvqnhMiXpjXTjPGFpZ/6fQgPLx6VSa/SCTdyQgA9zTlEDP4rOK
Wo+6LcrIegsZpeQtwKBGPY5q+qNZGpe1YCJlkiDuEI7xrOyNLaUPnIKeWyM0xMpYY8azgkC4Bdsk
I3/KIhzYraXsXWVn76LHsTHpwbMNZU3Vlby2LTzANOfXahPgi6hAmaSXe5WTMtQaPbio0T9N1fhG
dlZ0pSQhRxLNTxU92yf8NP4xJ3YJ+W6Njq1Pdg0S8nM+ujPhSUEeZ9pqcTdVA/1VPZX7akwfR9BI
ceY9joYTIM/vINWb/ZPJgXxrAMYTwHVcvjySXkh+rhHOMH1s9sQt0DUjTTWDik6aveqYTooIg1Kc
klPZNiAHsANyCHGwcrpeSmKX3fYIZTl8wOvpOvAEp+pYoURb+YkmVgbk89whaNsAlnP60Zkumn/k
VAgPu0EXR6cK4pNkKaHZyBdj65PJo7mtuULpWFmxsLNCDjiK+ZChUhvSFg2Tp5AUmeMJNKm7T6Th
nwLUNSc3dtcaHshT5fnFxRQSRw4VjrKGZz1Q+p2Ps2QzZ1Y7ExnHiqU9vo7Of4+FBfAUDt38+G3a
NPavreTS9olUCKboqhpSoLRGgRF1iyPkNMJ7ENDhOZj9UXMRVRfEnTr04mtXaTii5m45cj4GhhrX
imH0rjEIIRU9quxiZtrN/4xganEE9pfTEPLUDKD4JiSUVe69/wzImuDTD8p9jFDpvJTDyu9OyDO1
jV+jq5h6UlRdl3BKJ2JZG5ThpwgeEArmx0VCSB5kf866Kb5UQ/CY6uOwL3V3OGRG8JaBhQ4TBELC
DP5Ct8dFNxLm6jnfiR9b56XbHCZzJkF7D7lW7Wq9xWORIKAORXhXr3ZhVQ/LUwS6CmWlDkjOUOg3
vaBITplXrrN5WFm8Yq59RyrhPXcpk5Ohy4+MUJpD3DBVGMovTZ77oovRwKf5UTJmtH1k8Z5tI89E
l7arY+Uw7BAOyHEi1keAH8iZAfNYaITk9ud5rXM2wlZy7ZuACWpofraz0bnu5BvRLdUGwYe5adsE
DKhMzjI1HzH/0EUgeFrOoljNKVtQFy04G+vOtP19RvVF2RqgJ4T2w4RqqVRbnMCHDDJUY1dYuMhf
WT7oCGgdXpHuj0iJasuduLr0LfjGWXdfRbE4l5QoQBLjZ1m5d5cpKdTJo+FoSITmOWQ8OPCspuF5
sfbGOIeEoplFt79fRtc6wLoqLY6+VMxzXW1YL/UcSB7kKRba0595kkCqwDJpH8eESvpdNp1Dh32t
AYV8qQDIZkjoB2BiBJHbnixSPDy9YZeQlZyqOpJwzU4wcUCYnDclVok6wsHFfQwclGfLEbv8uqnS
TwP7QbK7Nf0gIH8h9yJy2Jp5YaLLr4z9XitNkP1ODYL6kzCyWsrdRHjorWjKF+J2tDJoDzY/7gml
0O9omEt6eqitCsLoblqfbt6Zp1hm//psStFlsaYIjL+o2QjNmY8oMvGSXd1bLIUSu7gUoFsSln0Q
rjSGO+2HmSOXX8q7tDVQRBiR2qGhhLBsi5DgInkae1FcXLy6gDyB9mm8gXpcIlaZ9HvQPDmSz86c
Z4II8d5jAzMcV0wnlXXofMgvS2+CV3EtSe08A0veIeNnITWPogN0kesMYdsBEL7kXlljgvizHC5q
/uEZ/RLvoYUIoeeWXKZv0RjJG/+NjeNX3k+SQ52XpckxKy92fDP2nGOaSoI/A+tUJj9ujAad4Eqv
C2iUMYxxPXPGrSD6aOtqFit8GKTza4CgIL4t/6vudDS7Kf1Oh+rejTP/AZ38s2g9EpBhTXlBb5/d
cHTPSx1ARyDPJdojOOr0bL3s8hOK3XOapgjDl+ehIhlpqUCRPMJLbWGf6+0ERtWVl8mWNxOv117D
E8PemXcExOZz3YIeMIqT4ZmMjhPiKJedyXLFBrre3QY8+SxTEgf2qfrklex4+fL+mEbdRfpIiSI+
VXo4VPSKkkaUaH5Kj1DOeTwgyI6WjQMLwcEGbaL1xtZM6uNivy3m1JilDET6cBFxE+yHSb9YKmWj
OI/oGpQ/zvQuSW328AD+kX01RwSMa9ZnyaEXQbNm4ZsoA4pCErM6YQywHlrSCXxn+PLDEHUkz1Eh
dKDjw+Q9lrO03eCOTPoqIqyMayTop/E82Na+zIiBmqZp2ATCri9I3jdLeR8HZXQgqvJNi73psMwK
utox7tjfHtj6C4DT85MYmKxOu2jV6oKbFCz1rosQ0lTdaOwGu5VnVAnxbaJtQzKComwoLPtIXOHX
UmNpZLDs2yGoYTzXDWZ4le7iqHhYxoiRAIzsTOV45+UmZpXU2aWjqVT7yhKxObBqeEdQQkjh7MxM
8dMTf80KIQnIekU+QA5Pq6CwR845VDW6K4mgiMTWquP3cdv94utwZfiPOaf5knYZk2ISTclyZcDT
kRpc69PI/L1nFjc1pypwYQuweYm15GEZUHStph6GsLuXAwG2k9LirTEQi+yDFzp7JPesFu/fKACy
VUjZm0o4ZxSN8WaK1J/lLs2Zix0IsO1I1GbvEEOMlGYUI21ibpVm9s2ninImZb4IaEP5tgLofVwa
DY4wa7v8FS//huO3SfSs2RUSA1rcJNrJJ1M4jGoCh3SfcfAj+U0hmm3GdnIgbHLeh5giJKolZTlk
DPhAGCBAhPbOcawnT3bY+7tm3r80ef0qNM7ltun/hoaGj05x2pOm0yCozjvkM1q2sXuyA6J5x094
BgNJSi1oxNmvqCk+WUmSB6OPZAjqR9XzxcihLyi1ULwn8jcG8XQ9EapxKaK/5Fnta4+3hntXf5Z1
rj+H9H45Ay29bMSqFSFFV6MPN0hCvxzd6k+pojiTOkIFtipAUQTj4t7CJkeJXl+GIvlYnAMQTVfk
WroXUkZBYevtHEabKmTrlX6udTO8RYzSWaZyBM9NRVeFTwq7N2I2LMQj4QWR8GjsZk16h1nulDjV
nJM1vjf99CsOsqtyxbtLsbpCrDWnSGdvg98B1tfgdLNQfScOQx3DLup3TtTcGbCeJj4IsgpIp9Um
Oj9zgPNmaeQvNzpceDUzJBd/WQ9Oa627LBDNsPYvcv65HTIFpEvFVkCkBrRK7zRmG6g3/TlWJCsT
9vkYFYm4539JgJsDqtlW2uw2LLvZta0bnONfOdjJY6nFvBgpsgg7M1kH9/lbZJdyh1vmOxCEEstM
RyjFV2T7ZzPp9I0Lfu0b54tzYF7sXzANkUxQPtdF3++J2lq7puc9W3pekWVsXJd7tWpK75zp/gNb
qfDKGAFKg1cr3n7B0sw1D82knxojdp6Wh67oSQXjW/ids7O91F5knhxhlBu3bIwNKBbCriADcIhb
GISCVTqL3qOM+UKWBfvMG28Ie/mNc/1kjcQFGFRyWzuEclaznXl0rvZE6qE1pL8Rbv5DANLcOzT6
ZeiPJy8vgae1Wkw/SPcZaVuUaZhyjLJZlfNTM/ScfMu51mT82YCu0NjPpbRRofK1iuljmr1yS3vq
uHNYhGTjB1ajogLBL2An5clH9esUuvViZ8Y7qOjnBPfEHm9PvGVsJSAS9nIfWpmBWNjESNpkr8Zg
XgynYulUmf/0yE4OylQDf0q5azS3fWAvbT7WncmO0ii2du+9h5p/WvgZSWmfi5pRyMQJi8IaPaMt
k5qEE6s7T5N7kg3SK6KTCw5VrO6aDjDZGHWP6O0R/gNzruXNwULG1iZhIwW2Yoqs8J5Mxj9D9SgZ
U8QN9ciDHDqcRy5jq4gt91KJFDWSY689SJ0Gx9TFv3TmUPL6PxNTYtmotZcCtI6a337l1ScoZQj/
kHnwz9WPqSX7i80Od0QSH48Ac0HHBkBSWu43Q3nNmQbpsRubOZIgzxm7VcMhtyIGgBglDt6EqNzA
7L3FpJ+enV6ReDC4atsUeX1JxuApPtpz3VV7eXXitsJVHqXg99weebLpP3rtBwokuce3AkWNQFbX
Z1cJU5pVK+OnBcRUZOVLGWA/TbhcN2VkNjSpHE1B4jHtATDp8XuzZEQ8lv/KhD8cpxbOgo2UwPP7
eDsmDq6rjrwzu1P8pH5fH7QwRcEYk1KMyhejQ8mkPivt7q6R4rXpHe9jWQVaVvJFGrh2Sp3uZVkI
gLTr963RlBdOzY1UvHg63u6NpcFp91zzOKNabw0QmJVotHZrVHz3AU5ePHqS9zD8a3uNPEwWcRJL
yV7EBkNIp/vuM34stgnkT2jEsxaWgQ94Z0LEOgnSUvalM8FBsDj6qyq/F7bp7a2yeFpc9AY28aXh
dKvgDvM+fUrY5c/XWW2V+37eDloxi9N8zKwdXpILw1k8RTP1i5MSvQNbVoOL5FCmuaRa7YsTjNAV
C2vUqyp5E0mW7WH7rRAq/lv+sdwktdzo9ZOkvM3TJrgVFoSmLjSNnVt13RX9oQ4TnT5FKfbPVcGT
gs9+iFzaebtuX3ucD2sIuM/ByLYWDTMHB2BgOyMLbzEuLb/QYFKfu4EN0F94G720EMu22LLTsXnO
LMe+geA0t72a3DVK0LNEw38NIsbP/WAMdK+bfcBO/4q9lS+kKp1z0/iXlGXItbZ7ex217OfyoIFQ
qQ9zWBq3Mya39tHI937RnpqYL9iRvXVmbXgeLRk9V5p2CSxmOHXOQM5uW/UwEkhAwIkHzsN5Chq4
JbU5J7ckHdsZd2gYpCHTrK2RVxKxwd+few6FNab/qu/YDSCvMNFELvdRMTXdfpj/SO7uln1+C2OA
tRdJq2RHBZO4T6OxtmbFEwTeHRG3JBJwqBw0iC8biEik+C08SP1xIW8AS3HJZo6YWo3KhkABK9gd
UGwWWZghRlx5FUa0TEcgz0YrPeop9q5IzIT1LqkOWC5yV/4ukQYVXqA/8bX9KD6IBz0RWlbC8Fa/
6s7HzsGlhSfZOmU+66rxrfbVePf1+mmplEmlYY0RCMyAWljuU4DDOzjuxTaaUC2l0TcAtw6ZuEWc
OY6JnQ07dNDebTMGgoWtiRUn26v/+b98tocfoMt/A8b+H+YMak4TQwdcPZ7IhZ3yX5wXgBb9UM8k
dbPB0tHkBLGW/0vZmTVHjmTZ+a/I5h1tDjhWM00/xL4wSEYk9xcYk2Q6djj25dfrQ81I6m5pzCSz
yqpkZTIiGAG4+733nO9UtbzkxUAogM3pZUlKe6RvC4u+dRF3TCLeExJgnsv/YFwtTMP/jbhr/gqP
+yo1CypJJf/y5d+fypx//vs/cRD/+Tv+/l/m5fE8/+tx/77/Ke8/85/mXx/qnx6ZZ//PV7dE2f3T
F1i6iZG4dj/1dPvhwND+Y+jd/+sf/refvx7ladI///5vX3yURJTcflRcFv8ITJSwd/7rTD28Auqz
/udMveU7/gOxaPl/c4UvEDt4jmkhs/q3/wQsWtbfJNA1x3eCwHeks2Cm/meknv03C6au7TkwnKCd
SUiCTdm10b//m23+zbJJ4AvgD8FgJKvv/4ev+M8MIUQNBEoJ6dkOxaBle//KMyIGoSusvgPz5soP
XwQ3gvGgS3vt3T+8If+Xixibwv/xVJKfCMADiDlLStf9F1xRRSAHiN8BgmsD1cPYFd3wrWIDlWBg
k2Cnv2DP/OkIVcZpXvwMCHPzlGTXJEHS3gbVo1Enlyh2oXtHJk7J3HxVs7HniJYfqxgFHMLjeoTv
rkO9NR8wWM6bEq7RehJ4+Gv3BqI24KxNJDZDAg6fdLgH862JCQYpXOJnSQFhv6Y06mtiXL2RIrmW
r2N5hTZEaHjpf0GZ3M4jGRs5XHwp6Nc7Z22Y9xl4uSNsOM0r7hB3tJSYvr3TGSnYNDKfGld+yX40
Saog9bQox7WjDfegTJIyLVKZciDV2Ind58yz/FXR+bTeXfNpsBTCTDm8FVW/j32TFYjGbFo5pJ9n
4xGC76Hs0nctnD8kHTw0AZIQOH072AVvQGVB6pZIU1lGZ5zExrFI7BKaq7hjVHErG/0pVX4ajHPj
M+cJ80AxUY4fhJk+x95ZW973oO+pK35bQSDXUjD/DkxUT2W0mbIcL8DyHWNNgTyYL/nyompJ+yc2
44+opF3lmKucSdYqwnNqiZoNoaYakJ8DI6A1/WuynOwVB8IPncEydy+pA7cyznA7QUj4IT0LOrix
DNIYeY6kv/Tu+DYARqa5Mb/XEVbXMiu/avR4WGE3ASMLhjxMfR28ppgo5P7i5hHU3tRmNDyoJffE
2BAEka4bZqBVgtVi1OAotHkXuN207CaYSYzwtcZhI3Owl9yPwJBzxH/LaygcTkjT9GwELSM7IPMZ
0S+rPA+GHREDMV4cXVNCVHTqV/Y8/DFb4zg3OQgZwpGA4c8bnGobJtk0S4z2d12TdpKDBgdHOoCS
gFmV11sLLNyqlByXM8QL7H6UykNIxETm7YNmfq4SKL/M3dp1O98zZ4jWVahOIqroEHUwfhB41hsc
safEnPHUmwFbHCoE5qprEvu+GyGa1SP4MrWO+NJq4Cg5zrPWkN4CExdw6xV3fIrjOiViCXH2wzQB
h+uKYtzg9WXIN8Y4DRihk9QDeuOXURdvfUAnmg8HVAaFg7WAf0FIZ3snMqdVk4J+8TvxxyOVyqya
P47X/BrjCofzRLIAxBvg6P3KrogsCrBIbBFRn7BpYwnCpaLt8hck++9y5MbGt3ISDb+xcibZY7zX
TKLWYUFFUxqEIQ7OS1vh3m2M9Fp16NomovRC0X5bbXNf9NV5JH/8kvfk+SXg7RK46mD4AMqP4MEb
RXOw1dkeczdXMpiVyPc3iV+QEXBz4L3IASZFgEKg7yHlTfXwWU+N3rS1XoBrDiktnn6WiUD0xoQ6
SKkOSoxJ8CAKBpjhj5WO+EkGrThZbMUU/+ra+KJQ6Q+jC8N1rLxViOALf/BmMJvffm8+k2aOl3Wo
951XXFnzrmWvj9IWZ+AhuZUQbJkund0oJD5FPgwOdK75VyiGD1JncCE383UYsse+23d1cCWc9TJp
ynP4ZrwEDpJTjInVoj5lbcOqAQFdKXvfEDgT5tCoG5comqEIQAUSv9CVbrF2VPXLHLx2ZyUZJ2go
N1lC9q8bF2udY4DPTJoFhcF4oENutRlGfW7hb+89xghhQUvF7SK5mSrkg+YlZ4TAwLBuVhZ5DIc5
vHRhtvXVwiz/YO55ijPnMen3bjReuxGHUSfvqH6ei4gUG+LiBnPaAirair47hwIQl7ltPP9Yz+OW
A/aGCTcSQhJLyvAz9vQpC+zdZNkbLcJ3B3HGCKWG+OudEOPvCtDKJgH1Q8z4WSTBASbyKyOTTWsf
fCJvEoqQ1RLlYeU+OgkHZzHAOvJ5vHFjztVi2Wr3gceLwUnwwCyFll0ZnbsoPw8+Gx6Wp52k/7uK
ZnSmXnYyEvkbeZzYRNM+CoyD7Bb3ZxJcprp4aCCKwS46kcKK2Xffm0wKsngPEOgu5KZMJWmDNE5I
qd9YApF4uYi2qkx8jb6xaVPTWEcNOjD5DV2RRnNlfJNkiSMvdx9abpMquTdEcphQ2YtGOmsW6vtS
0NAzdP1N/+wEyukjbz/xm50jjeRwOMgU2SApn3AZEQo4xWfbNgfJ5GA9jfreDYvvDpy4MILHptTv
bm0xdxlv1YAVsp9fldZH9iFI0fCNAzCDy0ai8dKsa229WvfYVzsstcQ0dvErItZq5TTD90DkI8E1
GziMzzWge5r3gGDoHuLUS43b3JYPhTZ/m2Z3zaLnsZYnBuIPdeDcodm5RkF9aiN+EZwn8uwxsqtL
A9A2pIUOe0mcCjv7jlxYXVVxSd3wVs/3VpXdN3Zwywp3C1DlJapJh+g2JUF5jXZQPcZn9088aAas
yeK/DN7Nrv3VW/eJV+3SEgKCV7Zv1gzreUQCUDjbwlVnJtj7Gbov8m/w9fGdJj2h8hxcz4KPfaGp
jPumrQ5TxFTd9Xd1Ezzhir7Mf5VM9vDS+f3emK3PplN3id9+ECwOXWo2X4r5rSysD2MsfuRo3omc
/MMqZOBZ35wamWQST280uwiA0ShlIntrJ+lz1LhP7XDAm3uTXfOIJPlpsPXV9+5LqZ7AH/32k44G
SUqzIc1Q4YtNXtGxL+azbTh8yIV5ZbvcZ429U7Z3Z4X6yykUZsoy+G2iM/sO7PwaSYNwKyEh9+9i
Y/5oLXFxrWE7cwRk38TsXk8foT99A46+E47x46YSxwD6vRC2K02XFW0odHzplK/yyd6XsP4RJD3H
hUsKbMOQV2Fr0PkhK/qDykB4NE+lFisnFfZGjPR/YUBdGDi8Bcr+tLHfznW/nwa017NhbDKjeFa5
eg+XehoJ2zkz6eqlC2rLPcequXh+9NDQJO6E+1pH11x99NByaj6+fgp/kUF0ZnCMFwWHv9BvevKI
wBjBJnV3cR2iGHDlm92SHL0cR6R1X8b+wcUhuFJgopBrntNgOfXV3blO06svn1U1PDeDvyV/cQl8
c5ChxB9c5oo7TryaoElWQJvUyoTGQ/wBe9gaNu6F/sq7OeMYsoZDYppnW/THwZ5fyrrkO2uJM8je
lB6joK674fi4lI657eOYVqpNyok62fS6c4m5Q8ew0ADA0IE0npTlL2FC0BAVu4pPIEjt3yyP1l7+
iSDyaNnjgyMb+F14p1VzWm7PgjiHIrc4jk9rbSCTJNwEvsghqEoacu5zrkknVeF9X4zvnlD7QRtf
YYRttcaYaA963zEUW36lnCj8YDmOTJcJDpK5CAUV1DDDuYJxvqDZvFSstPX4Bm0Q4zkc0PlUpMHb
wjPuLfk4SL0TivETtpp0Sh87bFzgQNZeYD2ZHsEdBhZmn3lJU5KvZByV8LalOVyNMzCPDf3Meep2
gbkd0d/E1nS/ZHGEDOItVg/5TlbaIfTKq7/44xjUBLPc+B+2aLbQJe9raW3LuXzp9AKh60+DxN6V
NgDM3L2QzkONvCLMEnxb7dojANQaUElY+VZbdw7z7NIFwKopNpx7Mim2gKMJ4KtACKTrABV/F0yn
mgWQoduxE5cmZcrO3FvU8ClRa6PzOi3/RWv0MIwFsAFmC0QZpV2+i1kQ+1JcciyL0ySPCdQzv/Yu
y4uruX47Z/F0Y6Sn32M0+Wn5/8QaTUReAlA75bH5CILnXMv+ZfkUfE4MRkrwdM6OWhFXLRrKjuDg
2d9WHj0xmtr5PTOtMlyX1rhH0LKJ0DogtzuEtnfP5H8VjfF1NLKdsMK1pThF6FuNqRGVyr56Afh2
6u324lbeC9LxRy7JXcXJRLkGOwHtQqcmxQkpCGquqrfxccbfLE+HAA9usDUzXN5kuS+P0mTNxzSo
P1xSlrb3WdUdcMkiM/cOUTyvXDCqWQjeSC2ut0D/9nA/IaHaydq9ZBz36uoTQIY17Kb5iDDm5pOl
pnW05ZjHLKZ/wCx7HkS9NkhjrHnTLa6uZrF+2NXOBuJqpSezxbrDhyx7dGKcN5fnnOl4r5bPOBjU
tm9clkjKqUaJFXHsWyy21yabMStgTiGWJh3mfaOJ5OaykWO+Kxh4Y1Se7AbFcnmtdHswZnc1tgFA
yPiurk02pPDYht8ewlZHMvStBg67zN1IJI7l2n9s+f5QopDDWBdVxXYCP9XBWAjZ4bulCiYniSCv
l8jDFd6JQxRNd/QJNmWc7YZGI7eaqdPHO1gkW2rDi6dQBUbxi1DN1jD0UYz2Q2e5FyuYlunLDiL1
0URsZmMl6OR4NrCgjjMAVIJgo9bZM4DbQpbcszPcwQFfN9VOV9YuagNOm82lhECRGUByJqya3Ph4
1HHEhASycYiXxtGJX+wZFA/I6IDwrvad9FNRr9iuN2C2tvkYnzunONgpDUTPeHQg1Acmlz1S2DYa
7pbr2evyreAVBl0DH1MdZBnvMcxv59rZFES0AomYmGDLBKuNRb5kP12C0T/mVr3rCYzJjJ3qywMt
w0uKiMfX3s2f3IvLgtkKenc1YnwClZH+oc5eBU5AQEB6bIzgWhQFu2IcbjwNssZZsrvzK5DFY2+W
x6KcTlOW7hm24XRGbcsNHSoPYhJeHjhBlBJopJEcaJfrCIJeP8JwjrYW19aynpmUuEMMLyo0dyay
/LD+nWgNn6E5pZ63Xd4IujU7K2sPSLY2OfrSIsDIMYjsFaHpZSKLGMVFQSI1svj18lCRNx1G9uAJ
X8fyJspU7PWQriPcZ67Ut0y+ZJHYL2thZcfn2mxPEwpUlHNIW2O0sv6Vrv2bT+LkqmvIm26fwzYA
Tpd7z9B1cOn791Zj3FrD2qNQkGXmb8smucO4CPfAhuJBBCLVBQy8adIH5G7nrLY/dBHcIP6/QCUq
VmKCQgDolmga887p3G97IH1XV0+lDbOWQHOYbtNyoiUYC5Er4d1F//HXn3kmLKaJyEfkMpiJxyfu
LgudIwzbnh2hGtJ45+ZGswmV/+qYwIWw7L8o44+2yPLLFv9SbgoKWEk7eKRHu0IqdyuG+SUT+P0t
VBHrJrjRoPkzo+PGdY0cjLgf33fQo3vka1NKrafYBFzIK633TjC/kEpMEpbZ7s0qbrZ0e18Tx6hX
Cs+fTF1jDeuRplPbWaRG8Thj3z/UYF4HvKWoq+rigNJxLwL5MaeiRoJkAm8Rv8ym/GMby5NjuIJm
0TFBz6wfs6U8n2I5k9CMbczg1lxXDUubUDcVsTI15h895T8zfbq1DoycZGSwIBOjnMpoPxEGTrSE
mBnNq7jICKD3wnzjq5553gARwy6iZOX25r3noUVwrZ61RM9Yau7yrNoyo3VX4D2zBydvz8tn6sHx
32iZ/USA9tbO4N1MN/spE4N7cKZnlLn5H9kDgo/4SeCCEA9dRsjuxj9V1T2g95vpD7jtSkd8O+tF
zJOTadobD5wBiWfl7VVKBQs0582rZnI5UFoDK5IvdhTy4qnfBvkRTP2D8Hg1dvrTBeNDJdE0AMVA
vTYVzJ5h54j2sw14Iw36KzSGwidlW4gEWeNV16+FJOGawfV9nt5jB9RnwClqZ5SfBTovHPAWvQL1
1bozgDeR34rkweXAtFKdmFcV73ZjtAch0i+SVdq1m8QnOroFoeoe7zxBIjT9MWaMXbt3ydTECcKW
Q1DxSIWgR2o9jx+OLuFq6AW8jO6FsAz6FAQSQDGgInM60gaNIdqRA4X6aHhDpYXx3SXr1dKkZl7D
iUZGrbE9V4n6MygbBzPr+dqrCgJdnqfUCI5Nm77UDCVPRnUpuYP2pcTRMvdAmNMQu5wy3TdDAf8t
oX6dGbHDvfkEkI6InVT7lc4dYEaePhtdtR/b+rcfz1+SQAdS/qr9oCBfJXsTqvVuSJH3ubxswiig
W1vjE4k4tnIrJKPGNs6kea4RZdMMLQhdRBgqp/jPNOuNbL2rkXPGaQIo1V7AveDMq1DhiRIgmADn
JN9VTNncK+c5x6uJ+ov2WwWfi9bw78kxPvxm55v8VaS3hN4tb6kojFsczWTpZhztW96ylnPSJvZ2
UdzGGC9qbCLKE/jrmOT1S/1bm2rtChzyxq6pvFvr8HUmUBzPHd8+qOIvV/+BNE/iRF2TKXmO5Mr3
qjfXAn5tPsCPglo1YpCZMwjAk0bsrGXCnuoTEtYjI4LZRty5oY5/fbQNScA48bHZIIfaVBWSV138
aAvtUhm2hJHyNrSJeo9lZx5ljQKFYXl4Zti3c+cJeB9ccIqu4WTVyZdIj17OOWdUrKXLqpRbutlx
M/1IG2dw5dtvqWN697lFL5+VecR/ZtQR9KEmu2QtdDztn/qsnh8WSe7JAvpbOslnXpjVfp7YS5Xf
5uuxJ7liFBiHDWvm1HSNIvvDcWi61n56ltzHyo4plTJMm8uzdC0rQjm5H0mtD2ml73FBdGubA9Ya
qiz5jLiUA32nI6J38gr4RfgHSx7IQhsOe1Mmv5yAsl2jeV3HQQ+61C0O1VdrYhLrKvOcZxwlYh4M
4/gPnvsWfBc/flB7/WZixApOqP7QS+alIOkUBy0Xl20ul0cZjUu0fLaaCxaWlsxxmtnFPke2QLXe
Hfo++1I1K5SZ9vu+H8+9L07GrLO1hdq5jfKfTuifEJn42kDHvyb3LSu4iye73lmRjwWvRPuP9vKA
NX8EFUdX0A1/0eZgI2upioBr7Qf0XiLNnXuvyeTeaeW1nBN34/vtDRY4Gw7tmGEiCCQN7I23gGq8
YLlSm/IEweI+7Dk7yGL8iXzP3pBefMBbzJIlFY4vEr0dBsls/mhNAznSMOepXT++myrnx1wo8RXy
w3XVJnu773/1mc+Kx+1jz+J+zNJLi2WNYM6bA42SvDxuO9flX7kcr3we6W7GcsppV5HgyaYyFXz2
IQRq0C5K31vFcQqmaN8RcEG4cv8a09tHhUaXDlayhxFK5ABGGE3/BKHFWW1Kd26NA8JIx9/L2GvW
tEvdRAS4AvFRB2OMk9N2SU2w6cxKahXFPg8Yo94JplJNnNjvkGeeMHa+DdIPd42aOLza0Touo6dA
CU0+PGLyfEld6ByjoZvRfKahhvFTP5k2D+8NLgcQd7z41fzVWmzeoVv8NLpGOjnJ/WRzobhlS0di
8l7nnPnPiLhypz2OLCXtLw+L0GJDfC2Vu0tM59gNLNLLZWKP04NjueCccy5ki1CKddsKtVY6uu+M
9MmdyDp0hYGQDsBCywh424/NHjLew8gU85AnOePz306Zyq1pI0F1bHs8OQ7wf8Ihym3WoXMQQ682
rTkhic9QpHZPhqlq/Pvlq92m9r6ezTdstQ1YH0Q0AjUUQ7XujYk7RMO6dO9V3fwOrdHYm4xMD6SX
XFutxB1vkbiLY+/VVvLXMNBdTYM8Xqy8gLUl0p54gocBLgueRNT4u5ScaZojWydvaKUOnIQ1cL8d
yvfxGmAo3TZL7lO8tEW1ad13TOmvZk9OquHTBig4alqRSUckyFy896BE67zDQcSwxJjS7yyCKgfo
91J22ZuYe/kIkN9DpkfHyag38GM2haRaKl1v8ch8OR5R8jJA9TnYE2d4WIuVitLN6LcbJpX4focw
pkboqHmadsPUFXLnokxpi+Rqx9G5HcmpVl46c1Tuxo3dDU+B4Q4HzmOfeTpd7JghgWORtIC6Bpeq
N76MJZtn1Nb9wRTtLZook40e81M0FpSxMRU8wfM7rp1x5arhmhQlwsqZ8PTWwywJEnY1z2Bse/dQ
93SbwtIz2ZDALo6w7EBA8lQkSJPE0+9mF3ShGNSj5UA6q+y3McWznARRhHlHEuFakoLMYameSWRO
F+RW7B30FILKthmcuW15YhlokvkOh9mHsiRKw87coWycj3068xFRig3Zc9vTG5t0e8yzhUYTTO1e
tp/ozEyiPhkl2gCmw7jHtpkwLQoDrLgw34zFH0YKg3ypg11EB5KMq0OfavuA+WWF9M04Gy+oIY21
ei5HCNY3NWOd6jhzrKAEG2uLWqEMYRX0qlzuhK2yxnfOQdNQfRjE6k66X3T1C7UYNyYK/GcnGMxj
1D/75WhuoUq9ygbBFNUjq1A6vwWj6e5kZ+/DBh1zZozYXOmmGk72aQJC495w8r3tfYbOjGkM7SYM
iPZN1gB9IlpzPWgxlnh4K7ilkXRUXBBNmO9wydbrPljoQTUVIxQJ4BwQEC2FZg1pyJ6qZ5llcyid
6aMONVtnbKQnDpgEgFusRbTAySrA0+SzBvXCY/Q5WuSVtuBi+xAuNrK9usCNGVoi2glSmELwLJvB
IHPE7pKLwSwd513D/Lp6hwklzznPxliAq9fQRFH4FGZ4AINL0tz1bTmj8kKLabdUF13qAAX6xj4I
GFMnEYp4DTcVJBlA6E+Hd9a1U7BIgQ15wsk/+6T191U9Xth6ogNBLp0MOLG6KM5ZPuRR5v2WtMCI
UEXieZvYOmoxl2fDpz3plcz/JjgWk2u2B9KS3rST0BlW3DszlvkCojUHJ04DmjaqSKptVstyFQY/
xJixxaYAmdoKvEc2Ex+yzLmUcZQWiqzO5bTk9mDmh+nQiPacWc2VyUt5xHJqJu0702nSZNnd1lZh
/dKdqXbMECnS2xJI66UemNiMgUk2Y5U8mknf3alj2vg41UEANTFH11HFC7wlxpUrFBGNzmvra3OT
WMDW4D1IO6vWWPnSO7cGib3NdVpcsDjWW4+EQBNBasm5hzhlzgpWER8DO7rVFZnYlGyHEoTMdcS+
UczptII6Y9LJlvtSQdfy5kW1CN9fjS40Fkm/3Rv4C7gaAqbTBPjoAMaBk82v8fQL9A2o5zKfYY15
cKJ70AJ6upHPN2LpylzwpqDH6GrYQIi304RdKqkEM0qoQoWtTlj2gSfZWbvjB8+pWGB8E38HadE7
d4i6UWRihowaTkENOY+6EpvEIX8Z+uglnJOb8uRD4AFQ6xqAJhKgiVN5T1FE03lIR/B8gXEX4x1D
98y94I/1FtEBnIsMLi3Ki5MYs3o9W05DTPVXks7AS10AbkH5wjbqbi1/P8KcpCGx4AWS16k1g2Ns
DN5LJeBWqNzcymRxRRVps1MDBN28neYdyrb3vsuNwzSzqPtptYGu3hOywnJJYgmtG7xl9McuQdWf
OywcOHdrxN+wLFyiArkBHdjf4b1PpPahMaAPagLeqeMpK3HMzQcUEOToohzPfdj4ua+qTev6T1Xh
Rhun9xiVR+1D6ObDoVJlRM2LGiyux3NDcrRpVvUaJzISL0vdkToAf7S5s0cohKam11/rGMFdslUy
F5vBK+4DehhbYtk2diKerQZ5GV64fiNqfldF9bOBuG/v0SyogN9tGLHw/vkALnTHo0FV9VZ2naIB
N2wSxdJtDevuNM4o+dOaiQb9JOAgyTivwGMx8BQO6iOFd54E9ZXDJGdvkbCxULmh5Afs6COGfL+u
GCvZ1mpGdIgNX4GdJ7LeDdkruM+XPle4QdzZLdUziZyFfa5qa0+su0NQDY7JcHxkrDZtFXJI8i0P
YFAJsK8Uyd6kz/ktKdV1y5FvTPW7g0Yzc9QT3UgERbCUoZZbgEEgz0QEybPfSZAklrwMTnHFnEAE
BUmQd5alAdNXM2PJv+xh63Y5HZeJ0PB6Ix+gQ9AhEfeZp7auQRtWf6RGOK3oYvzG2bApkFiufMP6
LuEVTEgPqL84sVN0oWDcpCPQSEhEtCkmZzPSXo3t4eIE5XPQyLvBVP09LJv1YEOwhupDZaF2aql7
y5C5hZhRdk/6Qj7PeOsD48lyvZDOEeNUezcuxj+F3VhkKQDrxZ3WPHFoljvnw6tdlqAZU8rMSxLp
a5ahLcosfWcTDEaliviomOEt6O4nVkYCEXT87JEa9bZZEVFFZZeDMA5SJECSRREpZ7oRAflGBVjB
vtdb2ThfkTQfk5mUpY/Zyd4AA4w7qAKIZIBjLbXM+0hS/crTNRNX9OzrGisi98ZNIqFa5TZOVNfl
nkO1tbBHGOH3PZAgKoRs9GPav9MvK+CwY/ZIzXowmaGZF6cs1gZ9D76nKIsHrTAOBoqoBYdTOzgI
rNoU2utppr1gcwjCVp+q8ZgLJ3hQHcestA9wktsC3HDyZXeNtwkm6yHO06durrEQGGKEA4Yh1aWz
top9TAsSVXNh63nVB2dRAISUBLKtIenla9v378ekInQRATJwlWOVed9lUgEuKZjqRH1a72cZf1UW
qUuaU43Hu8nySYephEBtyXjinQjqvQ4WzTrPEXlReARMiSCrqRlAheFv2GRvakazZXn9NYn96iQy
yLW+zrZBZDebtp2OdE/uu7m5KZ9rslr4yYhhZ3N6FV22rU2Jm6pxuo3rDmfXAVslck6KfvZoG164
QYpMv5TWb+5GWx8d+s4USLUQdhxd0qOwYmxKy+blRubzPER7+g4hfMcAp7xb/jRB1B9b8nFP5jTR
M8dU2FfbvjbQMih5JVpk5Tm0ozkCykNY2iwCDYeneQ4OyPmSrVsXfwaAWaVffTVj8ta3jAwWZQur
VxGKcgdHAzHApOoDGsBDZKgBA/WLjmumlx1ZLmRszAGzsaGcLobY+g5jehupFGdmsKM+gTz7vsLu
5Ro5IDHbP06zYDoREC5Uj3eDO7HUM9qg9gcVIVmriao1bnoBxJcpc17fh5s+FTuUFhZN4pBWYiQ/
xhwylq3VC3z7c9Zazt2Qpz9eXADXmUIHJKF6lm0M0czHZBL4sOuqH5SXyOGFc2iGCmbrcGt0xKpJ
0gKerGQd4TnZYlYtVxSF8Cb9CFN8YW+JJCFkAFJRnQbPju0+SjNDlFezIaeAg7Ck9LzXeb+vW/Hc
+r/HwhMnZcL1xYEdut4fYAKUzoXDPHqOjqIFYE3A1nSQ5nx2mI5Jl6lSDUs89DnxeSXww7wiC4G/
fY0yd1iZQOHWQxWRABd5q9GZSzrKJE+wHTFp63e1es+N6F1wDMwibd+59uJgJ7B8N1XtLrE+6Q9O
29oTElZYbZ6nJHjTg4Uhk3KdZ63fe2TwMkQgZ7nwoVxHtOsoeE+pT/fw6WAHYeZf+RCVC3a8lRki
uoql84eB6aPrMKxC64crAICWTKFzMZwhi9wZY8ITTVpAJk81EwG38howF21Lk4fOxdLDGDn7sY/H
fgrTHNWJ4yFdoFu+TkW2FZ3vrO2ueJQMpyrX+g4UlxSgReY9+kr/l9gTlOA73O209t4X3CQaQyD3
RTA+uWgAKVcfTFpxUvkvZPE8OE3447IhWuX7aKAMIprxF+kT0aqaGYaanX8uMQAH2IOWkwcdAFXu
hDffWJH6Y2aVe4eAJcmDhBmsc1KHajGxG1B7zd69R051QhmCCpR6VnTlJuwaHMhVuozsjLNlmsTK
2dz/RI/OLHNAwkxwUwP/p52S0yQqItmJr0I/1WN9ZbYeBX8929R7X3ntLtjSRV7BOVK1X46PNUmC
nJs5FrShdbFbxUQngDNgmGyDFluiDDTaf6K0SRgstjns18gtPGriCp9wyFNypW6FAa43Kcy3wiXD
s5pufRGzYRv4u+Q8r5KGjyVuRlyyAnkHI4Z9ASZ4RVFtYJzNeBF1+0pNpFcdzfwkRxSnUhNtCVU/
TLFDQZqeCgj0kA5tt6Q/T1PHDq5AYFlpfctagXSi4qdNYWMMuK0tEOtoX0v/gIkQUYIZbGZD9xhG
w99M3eV2oM7d6UbsUp+jhRl/5YZjb0iGudGjuKPuoNVpogEbileWqwNasD8cNCuOhe59E/mMrNrt
uIQWiYgZMHmkjVFs/JAYEX++k2pxQA82NZ4GY9BmpD2O0abzTZQz2E3og6PkGyRxWyaqQy6tc1tR
MeHtd7dZyErmTdm+zwiLkQNdx0Q16wHnEwmfJ4V2aTUFdJtochxEnz1z0PyVBsA7GwRUOKzfWhdh
qNtXJ0ZomGUjZw2pdBGpjo8YzGZq5WPqM6nI+tKECYSCSDV9ujKJp3Xn8Gjm47Noja+EocsqdRre
4y47qJQ4aXw7xaaiFGyn4kp3qN0ITVyNh+ZZfdcu/Rfd2sY2UvF749D1mWZuXYrF/aiHiILff2wy
DJNeWcHHTowXYiOvuZP2DE0bhwnB9FC68kV3E0exKwY0ltFQ8EEPpbt4srddK/+0c/DWJaTMiIGl
0adP2BJEDSuqXhlLtoOYJShq1zv0g8+Sqbs7S9fsjEsUS5EU3/aEIBGtzpPdKNAnm6GRGQIoYHiD
DFChw9WuXHq9dB+MVYSwXEb2tbcnYujS6dPt02cERmurT7e6ri6F73UQ+2eyCFDajQQUO67/GRmc
jcLZPIbg5yUNvtz1Lmk2fjvmxche3Tz4MCLkdjZkLKp0jFhMOGTxio4pQpGOfi7hElq3+avX026k
bsI23JJOUgW/YdbtplySw9wHLqFdAzOoPxqJ6Vbo8H0aGDpACHO75GbVJfMgExjX8D/YO4/d2Ll1
u76K4T4vuJjZrZyTVFJJHaKUmHPm03usDQP3GgYMu+/GwTn77P+XKpBcXxhzTqfcl2Cq/kQmDFvk
E1Yh0tgbV3Q9X3uKIEkZa+rUcg60hM1MK8V73OePolMfveqUsFBfJpZGDhFkhUWNMcr/s6Cznarm
zUcwumS/vvdKqDOt4O5wMNZwJgbD3MbSdiLWIdCrH8cSW7eMrx5YalCEAzsNXoMaBXhLJbtu8MC6
onplhCy1Vcb1xItODpO7poTbqERHUcpKHfjDnwu15dCjJyTI9J1t02ugjnszMnGIUPQNbSoVZRDc
VIUyHEECAIt1wewhAqePT7aiHVsDaxfD/9YdOB3/x2pRJrRB/JrWkcrGfVylof5ljyU4pOq/9WqW
zWocdcJheM98roDaZMYzutrW0LAzqoU+zvqLJQGbuONNlalGb48xvqXmi7oTM7Ru4dzSw/dKKR/2
lFmzLQfiV4pPz3z0Ydm90iSdtfvQ+gBlmM6ig2hWPJRIlCBx+i3DaQJ92MQCwkYpUR9GcmnBw3cC
S8yZOY2bBNE3SaOXILRpCAhOMmiERdF8VNb4XeTF0+H0dCH8Q3Xa1mN7yfCD1Mr+mbXUjzIezcvQ
x6t7r4EZZf8KydJ5n43PtrCs91hlQqHzBTshCLryHTshtX0ERWVZxZf4MCmKi8q/5Yn28H0qvlil
m+9Lc9vZ42ujWkfHTIiIbtCBaFjEQXkdAtcnezO/pVO87+lKXPXVgDJk93Xs7Yqu2ltbovhWjPpm
AHPgH4Kq/8pk9j3H+hLJxbCm8RFjeTZM51A52h2H6XPQRF8MiEphg+TYL6VoTpnoyDAGDIzr2xRF
NW+3wyOM+J5UBFSg3Z/ldZiTDpAFHt7s9MwvIzi2gssZRAlFZGY9WJueYDCvdtgfalc5hb0362uc
Zx3fBGACFbXIpe6wppbYsjnDVqISKZsJ76iZR+4ZIjnkX0ZoE9hu0TpsKI/egFh9LJl40kc9IoDa
J4ez8TdTEv5OivFZhdahC//aTJw6odc4VHBJ4/X7ocTRuiXrDrsMvgO7PZVmAzZOHGxF1Vj37DHr
4Vnocbr895b7PlpMdPu4um1JkEuIz1TuKRmmefenGONR9ZtVmpHVrB5HaZU7tXjfDjnShbBIXlLi
Bif7GdKW8E37TM1DYy43BIk0gOgdLkbhVNFc35XEhc20KP0KsNHSSpkPVwA9Do270YvAoD5kUOXT
zVAy8GP1T4BasGWeG47GFStbsrHhEIRLYB7i8XkZ2h+rLOYAarTLOY1mRcZFBCry6TE8nDH+eTqm
z3zVaX7wSNt7oTg5w5uNTdEMew3ayc7YZq15c21OiBz7Uyk5Yuk25LcuWQt9lQbOJ06VS7tqmZgF
0y8OX3DSxoTqM30fA+unNgS7hokdtc1QeQp8LseEk7KollHK4tbBbj3M0RkXyvDFZgTvNKjKnlEB
3Qh9h+G7r0lobXskoN1YnF1XvI5a8RVWMXcrQw618f88IzqnjvHRsAeaodiqM7KpYoQ7PITMI/62
F91/wZONEC+sBJqMvJGsxTmh7LMzmVqPMSoLBpzdMhG4mxXIYbEIKG+pVh4aX3BFUmRBqkfAkoYz
V2waBordglzJ5M8jzUJLmReV5lELQ/Qdk5RgFtW5JSBqUddmiSNg9GeEZAOFb30Z/xRAuakRvbTu
9M1ajlhFLMpTa6CLbX4KTpOsSFduptIxT6Dn0FtLbC/TubZRxMNmjOuIaV2k1dZprK3hdju0yyCb
KgGSBPDqMf6oSpW/u2l1JFCZcaXVzKDF6AntEqRIo3KNmnPkSPMwNHXkEHIn6aoNjBiTTFtZqN3Y
12cOm/fw3QvsO73SVefHYtcDiGMHrxlgvtcs5I7ItIydHUyvXaC/NT4hQtO9h4kGvz86TnpLK2pK
J9V+m254Q8+CfkpBRJUP9rVXzoEzHc1SpthFpI7wU3w05em0xynms7VVBGHI+SUlelarZlnmZHEY
atCgBmZlbrs5ngg1pF5iMmgwqMuyMMEXm1/Bo8F1flw2tlscHLh2WJGHdTMvSJlYNCPLizYxjrZO
SAoZXvGqN4yTK3jsmEa3EnnzGhp6we023V3NfGJSvbRcvnH2eVzfVl8QcpSdjI5oaZF7lJYY8k84
6xg6r5nMxIXJEAixb/3T1jGL16DdBPXw5lTymQOuOWuC5N4H+daIMRCODFQulhIflGBY6n55SIkE
113GgQLre8wWbK7BLPpxjOw1LKNFw3YYr1IXsTFR3nkdUDdOb3X94UYR/jntK1Oo94J0GOxj808j
jSj5xmipxOYFTdmD+EddDX8Z20Ra/V3bwzPL7ANF1KHWDabK0NlpGR/IXjiRlaQQoe7dzcGwF1Wb
UK5zvru2hZMazURM1C2D6Z3N4GGWd8kL5TA2FB7EPd05PiQTHqH4mWM8zNHPUKVQLn0efNjY1C30
UnltWz6RwUur+WB6eAC6K90i6BLZ2i5lPtRU/XrgcIKxuJY+Z1cz4LRCG47Msh7uRmMcEgCUFTZJ
b4EFJGCyT+JTzhns0I6KscacxQm31tT9yJc3FP59bIdfgQqeLV57CmXh1uLaRywM+wS85PFWx6mu
/IRCyrHP4xAiBmttqZhn8WRE6t5NOLFjoGSzPAYe8FaWSOZ+ibzBlyolJcHtVIUdM5LO26kM57bE
bzMy0rO9n9jl0hswpAqt4e47sO+OjhyAka2zUttIrM34ng0tCoo2heuwkIYE8anTMR5Q9HmgOtzf
VQsPMpw1ZTBIasIxwbmRdoajfB7c6i7/6mzGp1bNtAC/U6ghQqxll+Ya5izkZp0pHzG65QVDWG+O
tdZTqeJLxbifyJsrNC3G5sMKQMJdqjt4o2A71B3dfdDbczXmE9bLqaWC60lfVWpz6RvOQB6DlS0p
H0pjSJd9730NHYI1pkcYSWsk45C2RUIVO0QiDJhW2Dx0IBND7COY9hb9PuLDdTuHeNCA1PMYgekU
4yye42RReAZ3QKZkK/SOch7GUVFENwgmst2g2WqEUNg79dZi6qWjlWFjJURLrFsD3oYHIEB1LjJv
32nUh7j7jSvWoAwJGJMgHgCEsZM/M2uZ4+rW3IjNh5XzhmjCnXlJiBAxS9o6zdKDxV8N0DoUOs1f
oNuEWNnnSfD0n1xWDX6OVRQ+rUzF1HkmmZFKOyS2SxRU6dw4V470JHSoDqu5GhpRG6zPREgfdado
F8TBrgTmmFbTi1nmy8IGm1pLr3ekIK0jjUW/Nq6gtaCJNRmyXljbKhpPbH92fa0+DLq0wOwOELNq
G/+MhQyQK4J0QTIaBBGdN70S5tOsclK8lHqNb8Ec9GBpcRjEffGdeghWNP/L8YwfP9V2tFTfFiPz
pIhe0y4iHx0zvLlvPgjhyhV26rmYDi3Rs1HQrTQvucpfC6f9lTe0bmlzRmQGHVX3yz7l++nZfJil
M68F5uFtyn6TZPl8NL79jElVkXzl4Q4OL5kbFaWalqiPxscShqq50v6UKbjbYfnt+mzUsFjz4EXl
a6wU7RdTbIVV2bVggL1porttsGdlwrQJzY71XZeg7YW/0nTMcvWwOStM19EltLjRy3Qyn2mIeo+Y
wPrF+BpE9bdWtuso0xZJTjhRJFANlgHC07Jp2Bhqh2nQLyXEXS3yL27heZAkW7dXj6xPz77t75S6
eNEwj5vlFbx8O0zHgYlSbswJjb96KW1YwOVAaDJdtdPhTIphaeWUp8LP/3p8ZFqRkd1GNBBLh5mw
k9Uksg6AavxEYPHFJnKJuesb1RF52caLy0CgahgfFBytqUA91T7kf1dadeLu3tQEuXFOQ2q3WL57
E9ffhM//qNePviBsFeJlNgnlxWfbCvJtr/PaqGc+UsC5aoRcRk5KpN54y+x0gMavFikjYYERFe+h
qo6mSr+bV4/ahgsak/ZMFPabQeDLwiRnY1aE31SeiG0TA61chY+vm/Yzyo6WIax5o0P5KlPrpuUc
fpR2JCM7/oIAg1njk/KXOruI+oOcVMRFgmhdbDUxcudJWrn6Ip+gTeXn7LYDaegtauy+Tg9eoN30
URxCR3uF2LnrSFYVUZ3asjonw0Aj4UVX+Y46q1ulfbDvgum71aa1Z96jrDiw/vmqI+sF6n+bp8qx
666Esm47R/mox+9Src6NYjxqh227WWKcGzgbR4PWZNCPd5cDxuTCYLfeBwkBspRAY+5h+ZK08c3i
kcnso/uMaizpWv+YWPB40PmzkVnNKIBear1ZlBY9kU+my8zJrWOoFqtWt9a697RtVAU5CTzsBB15
TROG9T7g6ek2AU7+1kUI1OARoXGTu+vc9tjTTniUUZZan9m3bIsmgdxj72MPJ/bqAh1cXDPJDET1
SjreuWF43wT5xbdCTs+QE1a26qEe1EvDotie0FUG1E1pqRzEAJeSd8zMgRTOKf+pS82mxlcPWMZi
T0CfufBC7VI0YodL4XtXl2tLwd5ahOol7IGQ2GzRt6dH06EAcOHhObYjPBez4sETbTvEt6nu2XNH
Hz30jsFX3ZUGEx4TfdnVAY8EFnrVvGU+mOeiA9m2HXzjIqWHeBh6MBHrLSrzZ0HBnoRcI72W8PzX
3Y3GRnlWsO5cSedaFOB/qK6+1Iy9c1lV6WL8CoFKsLDvvlUoowQBOnEPT+ya1xr2uLPcDdRFqJXv
KWPL1tSZbtqw7CRZJyulRRrPnp15l8kZQ3ytEIwtGUiLmimjrpA0GmuvWWqW+2LcGVmGtgrZQqZR
V4dJgI+6inpd138jGnSP5zShwznOnDBfbeyjMcGeXzHMeTs46qwviH9VSIUKdOQFPaqITM+uUxfL
x0kB0jIxIhGcDHmlzCN/h7MoG8w2YfdElF98dpTUxz6UJw2mGoCObD5t/QtDbAb1uoJtdqzPI9kE
BDrb3zA2cO+M7rkr/r9ry/+Va4umqv/9/2DbcsvTZ/a/urb8+zf+p22L+x/UcZruCpOFlura/+nb
ov6HZrku2UF4/Zu4Nf8X3xaHvzJNy7bZiRgCAv4/fVv0/8D2TiMlR7APcAkT+H/xbcH40/nfDFVw
gAHZhrszDV6j0P/7fyv+qy9QPfSaJ0nbmJkpIiAHRzgs2TrVY19cpoc0FkgPEObgZwSh6/V7p7Tg
ZghU08euJEOQAR3n+LyWjMoArEKzoGxMLf3QIkKbeoWBN/xfvao8eCwctBg1+NN7SWz7W+i47jYb
3musFuakVjpLkqENA2w20N50WwTzLDNVUuO/R8nXTJK0qUBuXMneTLkrXTtreBfWBmWMIUwrCM8r
KfRdu4MyHd1XDZxnSpFDEbpKpK1hnlMtuaV2aRxZA0G3YUQ4sNxU0gE9X4pHlfSB7Phu9ilqsRCR
7IismEj1GpPHOK/RmoY7jxXWLOsYowVoM/vAxibSJxFgqjcFqOAKT8Jh2dXqzdejNZZWREJY+KNh
TmsT7vQC1fee1IwavKFygKSwjidOGqurysMdA0EBSXtAbJKiclUgTj0y13bKPzDFOcsFJ/ny+6G5
FlRQWelGUCoRAUThts37adlbwl8MDMZ1XZrFo0XTkjY7TqswI8TaruODCOXsMsRgUyF4vCBKmBSf
90K1/FUKLJYg35p7FkalASCZ6sThrt8FmtEexjy5iNDRl92oJmxsT0NQfXFWyNbeBjCrjZe2Isyk
GW2WemP30Wh/Zo51eaC3V04bZlfGSNG31xo2fMAxeLj0OI9MjI2EzfamLr+GmOS1UbJzrvsby0GW
2RclRlkfg6TsbKxuFrrZHoyKBVkijyWKkkc5uM0mZF+SjfjoVkAZq4YWea8O2Nta0Ha95Ps0tjus
PvStKtm/RlKAebqNDCNgeT8dI4jNtVMVT7olSPGyjjdNDgdVx8/R9+tNbIHdIKNmFyZ9f9ofTZKI
kWQSS+BEOxhZj4mDUgj3SNTybEozb4VhO7u3kLVHXUbG3o+bjx5T5c3UUWGmCRrpQUZ0EwZXN+qD
+Xew6sJOtha2jkelTDKG/JVsZSspSwcMNrBMgWKDPh3CFRdoCyYTdZ3f0aPqzLjA4LCxKZANEXCA
70cByIYr47xrmAAHQ+ItRAAOLxlQlrUgxWChY8Rpr0pSlDwQaiEl2EW9pi3HtntoLWMcDxkXA+8v
hjbZOlKpHMkTf3bAqIC9lN2ST2XcTxgCxCpszoPyS8CIdTwZcEBSa53niH2Pp0Db9oCvBZ9swNG2
HCQT6wHHDkCyXvFQBCJ40FlMA8+ZZGkFUG0v6Vos7GSWdSgW10zSt8oryT/KPHmUksztQXRbyer6
ktr102vprnDC0N+8f1SvxHtx0MJsguOVDvFUpdj6VuyEu5wdUeU8KSkRoWCHA+jXbmtJENegxHXh
7lvQ4k4yxjhwr4jRINYC/LiQHDIZEJJKnrRhweIy2ofRVo0icEopoZn44Aj+Y7kp4WYF+9XECnle
Aj4LAOgJBmiURHQk2egCSDqStHQmuWlYXRBCSOpSMtWofgEBucYkbU0h++1L/jqUJLYJkk0s00BI
a7AqJK3tS27bkwQ33usOudLdTcRTt0k67JwabFipi2p6cJcxgaTBie48quDhhREOm16Mr2msAuEB
3RJgPGLBIkK2T9TkLA2opegcYsmeIyNZFJJGV0a4dIbki0KS6oVk1tkpLjVJsTOKbA+l+p1Jvj2V
pHsK8m54ZrUwEzPepOnr9I+KB49PwOSHdhIL4QQ/VlUwH3ED4nx8NHKSric4WQCisnv1HGWmSgYf
a472WksuPwDQx0a3WTiS2TckvZ9Ljh8rXixpJds/SMo/6ra8PmcVyOk+VuU2ox2QwVGqAyg5UZvZ
/kgojvrCpumdEYV6IPlLPTTIC1SpM0DwICOw6i9TahBiqUYokCVMUp/gS6WCJzUL5SQeeHEbpIrm
2Eeia+jaVx8b/o2Jo5iDlmIRSw1EJ9UQjakD17EZ2xldW28sCzmao7j1kQw/rrusKBemyNqLnMob
HMBq5d+DUk9hNRVb6qTXnsOabECytIoBceDjNGPrclUzWDDJ6Iidw5hOr+xo8qNAwN1VmMOqLhp6
vazeY330j0R19dyX04ttBt3GxUyB8+tdzShIExEsdJZHJ7Q4+qpKrqKKvVkCpLoxxiFchFb0YZoT
ZolerVw0Amghp49hZxmrYDI++tD/VMmq30Uh0Sz+MrdAFOopru+6Ux3UeAhPrYlLunoqrax4Gvor
uk1GryMGm5ic64u6wPNyKNkQ66CSm4hdTVnin6l36d2Y0gMtaUSTM0Nny7R4y1gn2Q0WxhDESc0o
UTYErFcrBQf2bV+pNkuTKLg13OcbBZ1Z3dA6Nli0ryq7zG6qBvKUa9bwaZOG1w7+0i+n7snyjFAl
tNZHDYOhmS7KHistB3uLKmgfeWVe+xgQL1dZpFCX4FDhR+8Zu2THa0kCwaIdHz6c53SU52J4dxMx
PZ14V/lT+WBbie/WhAFToOSLRteDS6kGx8Iqs/NQNPAijZls/v2RcSGflGIzTcnVnOkVoSwaj5tF
xwhw0dOootnSi6Vj8dByO9/d90h61pz6H27jdYeApuvw73/BdC5VU+frUyvhLVuPz8rxNGOdZViG
BvYXrqLmC/EIxVwBNYpNo3oNmYPMMyVQV/Rli1yPStjJmpPC1d0VZiT8UfFVXDVK56n55Kz2Gnk1
k8Kl4eW9sUqCkGF+OldDzWT9iZ4dFeUHdaV3LbVdXYfhXC/q81Q3xpbhG2pQ/9QRWrMxUxAPtU3N
VTOhDme0NdNbN1+wWeDxrTA4T1pW9ooNgk2Zty3hPjU3gSaEeihhYIKGKC7D2/qgDjslF1yq+Qui
tkU6aqtMSXAW4f2HDLUXpaYB3DfZzIBzKSJGiZptPhzNPTMuh7M1uo/SegjHumiSjW1Z2ngElsSe
tzBqFpCxab22cO/rmkTSjLJ/GUVn1/wclPJALAQxl9kh7QgmTMVMJ3QTH56pophVcCPkaW5TmqEB
n0V6zoOPLDmvITKuA64ZRLOw9VxDTJbzcTetPs+c8j3IVG5GU/yqdayuonLauKnGrlP3Ajy14pWw
UdWwGsEo1vGPrSAGjqX+AexqNzoJVFVywAmAjQuK8yI+JW2/SUvkEmW9MXm2N529KR1vXSmPNrA2
teuusilYI9tZ4WcEFV6a82EYKTSbo600mDnJkfAQ8c6s7sKt2M0nrJRZYzKPBmdwMQmZl1PwbZWs
hVjEmv/sWwQaw2QhsMvvUbqlAbRhydzJnxP2C7J9YTSJmh2LN6nqA1tWGcuFhNxPO8SpG8E2UWNs
IR+cBqpXHMf4cEg88tm+NGG+MIiKUXiHIuV16QI15ShVL7OCNUVNWEHL+MeSjok4mzD3ipNViNhh
ppGQkXf1tzl8R8A+JskgHVX7RKWhMjhMW+Ce8GKlz4SZSC1h1IgrsC9RPjH/HnjDiFgI3Jq5Wsck
qQMJGZiLT3PQG/SsV/YnHWcZETxETayF1Zz/pRHX+d3GJYTCNsb/7T5mpH82DAXBbnBD6NgtewrZ
NeMlZaMcHnwTVV3MqAlOrUJLYjCYVhEwRYV9KjEIQaW68Gz3Dc+gTxiya5SEmMc1QAzUirXVTusE
f0IcmmLq87JhA+Tu+BLFCos61aAGVL9LfkWlBieDKN5W+2l0WC/jkWkYcDcuE6iWza/gGa2zHyNd
qApRCsK75bhScWOOEwbVfrcYqG2mcRaVYh20+Rowcl4PUPAd+VJVw7olHfY4knsbHZ/uRlbcPgcl
LeOww9J9j2eiMhctYg8JT5lR3QHsBqySg34OYjsQI0ZtVcbjwW7MpRK8V637ohnTFVCBjBL8U1IW
723pHMPXMgrOmAiq4FApIkST4asFPmyilTfGSfLI2ktAo+gi+GSaNd6Sqfhy8RpaeEB1NKIAY4qT
RucQn5CCeVQwDWwUIr8H0S+uaj9+ArWRTG8kV6VJb0qtWPMqKN/geWlTqY47wlBhgMBIVTZwtQHh
5Z8t30GvErfnRNUZ61v7sdWekVkd7WF6RDnm6v9iEVkJtKX2YCrtPFrLkk+EaaaPdbwQY4dMWEs+
Ubk8NIWELKKhcCEGKv0XL4OjU+MkS0OOnPnN59QCfCsk/+1TvxsR8e5tiO4wt9ksI0MKeW543IbR
0LBX9vRvryqtdS6JuNpi3cZlZlfokByX46vh43Eb/Cv8yrsjPZqIki6+GhJ5t0OQ/gWl8sTQecB1
ijWvOqCTEXqKbbrJUtlLeJiQtKI1KRXamL0NtaLvXLj5WBQbAGjlSgB7sNEUMsojxVLRYvEaLbLJ
Z8NoapuQOu+C/TMPt8vA5HdIimxh4Ja5LNM4WySWbS3x5l4Ndj1xhzPvdoZZjPMBPCXOJ1h63iy/
WtgNgeG5Z1yZpF1Tm8dMaecrNq/Oyss0Go7EXwYAuJSIJ0MI7ByTpiemm+GhZZxFL73GzFRZRVHf
zD2G6qRRDuMixToKkQXC/bLcDcxxA25K/Madf/vnWc3GCD9RH1yx4t6KdbAAJi6GfwS7xAlezLQt
dom803gWcjeIZ9Cc2nDv9GsOmIm/d4uXgZ68d+O5H7CyM86x/5IXN7JmKytDQkXrGv7W5XMYf3yE
rca5ai/jsIvHR5dtS+SMV885COQHDI8t66WGfxr8z2r608gcwYdspqY2jpX+QmJEroJjfQkuR0af
Hy7QGGOS8xFZO2bvmHck47kjci1gIpPnr1E70gVv0JzzFoP4ZqafucVB2G4c5bTS/Af2fkG7lVlj
CUExr4wn6PkZrbsNcYUjZ/Vt5JkdG4wb6MrRXtDI/wbYdwZ0oT73EzNmP35PvZdWGAvwfywy66fv
PiLnaOYbJ3yLUekr3z5GHb323jO7sS1WyJw+3Cr4MmzZX5fTUh9XCYr8evgiBBmeEvqofDeHndJf
i2hZGMvJWLrNziRtO3gY2Xti346Dv1cMHGn2YNo6cG6QsTPCcLXo32SZgh+fCXGLxGQT2Bs7QOHo
EBjpncZpafr7VGYq9reEubkfPUJNLoM92jqowH6lihXwQ63wDOVM30Tenpz0MH6L2M+0vTFbwaeC
hbK01p8pYjAFsM3t/zr1UKHqqtztYN0wS12UBTMj71nqu5aci57A+HVn7mpoQgf2VsGyoyrWWJ2Z
FQlMJtGM7cVGVcv8Za1pu3b89NtnxeomR8vUi6vjwhu8jTr3sVNTVOz98GgMT6c91M1PqJ2bFM6b
lJBUQ5lDhBwKjVmW7TvIJgNQWC+c1dQ/G9PgYv3qMMbUCG7piVJgihPdB4ZK8mb+CMStdhDn/8si
ZfY9Xk1jk0n4ytbnWEqZ8UfiH7zkywsvKTVSjr97UX7ZeIdma08/OBNObI+Ci7azTmOxzZy9wAHP
nyCjv1Q2xfaScPqC8YJ39eSmhZc8GTj4zGOYYraovFQsw2pzW8TWzNLng7ZTCBDIVqxLcQ0oYOBx
g+0eXrzm+Wk1+ETP9COuQWTstPQOk/2w4s+IshfrQf/XZMyjKn/KiKbGurQ6rjSrxN+7xo8wfiKF
DXsHS0YEXzPvpkXSoU3beP3O7n5gOrWiJXPRuZZ9sqiql7gdUagkczM486jokYP0f5bj7TyUBqCj
tf9Ca16So1cNGMnYV4dCxTOULdrfuVV+dpCRLFmtnQ56q/TOKU0pAM2nGu4G9mSkggIFOEgo1k60
7cjmmVgtk4PFg/HigV+aLTKsXKyN7s4/k/pn4Guz3ZEvzsnuCjaqeNeFW45sD/kokxoGxHjf8h7d
EnacwqpTT73/6qZ3BX8rBiYuNj7bRPm0QawUyjzBCMHJWPNCqqzxscop2QfnYue3Wr/rDYG/lNt4
fsHbbrK425TFu+vuuMn8nAZ+ZafsnN5q5S8Yft1mr2ikUS1xPRwEUNHFC94V/ZYZt39tILKj5K92
LyN1Zngxu2tVHAb3kNtnV3lTR2r139K+CuPStNsRyyodwcBcRWEVXJOaMtW7J5DS9U5hbr23rXs8
nuOEXElW6kuh4x67qXRwBJ9y3tphWOXH1wm70vTURzsmqH221+j/CuTEZcoj7KD2HzhgaSx2In7E
s9OK/aiVM8zN8Kbu8eJJVnzKPADDKZvxq6V53TDgAO0Es8w4CO/oVvy7W3M8tdleiVe2cas0ZeUM
ONrKde+zLS+ptS/4+AxxzdM1MGJzdIND5h7d4pgWRHafmnbJG1TbW1JvHLHmHVnjHb6i6y9K+NH0
v3X0HZUVJczV0FGXXN9NZkM+z2EsEz02Zc/C/2i7Kw+aMT0nDkk6jzTcT+OtNN7JFFHybd+sBMbF
0zYK7lZ/yDnEOkZT6a/t30b3hWdMmu5S7SiQv3pXo3jmuGl3Jk97Hq++S5EHZs/YieiZl0LxXzI+
7br8KbFD4oFMjlxOS6i+O+2XkORH8WtN24SbGrZNGV+Q4VGReuYJCKnA85hlob6KjZ2X7xsfQyno
B0g2fztGmO99ZeLJwItX71Yv/rI0T0Z8SdO3sYuJcV1axcprz+ng4CedgMNHi2z87f331j8bQKBi
q8FqWfQ/QCqMLW0chKYFH2OKcqRj1JFBbne8qSj8cPKVwdMBs8q5mq+L8KaHB6HfXHa8uvIZdveK
olkB8U2G9zbepT7mht/lcJ9q+Mt1Fp/riK4nlsOlWW8SeBbwuOl1LBSQyy/U7NvwX2E+mwDJCxdO
45LYVp64RxjD41bn1YtxWGFMBTg8i5A0ifjIoaz3K66fhTQf8BsGjhgS703Qs2pbhHdBj5+5z7Zh
FbwIC2TDOyRBnF98Mo0BVPjCtzIBImmCjMCd0x2FBzSyTMPvXlDzMLdzxy9Sqgg3iuS5OZZ3Z7jG
/dmhGuct8RVM+XLsXhKoPqWRhyIbUZLSQSbGHsj83HD95g/OvggKGj80Iq/rZDMq76b+K/y1q5Dx
CL69tMWcQ9Vu/kw6VsDpJn4dcE2Jsse0r2pIzzcDF09koUVfw+KtPXHmpvPTje5sPHWbj8/O2STa
AQvb2Fm10xcU3aB8J87Zdo+GteeXKtXaxX6xOJjjt6Dxb/ZTvZYCOozCIIN5iEYKP/QF2R8TNSp2
cpK5XjFCsKrVwDRkBHUUO7W78zhN3K8pvkcmlr3c3PY6s9aNeewpTBIcG7JuBYBATdUjNpDgcJy9
UG/o6lc/7BK8rrgg1LWDd0EM7dSlYAvhvSCHCsMV/CrGDX/UsCdIEEiltJFod7hRfZtbPZ5H7FK4
GiisSS8du2NlbHv9RUmtucVItkqspRhZu2dSd8lKvji40Tm2nDn/HN+XrREP311qo+DtoifZgttz
MqvO08LYTY9ebAAydw7jjTmz188TGRMLmMDL0iA302/MwHrMg0VxhbnKxIqQFomOLMz01g9IRg8G
Ux4wJfVYDrCayvvYPzu+Fp9urdhw+kXdBVsOvH3UlV2S8YOLy6rv7ykBSfW3mmyaZotvsoXdDe5j
ZJSPVyKZVZVjJ/w1cTTtFTIA1iwHuYp175VIo7yf098m6jqsqEM4EIHdhvpvClb+sAZ4RDsApsFz
DSuZYBmYqJAfXXTnURxjjMkuscKc3F5wy6JCNsSayQhqzNzftt6wkWJ+hmjtEZ82JQBcWHvT1ptg
c0/sFu16U3GJq7eakAW7C3ZsXdq1HDiDUa75WVl5dBtWi9YDHZuvHQMFQ7uznVz9flv7mxgfiZJG
rryT5t0OxyH+qGBiUTWrHUam2OXTVkSXSL9Hq6RcVONe3RFJXW3HhAf9S2F+peG7VWHYcVEnAs2W
ubrUnV0+bHkhVr4e7b1t3iYqBexBupeCpjDfYXizcLrXVtnU5on1w6yhByFOehYBi8SXqH7J/wdL
57XjKpaF4SdCIodbA8Y5VvQNKlcg58zT98dRX4w06jnTp8qGvdf6o7zmr2QzWwnCvidROXKUziOP
alQZjm+K8dVkeyk70BwawUvK2TZvSSHexgrwQrxKMQEQc7wa5jO+lSy9y92XpnyH5aOFFUxojaBl
XkMDHF5q/dA0iK8d+U+Z77H+JiJrlEXgm/iPogdiGn31Ra8uY3RL01e/PJntocBYRZoPsoqDzlgT
Hwi5iuZzr/7GkVORN1rtpp6w5bsq/cTxPeqO5MZvfMLlVjCEhY3WnPXCmahcJmdhnyifpbCb44Mv
HlPS8clYGS40PDQDjk5EnwFCWNLgQb4QZ47MXcW+iL4wYY8rhdX7DcvUaKzaaI2KjNVNFvd9viux
YmHatzWamkBKUkSEb3RKUFz4PuOiZWmyVfEDHSB/wgHsgR7c6mgI51NknQrWs0jaBdCx1nsbH6ya
tDmsG2dzwEbDL5FJHxap69bHmB0QxnThJk2vGXIpY/w2OCEj4a0tPhRE6Ib1qBSP51zM94TPV/FH
IBDqyp6S/CnWsRQvKDr7bgdW4S9FxRtFPwcLOo+vISXbPiSASOP3Cg4UNgvqJh3X6eDJ3cEHF54X
jTk2Dchd61URL6Z0jHhkyu0yfzUK8Td7VhVw/fncYUqduNf7tqIK0+5IjCTqSUexuW7GI6O7dp/g
QhazFbljNYuUrDJEurUK4tq9dwKBk5g5RGSPaJUm/zdjE6jjFz7wbHiRA15DulocenZXtCaXA5tx
+Tv6bMwJh5h0keUXOTwWKlItLzDWqrpDIJns/PFF447PxA9eySY9hTB5gX4SszeLJpEq2qXt3Qz+
MgiePCaQcvicAI/j4ZJopy6FMiO2tZVTQhIqYnXBj4pbEmLmSc/EjUO3B3ug3ckmjkv+bIk+eWjR
K/GDgewFFhm8rtDuK/OQWmzp/FoKd0edgMkzEef44eYPzn8QbO9ZEBLtTm5DEMHymHBl21gHQvXH
10XUgLE9yNS7HwWOo+ASFke+LBUvD/GB4YuQQ7T2XDO/nZDaPHeABWcCbUlWdgmFdIvOQQidMhNj
XOZytp8NgCg+/3UTv5fGRvF3+jLRNpvUes0a/EJYGRX+41e/evbGPFIU5L0dxYg6iA8iKFpI9+MC
XO9i8WbQrQIW7TDnsKiSsHDNBkbw8E/kEhgLBFoDLbk9uK1+KcwDt+hofs7tZabUQ3y1lK3gWmSg
wIoll4rkrhUBccyna+y/qE7BmCA2bJWwgKTHA7XEKQHGA3G2GOb8ozaSj4FHzA070CO2r/iSdZ8B
2SCZ8EM3EJHLsWNMB4i85dGpI2egxhIxWSpflg0I3WYYpqsI13msYb81VhTwJJZjVTsl/hTTizm4
8vDU/GeEoIxONqdgp29UwaNzlvqMm5E/5OrUO08ZGkujDsAePyofX7Vn6IdpPEjFqwyw0nxO09Z8
FYWDKO9C32OEZhItSSgwX2bJLYqvmpz04iseToJ+tvgQGmmLPzYKrgEzRlkj9dXWmm/teK4oyh3C
Tavv5J58vb+4+cOOJgIp98hlTNhVo168TPsZP1v0Jg0IVaGyuIFFe8DumtRfjbwtYRZGPoqNJL2Z
8+cMAMYU4UgaiHH2KRg4Kq8BGcKLrVUWwNGduaf3aBmgoQeBwqx8pwkfCy6m0jy3pKyHlAbX8+wG
0wtvh+R7LariWeGt5xVZmKifFDza8ndS+dLOa16ekCHGuKTUwkXhnag8QkiL1dOv19m0MY0XUqGj
9JjQb6keOd8IJg6bq5E9ypptf6/pG7Ni59mY5ueEC5I4TgJqiQAA1ACmk+8mWllfvIoakcibWX6S
wwy8hREG9EYebc5Rhkj/jKyPPLUNR1bOPRoR0Yf9laPoArNLxp4i4bd2Shnt9EOb0g0fqTjuynKn
MXH0Do5nXqpIEhAsb5TW1dN3wLVJe0EAXpe7UtgTeem2kBc96ZgUYsjkudm8r9I32Mm4bojrQRHV
uUOxC8QUiSrvOzGuaIdWAO6R9qLUx8EH78elM8oOBwTlW9UfnrUaxzW0fOUZ6bMXfqeBNFxMUgnW
aTgBymwIuX6NsZWp04Pslqw8KQEBTxvGV6CgmL7HqfbqBggaos4od2wOlXz2Zc/QfhvlU8zueX1M
UTROLtpZMh704btOni09L1F4Zn/UeRVqW5Od8QBAiFC82jCWCtamma65fx2yTRN+pNOekMMw/qKD
mxBfTxrWZ3M8+unJ8l8iDaIJy9XH8t5bkI4cVUcW7eZP10n/ty2djLh9l1XI0Q7kP/UoLgMvRfCf
QujAXGMI9Opuhw8TXI72CJKDaEFlV5kNDBFbn6R//ZVexcBb4s1uFVR781Bigzx7lZADEPwVvxfP
IEEjxr4Kj1pAiKLRrwLlM09fRWJ1nEzdq9PLIpUSGG2k5RBPAc4np6bRaDgCOEER7XPOkSR/58HG
csEv2rHjbTDSh/PdSh40vxBv2yjnvzfR/KTrkkIaMNH2Qr3VWG+WNKaM+NtxCZFZteobMZJrIfVt
gTLxaH6kxpPGM5Kpr7p1aStAxv4++C598OGWp7OxDuP4FsbwC5lMPNJVDX47RGDI8zVUuFLHX8KL
OiTQEcqZWC4+9EuoMVQjd+cKJCDbrs3bON/n9eyo1Texj7ZBzqbbrweyuldMSKoAiqoSNkP2EK6h
GlpFlsyVABM2Kj+FAgCxzUpPUQ+VvkaVaJavKVOYT6dJi+UsDXSXwErOtXITudRSsyM39I1TImQn
FM3bGLr53l1CNqurIf/ENgKe9pjaKPR5Ueb+JV1ebqiFdoS+Jk0Ba3K6bqVLOd1JnBrcZyVuKEEH
kMdZ1tXI4Nj95bWCBY2QS0VfQYhSDXXp2PvFpzC89dkxXUAAPUUM9yIVbhnynNpwxY5KxFNC7XNO
M+YS6INOPCL9bMD1ksfvlt04tXxefp2EDaRdkWMItniSGuytTuqIxr6RjjQwoHFg2vXfSRmqCPsn
pv5QZLvmq6+PZffBR6X34PjqTp5xjWKDKT8sdQMnhqGXt8OO2pZYhd8Wj3I2fajhHtGWwBrEX9+L
rNUrnfIC9WcW7l19NrUvLXGj6TfAzjLMP+oamXJ3y6xnJnxRUMafZ9ew+cZopes27V7d6n1KqwL5
zODXbNuu5m8HV1otOVZWD/Kl/knjPRlecU7x422ZsSb5ysdQkTAk2RVrer/RFixf+hJ4JHIiRtry
ThVMlrgkOngTocZbZR2zgdSbeVxHsV009Ndt+cqM6BZUp0bGH/wBCTBEG9DWttzl5ADV+2Dp8aQo
PF9Tlreq2FY3S3EJLyAema3IbRIk2zEm87FHukB0qzLdx+AZkG2nVvC3At7DlM/vNcTbaUWC06XE
tgNJV9mlR3yGPyAhKow60xW0+YqwK7tlTNf718pVvS7ehV6xUYsdVRXIXkjfvSrTi2qR31nj4pZu
IuBFGlGWAfw3eElzAN0r5ROyWBCQGSetEn2qXymeVI/7nsKGGb+Cg1ELghrONN6rMTs4wWUHU/uw
OvqZq7f4RS0v4fS+nD7kQci467zBFTMvMj5STvExIQOPgAgBBW5dv4xr0PDqWjoqaJVnONxRILZr
36VQV/eFlSByhxif+nhWDK8nq8DHcB8zo6JW2w4Gezpxdja0dn22ZDfH4JuAsd+K8UUV/nzl7vtv
ynRQ9J3eIZX8m9qjVHzr0UMhN9YfgFFID/vzdSjD0y82U+sC5AAAZ2lHdkpmDOK1yugzyp/5UorT
/yIDXeH0RA7sQWfwkxeu7EXxdUkzCjMZW3Ho5Pi4m/wP5IhZX1DPOH+XO5pFc0cVAt25x84VUEtc
RPg5CUv5SQAWwkHcgesQmq3bASToyKqc+99B8yuOr5V4npTrmAluw6NC8CqrJaUj/kXTnzTPwRnu
ATjsYTjU8JsNCy/qFgd4FOjOtpyg3GSfhXCcpnfCllLsRzXRP3H5V5cq1O26yz/q/KaNH3N99tu1
iQxBkX5kxE5CtQESJgNyFbfbRn2pGn7P4ioiE8TB7kmCvBeM2uNkJB3RmWyK5kuAgINaXLiRiTFj
HTqbjMjbkHqGjHRgdYkqIm2MkT4/RsWm8/djcUwXgUaDdiLAhVbeze4tWIdeULmZE62HH+t3dKme
aDkvgWBjqITuI08xXLjz4In5pVe+RWHpKlCcKL9Qc8Ip2n2ZXGHkuKxq4iaSmrbcRnYaALJZeErd
R2vcmHhrlpHQFTGUGngo1BvNTCElFeabzlav9IxSmkdQ/qotDwkWHVuE15ZXnbN4qvRt1Xz45Uua
e8WFkEpZBHIqciaMBTAmE25oNoL/G2nHINoijOeJkJCddns0v6vMuFiomHlS+ztH7ciVJVlnk5fW
30DNgLRf4vzWYe02KVRR3bx2JP769F5iaGsg49RPKCCkN2Nw4BwrKDcvXBIQy2hbCocEQUe/Yl9p
j7my1akodSwSCdYCEf8UybFF5ERfN4wNoxDzrN0xsa9UlLlozrxwm+Vb8BSv0Y90Y4SsTMq3Wj8X
pRmmJLvruI0kwNCREHEYT5NjJ3jXc2YZfnAJ9GRYsF84v3AJRVnm56wj70GxW3bdgKuG5CggQiou
63pHWJ8rix2Lz0smPZpEWoM0osPYSMYzVX/94ZaUlO55avEoDXGtjqdOdemhq6zjMKAJui2AiZhZ
2zZjtV5Sz6vXOvvAzgmAs64pRmFZyt4746czvsv+KeJTI+KEnJRC2DWOyY3t8CmC4jiCa9gc07Fj
Oh1ZN4t4Q+cR4LGNvtXwLeuut/eenGQcCYknOZHLqDOz5OnJLsVqnBFMMDBKU/VamPdWIXva2LD0
ZFduBRN4L+e2W8IlFCWyRwiLjKQQWF7UWRy4Vuti+V1pxJhxFdQZ/9BoXbAezE3ooj2ErdBGyBE4
f0mHX74hgzR/+qHOVdm6E3SKBM9dSnfad5R6p8G11xtVOgbZCb4DsLpnWeAvtS3mJcg6qhWgcMj0
bD+im4FLkKTGVeOK9pKkGwA6zm4SXQ2GC78fHBkDQ8S0R6uzRfkiVyE6iOFAwB9wLn4yr6cqyMCz
zyt38tdEueoH+bNiRqQrDlfUNkifXUxxA8elw3XgSdYnSAHE+YuffotjdBgDZBH5TWgvIF92FGzb
+wT1zXDLNWleR0zBaEltfMkEiP7o7Rt1F67cnkisYDDgfFYtACMab8FxtWcV3PjDTFv+s6JVqz1L
1luesTPJHBrkuNDIgY1zsXlmItc8kdSgD+K6rL0UYUg8MJCQSi5267KtV4XykRq/RgMaKF5atvBI
w1nogBhnTwDnVfyoehvxxcrg1ahzRxo2fnQm/862Zs0rENbXNM9j3MOIx3fLf3RwdNpVqQ9QuezJ
tHkt/D8ix1Hfbwbr2E0LK8bBknWkAqAyNr3wjzYdFADJ7Kl6hUaOFBsPaG3BecLf/y8Y+Q1NULzV
vXS4/7tQIRvzjSV8lzxnxfitlOoqkHZmvi+tbcBD3P1RaBCsoDrOrOg5eS0eP3R1zFbnJXq/Dr4k
4xUpJJq1gPhOvuBiQ9oZH9BsZ3S1kNjjygL5IDvDorGGOJNdf7csju2UCyCik+KYzGc8mRDPH1n6
C47tCMg14Mmh9QVQiLPSX6ULKbM+6Bf6RAsVCZWTlMajmO0J/f1ji8XSby8XygCmbTeuhKSBtyHt
j1lsEYP2bYiY/+YtZXwIXH1EN65QoXH7NYMNzKjHxKVN+5G9m6cJq13M0NUbNA2tHtM/rg5lTQJX
S7LvdgYpE/DgCnTkpHiB2qcBDR7aZD+au0WimSLMGg04t/XoUAHYl3Dvb1JbniMMv4VF/UXxNZTv
qFvIxzoJjCgG1yBFfkRDuQlZsAM5j4Kjl6CmuGwQpzuCwfoLGkkgXBR8dPI1mh5V8SNjX+kWc+cL
Vkj4R99w9PrE1ObntwielFQo1jYSQRTIADY7Mf8KhE3boDyODvq4brO/XvqcUBxn2AoRmgFa/zU8
AsQc2131CFhhgLNkvOX8etq8R8GKPJHiKzaYAdCOaCpb1ADuwGTS/l37map3uY9WTbYd7HI6DeWb
riBTa/DRlz9YlGrL00KY/eOA+oTvuurWUB6B5KjZZ2meIo9eB+Nl3JjkS92F/EPGEt7qSHrJmU2h
8DQkUreRc5lVqMADAwxvR7z33bUYzwsiTHrdalHZaMGb3FMTF3732ZcBAUELA7GdGZE7L3xSnMgL
4jZ9GsYumo6y9jL7T6U8p9N9+VdbwsMEYciRA41mwkOISDa8WWXsUEbIbG4wsKX6jS1BHdleHVnZ
o47UpQ8Veh2KNAn+xujzCVOrb6U10jyWDczqXABb4t/Ip1h+5J3VbEbRQSJcK76rcEShMCjaR+0D
0EEdFeE9oo5S3pB4YS14B50Q7ZiscxAsimtwYr0a+Ru7wCqL3RgjxibxssRD1A4vxUi8FQS7wpKC
pBnZqkef6HaAjrd2y68SGmuyzYnr+epQNT4aGOqZ1MlU+elQiBnhY2YTn3oSk/33+QPysEneJb5f
jEYItNOQBWcvCJTbYEIvvbklwD0tzkXb2HVz6sfnxDo9ect+pPCTulyG4bF2iKmtYKJyOEuohWly
gYgyec//qx+/eyQnyyKUlgJILvgydmaubq0/PZDHqTDkyfBM6reguDTimeVbJW1AYOSI38L5xq4v
hZ9jfU+RLC3wRUfsDC4S3EbYgIhobGDhrHWK1n5juANs3Y4dDi5bCOlogKrhSOBurXqqhodvjXiI
5WcBYEW/JgFbdudlrifPE4fOwgl1AZ0LBPMgwVWbWyBfGyhNiZO5f4VhqymK4m4h6WrzBK7UmAh4
EwdC62Q6vijUWjpV+STRnLkmvVImgldPaE50zjJFqCZNUCNi+PbLdHoKMlb8jB5vogT4HGqvcPGi
uZ9KBs3sVAsv1STaPG/+uMuJjVeO7XT2mRWbD1G8iMI5Z/nLyedJd/TYUzZz7m2i9MurTM/jTIV4
tW2BeGBzV3HtNfyW8B8L1uTOTgRLmuE2wt2EsdqQ/+TsXotr/7MSbiijDD7ncbolNOH0xotirElL
pYqG8cyOzH1VnXQRwz8OCgJ8kdzLBkeGyBwy3/vpvpyPauYtu11oEfiFZSfal/GF7pZ08oyic7GC
gr3thWpbkbGdbPCsMAhV5S2hpCxHbcF7J2Hf1t4N/RxpdwPJakJukx+9KeZnR4axASR5CUw3daAR
AxpbuGiW9KPdmDwSVCrOuK6ibbq8WB/UXgWO6Vaz0+Ess6N1rxBdewikpxD+tPI9MlhvLnH8ID9i
lbURiAKxW7kP5ouaIQDaqz5DBDwcEQHNAA8SJwj1IAXIWhdeR38Umvb8bGh7Kd+DcS8cBnaJ5SlD
iwXm4aYlb8m2ACmhXio90AZrZOsEBjmpf9gCeeJji8c9+sYlFobrzjpLGiK4pajM7oubSUHhijjz
HPiDkNjMwTprqbs230wW+VLq+wDBZBJw8RJTiUidkb7J9APIETwTxVc8UbO1xYwT3fIlH/4a889n
Klz0jrTZZJOobOwU3DWbjjzt9UQHIYyZR9fWCnsFJYOjtRWeJVD2uGv7N6Z4FDcrTbKXQTghJFPl
7LCmFAyYAZ7+Ot3MbGqAuEyGhY8V1rDS2Er4CkYsaeby1OcsQD2jSxtjAbWDet9oe4sDRMM19YWv
DCPurlv6UARgDXMgPQB94nqUQLfnPyLZ4f4j61bzetWtzoaDPKK8D9GJHzFe95t4/G2ukqQxpNM1
GxyT4i+2Fj1HMro0Wk4GfRecQHW1m2FXltRYIERfv886VOhwNID0pezIxIDV0IuIdjVzRKwQXAPr
pQsXEx8k4eHTyaV/TqXOqtO5hk9xdgPYhojmLWHiK8MGWwZUsMEWOYMOYcJciaQE8/hO2rhRK9IE
+h+iYpmYOVyx3vDiUmS07TWvYj5Z6R4t4+PdImfTzE96RNXQqZA+0yUDNL0rbB4zU2IHwErWFsUZ
FJqG2QHTmCK/JixD803pf2JOGK3cLSufnu5HgIgBDaYSIW0nTTpugJj5/hHZhcmjVkDdKAInWTvQ
UyfCrzX274Hk1UyEBIksbrNVEX03A6xcJa5ZLl093jcMEVB0y15Rzsw/DCREGbREQJriJ12PWXGx
6o9l4Cp/OOLa6DM2WLJNdr+cV36B4UeHUxhaYxwokytZR2DKgxhhGaERAa8e6x1qIrF5UEFE0K73
jBKPewhFl6tphLT8tfjcxl3jE1zLMFv7F8IieEyJb8PC81T9XwQSuCgNaMwTSvDlAl8ga/tpwJKI
Vbz6h6A1h1p/1ilCfvlTSSDHt9BdQ3/jMehSb3rk3b3JTiLS1KG4xWivUjT8DQcnxJSthOA9NuH/
4UG2G6DW20IcmSaOBsTmyqUglXxpaDRa1FdPmV42SrboomWZNQ9VV3kNwdzLaBaVa+QvhJyDxyno
lkC6l2Ouea1kaDVQzsX/7PAyk5xCDlok7sL86rePCbY9R8i/vCeWiTKIFYnolPR7imLIX+TG98aO
1xPf4xq0YlqhH1Aoai5dLbrkNnbZ2Rnk17FHMwGzthynMwhQ2yzCEDb2qX1EMB6jHdEsAOFd+G8l
D4QwoZ4q4VX53XltUNERsewtHELY7Ybyryr4qhwx3KrGZUTdo/EzDS8d+hHrjRe2yb/YfSrlFpUE
Xa6xARkCBxgFGv0lH19I03LC9tVUv74moOrQVtU37Nh2oPzRYQAqSxSjcgpW3/TkrZoQInpobBik
QnMa2tkXLTLJqhI4CVWfQfdokZLQh/1PfG7x6xDfYpc+yb7vc3+pqfYr3bT5y6mV91WGW+T23dO0
tjLTLfObRAJR+5VzBm8V3or3CMk95tBfCRKKYDTXMEFXeB14vIQPzpyKDJ9uEyunuFhX7S8ddkNx
YqlUDswK3K0/ig4Feq2X22/fV5T/3Bf2nxRjCiEaDdRwuEJgilZl60u7o04CV43IUNslnCQq/7vL
Q8U7tIg1AJnKbbDp9A8t+CJ3BSADeCECUMD9C4ViC8mjMnKH9KxVqrhCv+PMU/UTWYFg3OdF2zA2
PKrDG+G1kemyivcQedwqc48pib+fN2KdeQZaoXXEMgFWGlVrIVoMFYCMCnjOhuEU0Eeq95qFzMF/
mNLfnLOPeWg4VnNwRIUG4pLZ363qjZt2M0y7dj7QKcGDeurDZQDJI1SRH021TQQv4UjSHYzirP3V
nYSWMbsurItAPCbP+NItPr+jCqByr8IjWPVfAG6asW2idwC1gXIikk0QU/E2m6TtAdYvh3xscf4g
u1c6eaUAlOfbfHKE/JLP2zbZVXyH8m/a0geQEyIOnNbml0jcE3m20j9hold9u2dqi651ITkhgUpd
BT2PhD9ITVbVKx/aGB8ql9uUzmlQG797E0MUGtJCmKwRK4SNo4TYmSATAuyCKJy4hQLjYBUQapzO
7wkS3eGuT3B7DmtA07M8+egWIewWp9+JS3lGxiXULynoCasYQbOT00+bGimNfFUkT++QTTF9MHUt
sx/q8sEVggN06HLqo3etM2q7wYD6WznvjeRAMA9QMgj8qS+P6FccYGURdhe4SUifJEzg2iJ82e3M
NY4sXSuRAN7RDgP8y9iE0u5D/5OXmhiKEzwRvnF2dK6BkpeGQ3kTIwE38DiL5HQr7a12Z3soj2bj
Ufgy8ohx9WFu0oy/xSUhnBKZn59tgw4atEroc0IoO/OSys/QvPJIjvKWzAbPhBpTyfhQVyYoxrvh
EtkxHCIWQxFyNLku5ykXF1mniKbCckub7ELC9I7AkySujkuwUgM3Uyo/gvVl1m+WtWH3IyCpzzet
FNla+9UjsQc+JohnpRW/3ZqgDxpLgA6BPlDp04RlYwvofZPj3cSq9o3/0oNdZD2ZXO617rDo4rrM
U5A39FF9bIpvBVmEtDJJVpWVxwLZd/GLzt/q96jHbxz95IognC3ApwewT4wKCwMh3sI6XVMgvE5k
VLOUGFn2bNggcDkh9yg2wde0nJ7msxIWeIOQ9hB6L1c/cIycwQbdF/wbSUPiWyhRCnDJGq8WYq7Q
Iz68TvcxyZHWVZam1RfpFMqlo89i3vvN0f9mv+i+A3GfFIy9Jn8HYN7MWYed3k+oUwTdByNm1kW3
WTPkMTEOCZ1JRC1g2gPk/gf7gaWwa7XdjhVuRSDBsqw2KEmt8qUpfqe3Wr4U1XqAvORZkFw9ciRC
RNH6Nx81qk35zbDZ8dIbKEZNlWbxlR0namydcK2RNo0wFmvmmFw1BOQ+dbUdKSvmCk4Mlwen9q8p
bBmVZb6mmABZHOdsxxCiAms981myj5G3MzAzF5j/xipNvCBWO9c8YYKwk5H39jwVr6ZSX8z2OF0S
D1Wnum08SgzmPdc+VpcjM4MvYY0PbQieviKRWnwjB4EKzge/m9gffQW9xZoyKWhbn2kuCL/C7tlK
j3/otPXaIlojXYR4+pWBWYSHu4ou4dqy5cE6kGvB+XXVeaeJPyZ7cHQYNcbyXCF4ZWZiSNDS8+gD
S9YoHdMX7qIEaCiTfDsEASY8Z1Ur6QJ4C0snEpKuAdWJpB2zR2SxyuO7AMBAOkMQhYOetF3rXhm4
GDjYvzcsA2uz2SdO4EQzboIfq/yKrE+aFtiV0+g2SJtKOC2AEv+NzofVMnK2ByjlogP6IywPIKc+
Mt1gVj5M7a3NP4t8X2xERA5e+CtHUL+cORQbbHofxU38HXUnIX8F46i09fQ1RR9EOc/VZzG+DmzA
C1O96Dqj4QupBseNgjgNML96l2gbCA4dWYBmX9mqY1o//3Z/EPlE+ItcIlMowV60GyjUGarAvht3
XvdwKNjIISpeJ15+4ZqIV6E8TsmGAU9HoEYh6aegPeRshFqfVqHpO6Slx9pDyIq7NfwUHRThWqAu
ZuGYB+FvmQyziBjmc/PLsAul1rGD5/FrDxAlDPeOe3rWbmiGVYJU9J0fnRT5LPb7KPsk3gQ1zeip
4UnWXRH38+yzu0UX2APuAarTp/k8KJ8LedKQ5BwyduuGQ6oGg1G2xaRMUTBZc94fKun2kzI4tPrI
MtRjwuVWQe0EvH41oiF6AOF5gXdZ8RaB3Wx+NeIL24yhEcXhDSBOaAJLh5yMAMeQ0r9N4Y8sLZpw
/DXvFRm7+XYZfka6qPhUkRv1/W4Krzrq5Fb4sqZ9WomrNnslSBnxMj6efn4TGO/VZnJUsJrKODT9
eyPs9JjOiVM6a0CjvHnDDXgRhwCUMOUV6+UIYGS0YG1qypqfRYKFa9eMQBKHKvwThsvYvCuo+9Rz
lVyCmZtvU/bruGAsOaSTCzeUWcgJenqkEMR1UEiuYsuAd1JziAbkNv46aM8zcXD+wTBvnX6Pwr8o
fhugEjrkXcCXPCK1BgvGiqvy5+CWT5mKydLlFeIXD6qfvnVh7DkwvhoEil3G6VxdZipYqpVATqFy
EcRXFWrPQBy/KG7T5k5rNADAaeHklmXISl4bFI2Jcg2kTWtujGlduVwksOT3BGKFjbotcR3ol1S5
txNDRPKM+p+kQ11+gQVA68TatiSPa7UEO/ynC5u+2UuInsF5K3pCtlbxuazpYnPzjfvPx6hrju8C
V2iPmvRWv/tFyzahs7hiYxzlw1IuHgtfyfhVnGD5I4Vx236W+vdCIRlgODO0l5EjD6hJIwUcXWyL
HWEHkUVXPPiYS9JJgRan3ufpR12+d5gsi9eer0aRXi8l2cEFzfFg7AQOwlF0mrE85xLpUqFnsHcu
25PXMMu0ByCmek2wO2JtNK0cTkHA0226VvBL8MQaertGF40yGUMh5hZyXXmvVQaQ1npldxpDRvAn
rhmjA9KWEFosRvnyYREmYNKSXGGxneSTEF2tCuaes2ABmwm5b3ZtcymTY5Ov82JHabnTcgGMZGIj
53Un7HNLNvmCkajDBq/DQpCj21yQFYUvhJ7lVYEyqaXqELBgkWnYfF7NXZRpJqm/RN3tGgc2Wr1U
Ocry1zRmtiEsHXoV1DwYX6aCIw+jzkL9dBUDHdig7CwjBlQhiuQarRgzm1pshHADfqTVD7MeGSV+
JJZb49nrML/Gt9JCUq+UcguGF0NFLZVpBFszNZy4vegKqkKUNCBvkYIqZlPpz8l4KoAFclLasnDu
eWe08g3YlcsROS3tFs5QvS7LdQ83MuaPYFDg5sqVwB/Qdb5GWOFaPcDsEtk9XlqVQX2F/dFQ12q1
lWLL7jFIRGQeGs0fGwJSlJVUZY4RhnwyRFayCTeEItbvptqT3rKfn/z+C+xgcaGwa4sRpcu8c/Cf
A8/eWbYuRJh03U8hvvb1Ry7synYTklwBjIm8D35UJ5lhbXXE2jJ/j5R0By/QB7YEzdNxNNQlLxUk
jliDvSPOoDodacrb5F9oTA5qxp3koAm7rsK6gqQGb+Fa1FlGKN/lcbwH3BM9N2XTexOXRewQwDJe
s/hn2YENTkGTtA0JYtjnd067nxHYKJGcfngITJcwzpKyRbAdkFSc2qaHKRxk3T//U1jMl4ixlKCZ
pe4FMZKofDbgO/4LVGpORtTEgi9SKxPaJkd0nLeuTxlFTUTYgDjdMAFOyDebTY0IT9TeNfoTWeJY
pqqsW7NTkoa/rfmNGyLg/o0BdHLFvtdBHAf6PRZJy+VrTwZYzByl+dlXbuF0DrKHZtnxvEsEQohx
35Q2ZDUyUpuuRJLwVpgj5F2LcGkhORxdHFa/3zXpwwO9Q7E4M52DLXbj8rWUybWlma85FSCqoXHt
lHu0+u2Z/nFRIxsCN1pXGyKs1Utavlb+PrFOKDX56MnDwfibLOm8w8si5Z59emuo8wtJfv9u5ZcZ
2R6tTQWlEhs9XcvfKZudg5Alw+7i6ASA1MuOaZcoQ4eboRCX7oVJik6cKhlivGrlgNofjTz2nZZq
NdCjUom8lKUpAnhtkNRiOYEwolLKk6UZ0yCaV47xXVW+8VWEFrc250s9UkmGLHYCzhnfKhRAfNHQ
Dy5EEwMMqyCQ/wDQJ3U3i1t0qM+Dg+AkdBIDss8ZoPHwZrFLQQ5sAq/vf4fyNWL9MHWi9l9iWjoi
7Yo4Ge+vE7PxBsv5xFRdE05dsCu7rNmkTQBigbQhMmRwH+BllceofiQQR32ruEP1Yk7vOsGOYkQi
y28W7nMmLXeiZO9naiuEeTytOYgCI7aYAA+sKA0iEqdYt2G9WZ4vim9cylC3pjlvedacTj7JxRVK
BMKfQWtrfqKsWA40v+KTvQ+sTfJ8Lgn5CBduJixxE5cfSX9ezlcf5R9xjvavgJ5CTb986TeJOZNo
1eiaI58eKC8qvoNe/0fSee04jmRB9IsI0JtXee9KplQvhFSG3nt+/ZzsAXaAndmd7mqJzLwm4sTK
YCPk+0dEUKQ3ajmr4Ba1PVkQljVplYtW4ufsL1a21uwzxoQSq4Onw1q8pD17P5Yg1gcSXOhiHP3h
BmQSSLbPoebqwsNNmB2kRzH/d+b/PrlUW/GOz20qbHEM2iX58DO2z1x9jDnYF4i5oM6tW+zV5biw
hpO0kHF0zRPrqcZ/bOfN8AFOwEOuL+tnu10F2U6KUVA1E8ch9IhceK6PnOzXoSoW/kCNgJwyl2+u
++OT5tfiIURcqUs/uvMXZDcPJAI3P5+rFi4Av0GH3kRobpSGM7P7IGRb4BhH5S6qRi34iqeULNXp
B21ZVtKCBNOov5RssoWgK+4PDC/IOhnqn2xcos4RX0Rd4NTTVSA60GEKhwglZfItuRiyeSgc9Fzt
fsB5HRFIBXKK+SREZ0zT4zbjDPQ5Wdi1lnPQL6IGS6NVd+SEwdTkjvenP9HRe01ePso1LlGiaJEr
oysPc3sGo35S2M6slRJOgHi67oW1u4TVzyzee4L9Rd4KFZC0E42ORr3q7oa3XHrxtPkU507/EzN3
cRh4+Qxy7bz6dkfG2hV4Id56H86SsI0A1SrpQ5CMki3DGR+v+vwwMgloa2vidQ8U3NKUy4jVozCs
sDLuVmJxUAfv2hIOUzu5V57gEzmMMrDG8KqT5olsntUhwjjskEvTTZetddZT6Ib40yx3+g3oDbWN
WFia5z767MWyhLNWjG9L/DHxbuBbzPoXzzqvLsMOc8umxmSrV3KFx764XLWC3cUrfXsWM736j8uK
hyiYV+FAaa9OyZ2ZRpg3h55ZBxWqWn2aw2FceutKfZA0uhyNvRhkFPHSXXLrst8TIiEFpk+DIiPi
SnQkhC1cXbb9QWQLU0pmCqDgmJm6C7f8UiW2LBqaS4g7JcatU+Ohc7H/ohpAg/bnMXKM7lZ44kub
AfRzuSwQftiTW+ke2qnLPfDSjTdj+4nK7JHl2gzJMvEa0KRmijLOg44fh+8P/iH+vpU4NHykpSyy
KDZq7Zf/hucOLxh7T83a2MGWjEdkx0zF1K9BOyVSs8os0sXNatmpAJbdLal8s+HE2HBGXzxVbI5S
H3XiLJqaY7zWcpTzPBytnU5MKm+9uOmv1vwWzmozeKSY/fhkZHb6sTgpeD3vucPNniESojVjxgHF
lZ/UYdBbnVv0RFm2FSdBaUFCmsdIXezhrRKhlJMO5llfaUlAR4ViSX9L0ckxTqF+kJJdLv9Z2VUT
OCPWnd5nVPz0pQdThmfX31bJqaKvp/mEUFJsjOgKibsLl0O2o2RmQA14HNUCawe06BGvMKMc3vdb
ke+L4twY3za/8GEc1yMKAhFKZWQlvUiNcIEKeOJMG40ii9uR30K4phSOlhhL8JbwsKUXf4zEfbu3
EKFyvXXbc6yJ4So8WX+ET8D2sADwgKzHW5Ms0mAI4gaofI22XWV9FM069mMFO4HwIJG/IGPp8ap4
blkFB+WwtGVpJXhfBop8k+OCP4IrwUvoHPoKansoVz07/ppiXqa4yqbftpiSc7cFEMTE+8MWbEBr
i6CriCcNK0RuvKmCxMTlHo+bp+USToZgL42tuVByjU46R1ZbukzzyNpUgjtUOKP8dJVno22y8sSi
Xs8vOGYs5xnB2e5LaTGENB6tP9HkqcPus154dJcutP+iISeDBZPbPXATMjhmIvdFJwvNigkjFeMR
/3CBzZmfmUx0olmZEKpXw5T+abyNkZHcoURxm7Gki9R24uy0pmKV1Exog8xiKzohd8QqtMnJtWRn
PB2MvYm0jR1Ppa7ycBfJa0NaQPqV76Oxgtdr2nS/SEN5JvXxy0IKGq/SNW4OdQd4UDRHmIwHUCmI
O8musdp67QQXnVgVu2aTvor5ETsuTlyz7LrnnfhZZI58ijsRdO2jim/zGHPvrLWftHvCepDxLYt6
WCVAopeeUr6KEgJ7vWslfYCf6u62e8Ch2QUgModp56D3dsKJY6L1V+Gcx80M7e7cYhLEiN81KL+w
PMxkb60Xr0b6I9mCcXianQgXm3oMyg2kggqbWEYG867euxbC8kMXv1SbihP8Z8XMBrumUFVZFLbl
8EttytdIv8ti13zlsN8rbS8Z/CEqrvY2YMRS4Pa7EFJcxl9+iFKGSWy7aKxd3P7lxYeK2gM+Fs8W
rM8+n524vIE0oV4H7EipxRbWnGVIPqSlgxcSlQ/fPt4g6jTgJSvVzacJ3z4ICmJEJkOGY/TV4xec
vLv0D9M7k4Sfkl9paG8EX4ivozTvXbDP2cNES6dc6io2s0067CKGvqTrIkvrJqZsTyOO0xLYb9hy
IWaPEnKSxB2FMRI5YBostAe8CXGcKtKGnbMDxwV0NnPke2rgAzk0LptOD088XOsCs1y+hmmaK+9A
o6xwtpL8KtvvRmP6mJZIlCD2VkScsjDILSSkKCI9/9uGJ8Y1iTTlA7Q++52tWlxcdV+kHy5CApI5
/z3wHldtR19BAg0orJy345dBq5dfGGTo3PTxXHMOKcNEwcmTWYfL34P9opMkDuyYuAz8vs3hk6xe
sndnRvnQ2BwAyGEsOexaJ4BUwCAI8aoYe3r5n/hOA+kBe3LaY/MAPISJes3xzBdR9xuZ8SeOioRm
3ljpwSIh8Cf+tKXP3Pkz9S2nQiY9XHQVVk5gYvrgk5HqGhMOE4r2lIUHM+ebr+loIpgky2geLkJA
DKxkNLTzKHMCb69Za8sgauWlU7vk/mWUGDiAwyEWaM1cXEKU2EBXHS8KnYY2MNwM0T6GVzvd8R+y
3KmecFNSMdjaQw013lviUWYQpSyfOczMsldKtSZ0umIuY40Hkh5oYiKU8j9BgnIcRQf1Q2zvYwRn
cb1lywD5J2XoGEotgpFwWsv8I+o1tf0QMiYO+EDnQNtr9dUivJiNg1+fWbK4HlgwpIQ2oRA73z17
1Q0rGgPvuUubY+YSvy+dnfuEeScUKUwWWUxwFUTZy233vrnXmlPJICj5iWCaDquqpKys7ZlWBdNE
+bVnIEvdHwSa05h2MwxylDlAfkIxEkDubBzRS4qOt61UbFSY+1KR7Yvg+aSCziqkL63SJqX12RvP
cSzXhqkhqRznqY0+JL6C8MYQMGNknhT411Hy0VGgCU+NS+WrGA6qXVwyq4ZvT/wG9gia99Fhufab
B3+OcVXLq+zenL9hMczYsVBE1hM2S50Y/zlkFiFIw0HGsTG5tCBh3ww4ik3oMVl0DPYDe4HBCPA0
sFgT+DDjp1VnprbBJRHSS090c8eiWnI/hXqdbBZtvKjGQ/j5Rk4stf7GmiUadvrhMCFb9e0P927A
qrWVEG3zcvBQqqiDK2KnAo7qFOu98xFUOJP2fX+2BiL4um56Y1sX/FVoRKt7HJzTMoCb8dITYE8T
Yij6D3DhiEEw9a3AW7t/qBmhk4JXNFmaDde0/pDLLwYL1GGLUWMYtuyQ2GfyJ1lz0+FmbGv7XHBF
a6j28CCiXOdilo71RZUffvVjRzs/naPR3XXdMmjF5NCbmzOp/PCdM7+KDNqi0CeITSYqAgB8jUZw
hr09s3GWuB1r85Kraa2omw5iORpdqFjYNbjPpgp39QvGtn+Qu4MLI8ViE8giHIHEwu4+KzybXFTi
XmZagERrIae7OIa7y3kG4NP7Ua2e4TnGPN6N3jwDEvQmJx0BrLTVHpCCShez11t2D3J+yElaxhE3
kb6t+nN0bkxPa3YtNh1YPx5KZiwuk/97nBCcx4imxNYx3oZiLQ2rVr0mmNnCckKOLn3QCOH1Qs00
q57ovABuAvPKls5cqDxG5TJgqmTMrtbOVFHbmcOyPzVYC+9tdYu5WY++c/Vt0UwUSB/5XVPYY9j8
VRA25LTTkIa7pFqjZGrzbSgdgGNPSsy0yiqL0apzWhrEMSAGFN+7FjhTTV8YwdpNn1XjEB3mrSym
WELwW7t8VdKcD06UXRnIAeE1R8wgPcTMCrfDxGb1oLsH8Ul46jOxthmZiIhNIItnQTmrumdlwt+k
9LKI0jV3fL2Df8L7gFa5RKkWovWu2UvYxIt30VxDbiHlBymaNyRdom6B0T6J3OeN1TXhybN8qkTr
Ij+mKs3WUfwBwuChyQjSZix6lRsrMeDBbDY4MhC2WP13vwoYH9HMI409MU6eRpAaC+lU4dlAHa8A
HR/zOUlBDChSjRCuc8w258QMTvO4sx0ekOQlGYATq6mcPBP9ksCMNaBHefp3Wh20/GPUv3wkbCqa
uOZGQYUWRPoE9xZ0MwqhoF6QHm0Ve3Klp9LIgISgBA20pgO+2eBFl5Hojspvrl1qfP3hPGWa7GJE
iuKrwgC3yjd2c2JzdQO1OzGMdyXvU/zE9W5IOa+8z6G4q2gdhfxJ5WFMNRS2BtJ1RtUtu3W0CSjj
OEwLpN5hvrayo4EmnMw8JA8Sh9UIFpDtjb8NCSSLPxKZWe305diknnK4RkNJ6U337n454V7izWVs
i9ZuBu7ALza6/iGEK3LwKT5bp8N8VF7r4OUk+AMZ2ZVgZ2YQXbnZvwYCda1NA/gmfpfqqh/WQXAb
ukdSfUrpb1i/U4NbiH3DUK4tbqfQRe5wRE2F+2hbF4+M+TR5DP+6RUWF2L3vCrjF1Mfc7Vlxgnzo
EceMpzWtryOzJJr3gVAit317yjErtgbpp5HyFenPFm2T3LzlbMvAgQs8DcgTdvctUhF/IzOPD/Ud
Jzea1d/Cno8BJtKFBRxRXfmi+z9V2VHqbsROkkM297JznKzsCc1Kfoz0v0Y2pzZWwm8Ted/Nmhtz
eH5i+ev6P11/Ruw5io/UIgfqWmBsIfGB6cqL56woRAro0g3oG/kYqo0YDhnoJEjsoMnS/AV6ikE8
7agGikeIsnyID1W6MXOx8W6Hh3gRsX4MzDExMCvQqOhASCTyrXfIAyEp94JNa6v/8M2M8qFBUeMR
qNereCQWSiFusK2a7bVkGY5HWbvn0ocIu4+oj5FjsF1aKMARjXmyM4zPLH3GIymdewyFZfSZcITl
9hnVDezVJRWDri5NC4HRqa1XfX/KLZQLziLKb0QgpCghaMsrmNv/W7FYkHDYJ/FGzP9rjifdWIjE
l4j0ETLSv+wM8KT1JWSQKEkbc4FYqiO4BKSTdMR7MGB1pmJydqHyUXaAh55VyWMndKJiF8nxNR8N
2hXaiCqsV2r205vvHG1zxPBtns2T5tRnRKRse3MlnHzhl4b7GLcvKF13KcTJkU9c3FJql07LohGK
Bsri3DvVSKCofr6tz2jraVvh6Fdq7g2huyMLbOWpq468zXKpyW/iMZz6FEDCRrUDYHch2ySQ3DL2
KgjLJyX6F0blobr6pdavMSmJQ5o9ntX+Zt4H3H1GboHMBoe7Icg+bAtBKtuKalHdrWodMmLzFql6
sYwjTo34nYEgkZmIM4AqvH+TTcf+X3fAHFI+wrhFp3kf1KWhUqTQMyya8itBfguWuz+wqG3VDQkE
bDjWCHSRMrB3muaUpjcSf6Z6sdI0CpFt3/xSwiEkZbLLDxuklzhE9tsxsLiFGRcNd5XpBQtmTTAy
DkHyzfXgJ1cL8o/0j7kSdTu2rWiqQua9ynKEo3X15H3OQ2yyHLZ6XJrPgWmGBeNaKc+IpxJ5lcoC
p0owq7OgiamtvQWiMWxtWnGRHvhXtgchDoAIgVybz+nf9XQUM7AwfVpkLwhP0wic18D2ljyNjkkU
lmssn+M+qS9pfnUNAFffdSkAVocckbrJ1K7SYe+87fykIa2WNhb5Qf6BoWYSrXHY+AF0sWOt76iV
kopDCGMSLt58Kb9kAoKQbziC+AD8h1gIJoBXaABx/5O7W5tKnECGkimSzLVTs/Tp4XqwnaayS1Gp
7MsAIpGYifD6o1XER8vnuRjNYw9eCOVpbq4zYiZ9QG83h6oAykBOFeeoXAUs+7VDxoPtIkLZMODP
0e81zMZ0BmeinYl7fRlklybKcEfGs7F6gBJzk7d4oAsSPWKNwdYcWqIdn5oKShwR1GTzCdqgwzhN
sFjLAZNItfMKxhAnzfx0qjcv/dTHrMSumwOyRhyqKV9lgylg2TR/HiZriiVnNtYollE64LoV29TU
+9D4dHzn1CvrYaEvHA+7fIZ2qJ571v33W+b/T2cYdz+60GqU9rzsflx2YKgkZy3KuU7eds4G+nRI
klOCqNr56aw/8TOYMC3cwptW1bki4ZO1GiXitZihecy+Rd/ZAA1rr+T4cjK/4CjLOZHPa1hE6gAr
x+GV05aDfu6l2wjM2dLuQ7zxvDMaRVvea5pwUjMS8baBSLlY6t6GuV2v3OrmHjuPykF8+pHJB89d
58HeYng4LUHIrVGwTersJ+L6HqtLoc917ddK/1INPAOZPYu6/goLsu7eqnOVJ/7ca84kNkyHhUae
31NmqyB0jqQD8rakVFsZptVH0+w14DXB1gppSxe469z01jIbUEpipHmMNB4NkAtTzzppBkaMdecD
1ZwhWp4BfuGUxcoyevOGmRQzf7/e6NQEGnGh36xcYdagMYQGJAzjJjHjM+ubERDTXFQ55AWYe8u+
Vskl7r6D4ZSpP12gruvqUpcaK2VwQITw6NYr7nZjeqjY1MbceiMrgly5yh8m+odk/e/qZDPmfQjy
VWI+DPSG/QqQNI/0AciZVn7Y2a6lfSidfAHwBkgWY2TRp6jNt45hY3gI9kvdLav2WJOFCggs28mM
QBlm2TMD60foMdPjrHRTAV82KL54KZMl93XYHtphN1bobWMIx7xSzM1kMFgHjgCTGgxhRXDxjT8O
BZgplr4iwsb1fjkNENT9jog0eoa6FCoudkj9t6VmHpkediweI/UJbcBgDVlVVHbdNoo2zbjGXDAN
/uIKEdGjdVlpfffVWmFZhw+ejErkefoj5hfWT0PwlpKtymHRgRjsP1omKIVMNQtqQUd266Q/knvK
jUU1Ikdi+bUTXlcV006xbiXua4sz+/BPRiVdmR5N0wL25qKJt6q3tqW7apATs8SqsY5wfRmoORpe
oPgM5E9rUMwLKO15DI4ZI2CaBMHwwGcqnACdDKxvR45WugsGoKJL5JFziBNp++iwulfp1lJ2oOLK
fG/l52YCkxAtAniY/KpWF7b+OZZzC735LEwW3KHopOru0IfHgftFbgjIoXZkUQ3t7rOhYsyKa1V9
DtTz1cUqLw6XqKauYAcmDOkiNDpiUFVIF0O9kQ9kESztl9Okf7Y6B9b4zZpfQLtr1DLI820ClbV0
A73dXDP+7tonCQtTXAopoz4GE7gDaQm14ux8uAP+glWIQLhvz5b7Z+v7EX103iHu48SS/X7i50e1
WuQa4gTqrpUebp3m5PQ72JoDi3f47Uwzo/YReZx31cGmkVfJmGiDo8m0Pk9r5EMPTVtL2SbRD8KB
PZZLdZ7MsT0LzYJ3kNA6hEJUQH8RLRKCjilH8M1o/cNizBqBoJgiicmYOsM67rajuXLMlZmelGIf
ItWSTiYdXI7Y/G4YX8pwSaR16mwN+F0VA1KlWkh+AQ3KBrCB5g9LYH2gJJym5pfCKWC5T7EvA9eL
OtVKP4PuCKSDmOH9WGwiTCUx2h1a73mnne3Xvw9w+MBSOyf/L3T3svPRtS9IL1wxkrtHWp0qyPuQ
MqdL0TLp0YfwM4e8ODJWzsp9KM4rQOpSgUXmleBk7BYWwd7V1vN/BHGuhAyQbVI8kI726VXyEj23
s6lqlFGwzx1rms+b5OhXl7wSbiFz02DlGNSH7n5X9i+ymVmNINBC7i1OFb0+sgaxQ9raGTUy9Cow
tlrPNB3HsgIQkRQmF8XxptdYlF9qXhhzl9j3/NHH0FMtHEP0F+TOJ3zbPiwdnzySBgGLy2PZ69Ay
MJyk/K21s/uN3/90dsF0GgcNPSsWM5YqJUxOYaFOtpV9GHvk4TOq0oinyl2i/cGVxO+tUSGw3QjU
D0/Z6jTctnEyCbcSej6EMtBx+XkzH6wBwU7T1two5iZh4JAyHmuYm+Ud+WTgCM2FR3o6bjd7J47R
ypkrC9Yzn/XwCJu1TXvUX2FFxhJIe4O1ksYaYBw4HvfULwnzN7T+cQmy/syiYcr5Ilu7nLSHGcrj
1nq6olGHAMX6ae5AQ5bhym61ixrcU/xBFrY7tozBCWrfEBzyZlHZdzQ0yO55HbG0OsNFCa7QpR3m
pqrvHnL1JcJaOIEaShVYAg3DUuBPSX+WmoMc3dGrznzmzGCmoi2y0sA8VVN/gWXcwGBuTAd35dUz
JnX+ol7Z+sGn7V7pJMZGR2r2BORGg9hYRgkjbokWuqaDh44rQm+AJ+JwRRxt2D4SYbCPT5ZmWgDS
gWrMfiBD545q4pNuPOKMV8lCDhwd4/iKkAKmrwoC1AVKYO18sbiIWMNDpaJIBib8Ty/k80pHh6Ze
MLGiy0tizAQLz733GlDew9CswEBFKJq6cmXt9WxvzW70h/ZknGcAGNmVYJYhPmfZRsyCN0A1NIr1
bNP6VxvJu+TMOpdUpS9EhuGUgWRwFr08mjKVwax6KA1G5fca6YO3YmmX9ztR5eNElXjbeON5OMd2
Iw1bMLU8jBpMPfhphrW6fxEVCNdR7hBnn+J2mQnCFlQi5xYnC+H+yy8dKcbemlvj/csnMTpXJkO8
OiCz4dr+A/Yh1wVqyyLSQj6TySC1535/greAldUz7GmKxT8DbC/b+tzkZjS0miiDCXX0hFZyATeP
5plnsnWInVu10ZmVyUODD07zjIgRXoRnPDLeEEKmo5BgPeFzgPKJG86dZf1+8DdxSfcsRrKQlNpj
ZSF+WGo9YCTYIUTVgJ7HW4+7WmmW/LEh0nTJYwj3drxFgu6COSCAGqGTecE5Mq1qNm47D408RPBE
2wQAiA1CKg8sMpjHy+ohrJj0shPJQHqkOSRl/gBMiGNU/oSOsw6rkcOI8SQSlS5ajslnCvDOqbbB
sBEGZKWYCzOzam/z6hxoGw6Z3EHcCcKGx7W8Vfhz9W1CkS4TX1nQLmwciz4N9cBAZ8Vqn6NKbc9k
ceTDJWtIlfbYRQowBcsIyeC8QDT/vzRaoSTi2+shjAJSz+fSHZdyWy7HK6RID5Vp2n+UOrgSbx/U
795ZtsIxy/7Re6fJQsmPZrIhHAaLJH5TJOrXMZ+JwYubzCRqfHUfxY+OpSagAlVZKuRm0uzRKxqg
qISYf1CujfEpvFjhV4bq2x7PopuzgoM0C6dKu/eQWXmEgty9Yj0qK9u99feUoat0lNyPsthazk42
lmGIzRk4Zj0guLjEQs3tM4MJH3fAAmz+e+07cE4mi+bIeoZLfwnpcAx+ComjLTPJsv+LYfplq6IB
54gwuMpx7zmXVN7qHdmBdHHgdg/ysHbkmQwUYhBaP2Xf1O89H0NNXVqVJ7CH2XAuyPLp9WMY72Uk
tvoJ8Utc1BMmAeL6DbU1L29RiKRnvuqIhYFHCJXAi/k8rd1c+Cqz6pUQO6hS9HNqgkPLEBgw7S0o
DL1sWdPACv2kdKwQekgf4g/YQBJI5OVgPzyiTAOsl2qChAUqYrRCgN6UaBuHlREtJPWuMwogBEUM
XoqdhZSMRsjC5+ivyZOb1DSBKM/agLusfeg+RHj3GGZLDY5r72CBwLanIHcDMMg8sY25oeyjOYOU
lz2kKJraHKIMJgW4QEySuM8T7JTBsGQ1xlXKBGfZBCtyg7XyjL25p6O3yzccPqGEtz9GUau0rEmN
i9Ax9863aLG7dQG/o/rSm26eYtd885a457bZtsle0W7CNszE1ou2Zr9RdfDPM3JXxvpXLz4b8+2h
dsgQ2yoVBGZGH0axGPS5YX4OLFNB3/nqUrRtgXER7iW9mEnevnQOrLeXFcpj1jpgCkSdrNjnTvlk
eG+hDfCg8bEE5ggt7pmx6NLfortREMUfVLphDfdU6HqD4K9WLoF7T37H8PgmibhboNtMx9+spa0R
ctZtSHhDug75vGTiqBi7ac0mT6aVgwtMZlm9AUwFEZJJRGafRi5t1oBEbbZ3umNmdmZyhDUSAdBE
syOnRzJKFjEPaV9dZHcP3U9oumCsUUfzrwWIVxZMYMni4FHjqxClnKbyiu0FHYoxdI5ZxkDRzkr5
kUrP2rniYDYYPKgfqf+sgLaaV3QGjbiBA5zl6KM3uk3Kw02O1o0YDZioaetzXGxSpDNgi3Wq6uGd
VYhQnRn7Je+3I2/FAuWInkdIw0HEUfRY/E/EjPYhRw47aiha7MfhaXnBQdQbcvRm4Q/7A9Vqt2bI
PyfjYWCm1ewSbVkwYVYpOr8rf6PnSGXRdsUrtj+OsQcuOamLjfArsr0WE21afPNcguBQQqDF2l0r
13UjuMlGvGgTfiAyRv7KmQ19Vl3H3ssU+BFvT7HOfyC2Gw35kescMGfHVvaWKgKrySLAutYqUN2r
5ans0FjGcR97DJHDLJuqdOQmDOHOEQAuVFyLaE2r4KJapKEPTrJ2UGtetxTK584GAsHowjf2wjAd
VV/iMY/m/OtFN6f5gY2sZiwxQC4yPy6PYNzFcFMLLgQU0MXW2skBgptRBWgIHCBZic1CqP2q9SXp
aHRYYSNa8tezfBekB8M6YlwkKvbmsZWjnpm2BS2XhOfXolmBfl0Gd0k71C7axI61+pceL1OP5VSA
EYrAaxANko4UiYmcshtMdi4MvYr0p4WDpO4YyWnBzTcuWbQy1U0hfVQZ2oqNgdIFcqS9sROEPtqc
uTJuRc6MKtzm7e9A/ZuEh7hFCZ7SjlqvMuKQLtY9MUGklYkOS1NeZZKCkXnGXH0WIVotC1NoW3ow
YC9x76VZvFSFXSdx2Gv0YKxdOpyR4bY0QUrlJR/iLOu8a2nYh0oK/5qy+CK5hLvKS/WZISmncRSu
I2rFJJX/NN05+cl4T2QAVKUCpIF5vhqiH/Olbc1FXOZr4p4PirUa9OzdjV8daZI2X67Wk8vlSQcT
lvyYmY8qAY/mt0ubeY5feNsMxn2YJPuSSjKQG1aqyg29+LTBxQ8mprvYKEnBriItxP+WRuRuYLIs
oF+4467zVS5TbCCFvnJYpjQtD1wZcWgOC1rrBfr/qRpo+73fN4dWbg6Woyy93L50aiKzcGk4f+c5
2kDNl9DNYAhto4vfj0tJ0cGNOks5otyU+qPKLhJJhp05kImsRVubi54+S7A2O86aUq5/bD1k1WCd
LUfsduglYvLPEb456MaGJFtbAX5RIH/IzH2mTmZ+KVRIsQMsOrMHvtjPwwyajDUssxGdC9mzro30
CrSk65XLfGQDzCqqVt8cxlLbrZSEzEFt2HSytI/9dJe3AcFh4ypGJtggfFA87k22CEPSkb3m8FIh
/VGTRZNry4aeswDwGuj0xll0GhP71jpYPVrTOOVjt/fDfGl4gH3RI1uxMusLEZuT09CNaA1jhI/S
3gw2esITQYWV4HujBXOSzxj3Se/1Bw9TELTNnQFDQI6KeW3BFIX7KNYYWaicKwcMGxllxBMvIl6j
wC92HY8GhQkAPZVMy2IZZhbGM7BEoO3hFi9aG5AW64tRIbleiIBKsmgUbkoFz7fd7hT9JcnvEaBK
Ls6eH8UCYGMRQVDB06pYejIxdakodC7AiEqJpS1Ix6f7I8qSGNmKwV6/P4U+03JWSyFqQ9+gTUIZ
GNksyg3WflAb2VvozI318ODEnzl91eDQORO00R+kGv0DwZCjCZ0GtFaN0dlgoGqyJh5GdGI1zOck
moUNHU4P3pW1ep7oU5VsChtc2MCdrVJuOC8H7VJBOpiClLBDoCB+H50OK3eeLsV+kzdzP1ImBoYr
TmBPpjem0wzGhTtuh/hZjNWCH3ROzOY8NpDXjRS67Y9eM1NiTBIebWvnBtsU1wfDVCrlGdIkrWK3
zvlh4VfoRTfqX31jZSlkgLG5JLaeivCrHS8U3Ul0z/H4NmSQBRYiO2YTyNACqZt5frKsSHew+URi
vB4xGQATl0GZK9shHjsLIcKw1gG4ecm8QtupMwiREvnGRLHhWBQf7yi4NkQhSDDwLdTVls7HhnZe
/HABDW2ccT5oj5YMo07IL/kFc5NSJaQPFZKWmLRBFmMkmgweknfsHgM1VQNvb8B+zXXdZjOvk+Zq
gN7W7RcpErwRr4CVrnKf9WPFeI2mEmF2jkQhGKhKQAOp6NlTBWAqJsoECFQrKjUepRK5FnoBCAJo
Hlo+cz1daUC9cjfa6aUyT8qBboMGjsHgvDA/ypw9WPCbAT42mWGoPOGC7mXUyWxknZuJCEiHPrri
A+RwB19YDpegpjOmE1Esxm7ITDOSMxykDjnadQuKnQXB2KdeRn9V/+nJy8ZKLOgUlco8mGWlqFjZ
3yvxo2xBzmpbGF5XyPUVnTBAIErE9FsKmBQzIlc6LjEm2nlFaWihA+uHau6B26tfdbK1AKD1zLsq
dnMyt3bGz6oBItFka9W18sQOa5QV4RQzFq6mjDelLlHRfrXK2/dgiSZ8zOfOJsWUVrKaqz22kJFw
gE7dxuVnbeIKY43Q1e/OfbT9wfFvsXPMtXum7qvgUymeQCvs8ibFex5+jfZS6alSDBoWxvxIE3KV
erACM0D/UdMS9Px91i+aSufKQELRuxundVlP/egdGODut0G0JiaoYiYih/eYeya3eIDwU55TvpQk
OvUFG331ldrMHmLllofgXWGOYLWYhZAU3BSzQUYoAbKNDIp4L38LqgXLTMPcKxClBgvY8cAtektz
RH0B39177E6W+ZWgho5Hdy7MH44eoCt5GxBV/nz12jQKZAtmbj7DWIhJNS7HIHgFFVN7IqGINkj/
ugbxpInaQXlWGA1ywCHKrxL92Uyl8q8UGWhIM3eVkzcuBa4A0iHPUnRUSphezwBVtTDhqZcgBLuO
eU8ps1mkAmZLJusRR2jxavWb2V/5JDq8IKyMQctFEoFcwTQ1Nr189vJrQpAu8KNwSwSsYpIjxBvI
1pvEo2w9MB6S/WXCZjY6KdGxhag1adRPWaH9lxY+C8GY7wj4hUUfp+FQK6qlgZ5t0KZJ4E5tNgE1
VahfwI+WCRGRcjhiGEhlPgsclTXbAsP+5B8h9MP6ZL4STpk+o2qxlxoP/T8pdozWD5O5xo3d2P5C
88xtSr9rWPnMZxTnQrKN4oq9EsTI/sttBRowntTsgVWGCjSFCIYJRWShzV/eQBKBm636rFhF5Uzk
h9CIWGzckVUcGVVJEWEqB50YNtqMZEXeG9RoEMsTK6F/6Pbk3AxIKLtFtsHnOCYL2MyiYldv/JtS
Ni+GkxnuvOAigddD095sZdyLuHr0bJ05cPtucfkzgnuVwH42jCkM5Soe8iT/KrGlePzImdPzl0Sy
LgQR9uFEyAZMnWK63DAZVyHqIHQVKt1TLIPSD1Co6zctLGZae9LdbKEpF0m/SaRLaupbca9m8la8
J6vy0Uz/HT3/cXQey60jWRD9IkSgYAvbR+8pUobSBiELFLx3X98HvXg9PTPRLYokqq7JPFmHOMEd
ynakUAW6p2b4LOz3rDq3bgD/yCZog/bw1+QEyZ9URtTbnxGeLRJJ58cyS39198Vwv+rhYPiXAviM
e8gQwgiT6eJvUhXr0XiN46MW7Ure3zpYmUquHRNNhPjrGH77b7DOgMJW/oH3Uskj0wTWdixjmoPu
HYniwXdfy0OF3TK9l/M1qz4t+r7RfBbFe5oisv3jd/bGY27deULG6ZFzzWbjd4+QLy0/AP0m8R2F
4QQXUz9bsiagm7RkY+cOLzV1QEr6YW1aJ8kihZl/IzgR33Wunwhne+Vd9ZYZ1ckvb077nZXbcpAY
fOlbFCY+QuOziWufzVRZvBihyxPzkuVv4wgOqr/bzW2uEISOFnedY98U1yxOl054NMSts+8NM5QE
bvGtc0g328u1EZyj7mZQvI+HqKSXO5OQzj9byl0P2mK6hsxHfONuyveqEAubOzWJLxja2Cd6OrvA
S8XpVd3H8DtNP0W6ZafZWrcUfTfNuj1djGaHA880DjppISI6+PqIqXZTtm9KR+x4TOKrzPeufwsZ
vEG16/1DxaqyOxfl2qqBL+xb+2a2iCz1l8l57tEviOwMBb2iZZSC4U19yTHs8Mb74q3J9nVxSsS7
ms76cLc4CFr1wldGcAzgfy69X8Ozj2JCzMaNOf86Jr1onX11rHXd+JmhCRh2Ffxp3StjeTGeVMTi
9F8BFoGSLDCPDss6zIssUQIMh8wu+/y5EM/ECyGAvTgRFiR8h9NVAws5Ly2eHblrGAZZxwSvb7Qu
PNYV9pHd9tg+UjbyPY4fOttZ70rdGG98+8LfVPFV954dRrHSZkSZcaIjTUiudvXiOuewgjn0FJaH
NETFvxsmJJFb4HoyvIbIF4mM8MxLZMulr1OFb7jkWIu7qH4HaPl9/+QkX4AdEj7RvEWXR5bLUFBr
cXp2d4Kwi+w3ga9Z/sRcf+kpDNSqRbEgQ3cp/Fff2nYVGpR1iWXJ+9SqrzH4nKI3R+JN1Y5eeqU7
WG6oQELYxhVnaW7+FNw1Eg/WgJqmztHy9NFKsd3Kg097IB+aUo80HLSdeXIeQ3Lq6UBj1g+h+IzD
17x7c5yXYmQBs6qyFWYgfzw03dFIPiy289klCG82/w5SthkoGO3J6p517pXom8OxtpdGgCdhoVhL
gdFrLoV1YsBSMynGQIjMFEHCZ4qCUvo3jwVa7d8iQf0Ed8O4G/6PzgeQv/CNKNOb1fKB/hXMyhAx
8tGbiHTB3LZ7C2F5wLf2KodD4H9a9b4QzMfyjzH4bvSN3TP+Lk79cI6Ii+l2UXSBZ0wDL/stGXWY
qzng49/5aWqvdXsKjKNRPeixdYieUfSmwd+kjLLM7659jfRNiWqStYZ3SHI2xDtlvPJdTYrvutoh
yxskmaPpvxwJEsESOElINWZ48qow2wiwduKpxDmZchZ3sCHB2UJqXzhwnlPoYYxCl5SFhQwWkZTM
qn7nB2weHhQNs8JTZB8yseFoa63XggwA9It2+lexxldkTNIBLlCigNbhlRViTxhyoO10h2kXilRO
E9nv6+4dH0QzMePa++LI8NDDVR0FD4MZNxXwv7rHKsyfabCWbZQu6KjJVN3JlsBR89eaAxWoaXq0
fTH8Wl3OKntOVNd9ktnNZrBQ7MPoeW7TeLFd9UWXGsBzl4xh58KoQzHqVuRl+Kivjlnya+JI6hj/
KoyFtnruxwftXU75E12j9Imgtsxfl+VsekgDttpHGd+t5LcVrPf198H6LuzvMv8rEfRnC9GTKrgP
+x8nHhYYXOf+sNV+5szDlD6sq+6W8QYXrKYK0RjmhzcMq4zRP0wd4SZeUrKkkp0v92mz82tQZhtB
oI8LvGozTGTD35r4LiXD7kfonZPXitwFqIo6jDskdlTy2V/i3VuUvsU3tyi/fB/ccjg4gGpmxiwk
42vBVESxTDzych1nDdSAEEqHJ47C7h8PTVi+8Qwk5kXDmJW/jsz1kq1hb8eMcNRnFRxdmNDUKNW+
4m9KsnRXLxbW2PrEdUz9UYEbR4RLNjpkMj6dEkcCGxr2Uf/Y4EHfMEgJUhv+JnKfIwZEnBOji3Jl
Z5MviTqtKYB9aDtzxEXBwZgEBWuUmguBR2ZECq/cx9YqxpU1RuhBvI8und48x3gt9IohE8tKY/qU
fjezDp8kl4CBwrlNs/PIn+TcvMZM3ZRrnToT22gvwQZF+9o0eWRzxBzffmVTQYw7O4YR5w3pLpXl
wRmoDYr86KOiTyVbYglMT0P0jRRgAFWZJ9XVcf3rsWjTY2u7sxtrFeqZjX7HuUauhXKOfCv+CPq9
CFJAowxjm8RbM60PQ28eey3GQ/dvkv56Gou1xpDScyMQhqgoQwgh4WPwaVFczIBoC3C0bmy72aQd
IRRVQXy1LZZFd4NAtp3c8Cz84KmW7VMzQODwRlruY5PeA6DS3WfjTeeO4qgJAQnE+qqlNG2LYV+q
Dx3FQDpS18J3ao1NppJTSiR7maFNsREOE+rmdBefs17QrOvdHYNA4V7GYNimjPaaEIgIUquRpY4J
AyhqPvX8aZbvKlwwMalxWWz8K1kiasZzXI1wwMa3OMpw7kzHFg2HGDBNNkdvelFJsJwyopFyEnnI
84qtcaEXDarkcVfHXx2uMEY2MZkSWP22fJTrPMGo4s/WuPw7AIZMO1pgX4n/bIYhZIJCtTKQ1wWb
mB+U5oTU0uiOQNQxEi8tA2EX4HqtG9ce+WUOkV82raFNMVYgdHQNXMvIKmryZroSKL+7IpuZ84gP
mlmsQd3oD6An/HJih0sAUdN3d13D/tcmnDu1098wuXXpTaumTa5IKmuDoynGvazbO/7EKR+OyDOP
ejLyQIlLljVPNMAbi5Q6nDW4RiFFDOTUw0/Io5tOtl8ptbdk7O9a8ztIte1d+wW8ri3HmxEkh64I
thY5Wg3G3iYxj6VVPWtl9KslxF05s7y37o/eizsUn2VPTK/Tf0V1di8E3x3qUmz+vWyvvTaceyHO
mTOdwxiJMadkExKzxybMc2absDl+1/CdWpKNZg2+vkL4kJGClJTJZ10VHCKsLQYiGSho5N2DDDbQ
oiOZ67ybgCZW2izJYS27mXo0JaujE6CzTyYEK6GlHyS9Yu5f9ip+HkP9LzFNwF9xd669v0H0905a
T7llQ6Ltlo41bXuSvzO7X3r6cMFhhipChzZmWgjxKC86XnTa2ewUUEHnSEBtFS99vtO9o4Gfdd9R
PODkST9N/whchu2WPUtgLMiYtUd0k4BXor0ZqrwTagMT2jymQXlvPcxnqWU88jHuDsYF6j63aZk/
gn6qsFF/D9r4M/QEoyBQ3JVg545cmR5TeY/xYdK2/6pyLjcQ6SQ54WxlLNXR96cXV6VkN4zqiQBE
hE2a9S8n1TdscMT1nKBZScCuyb5VYMshkmYDh+ZuVduI6mUxFaxqLLvaF9HDJKTKQ1gPeIC8FrWV
Rri1Jn9vympXjZB7oa0g+WyK6GDQ0rYJqi/0J6lk3S7T/RTapBv10PqsrQOdwtNPHWlTvon7DgZJ
wXoEdRXv0EbWapf30XIqcNo31ZM+YhyPQsAnwQJnyc41+6MTwMrXtaUfOu8KKFfipwvV85yRfav3
9aZyWiIzcQjXHV1YdFQ0bKPK92B1boIAd778q8nFkmwJZKjPpdVuxxbrU6vvRfQ2dHy5RSVuUzu8
62FNzgetdhRedCG+S0S62UH6PspCIMLlsCqTdjdLARjLt7xpzB3JXgMgP8SfTsBy3WLfEVXXoKj2
nZq+JxISeMavnuXshpa7ckawOdzQVrHMug67Et541DAinU61xudtT0cr1A92YBxaF7qHgq5PgeCy
3beijx7aVQJjKUWmEo7U2A6kn/7YFtG5jNS+Bzk5CCS3oBGwDvrFeBoYNoZ2szXHdq0F0JrsfBNB
CEgb70xXgz9rF2jlef6vHaDUrohIEe5Zcaiz3fqXhp18NUyrRGoM+YZdHdVohJr9xApQMvUsQeET
Gb8GqkQUqXAWDaj9JBBXowKscwnzfRKuffNMfDJ/Da0d/IeuvRo5bTRzluZMFmgF9kip72JAnwfu
fPR+avOtmtvI9DPXNq7/KPQX137CWyPC50EJhsAALfxjxfy7Kr8U46gg7hiyM9hy3pvKWSYMD8Zr
yDkWwposhbZwIXV4oYCzygITUhY2YF3goPCu+Gdbb99zsAfqozWvM7ze9pmh6HsLl1eXvc6TzcC7
efQLJmiNob52zfyCLCajJcmrdQX+zP0MOGwbZuds2Gmww5acQ1gmpnpqcI9RFTUj+vYT6Vl48qmD
jiHBEwHgbKsEQRyva+2DH0L2Qvgqs+eCi6fAb+sSs9ssPC5Jq/YQkx/T8cktV62+nWhnqXwbErat
6jUWWz6OOtlr/kUEn5X1Z5jIy59d67O07o5J7wq9V0e5a94N9cP3PQ0gXn+kYC0D9w2mG76jqUYz
dlyrmSR3yoESlqFaguhvB6ZlzOadNbJxTDA6K+I4Pg+ovOwQ+jiDggwDg+aSxtIW5P7xgHvaP6eF
S4gfpYHC0bjQ1rFm96TqTskjcpgg/fGLMALyNMaxe+OlAx1pcI3Jk5Y858yOZYchROGL60E217M/
+lETNmpQIHFZl/OsjamwPX2ZgDALJmpE9ljE+Gjyw40Ro7EvSgMkTn61+IrCgWM5Xoa5s0oI4qlY
zzlaQka1t/Kvg8lCLva2amwx46EJ581FV0riAk8R+5yhyTa2n6yjZnbOVmuH+bXs6BfGHdIPEtFY
EJPNEePgNf0HqGVSH0DCZkCKgz3Y5IEJux+ZaJGaReAQoIHt3bv18jdMuRR1tmGQdyxGyXYwsHR6
4e2P1gpxW0t8Vr4VyZNmvPhRyo7iM41+deMhWhqKqz/syNb11hFHhXTOkfwobOBAwbc1XmV6wXfC
CpFCfiqgEquvGe1mYGlrT0N7zdjBjKyv/u+36eRk+h6of714zYD9TXRLHRyEpHzNAlzfD8qoVP4E
+ptjwBN5iTmqxb3t2MI0ePqdlBYJqXn/6rhHl48h9OuDo/0kDXHCr2H8NNE2E5QxmS88HVIeQu1J
Tc9BQxVQfyTGZ8zSIZgeQY79FU41W31OmkXk2AsuVGbmbJ61B2FQiNHvYYq7SYMS8hhYykqEfTyO
3meb6+spFni4nit0MlXyO5DO0gkOXfVnpzaLP1bfo4aRc6FZBFUxIy2SZ3TwDYoX2/mIEl7aFADR
JM+KoWz7G7sQ7pF2sM7E7oKYfqmaZMkOb5073m1sks38VWrDcjUzyBqxCqg15tFbLYutHaBhHCB8
iY48WEioMepThLHGajLCFVMlzDIhNh7sf0a28gpj52mkDqLnHRyuVNEuR9vfh0yb/N46DHGxctin
FhpAM3JQHY+RpNWvI67gHiKuFQ0kgfC/1bMNfy9K/dQH/dPANi6xeVgwP6ckeA5hvKNnJr2ILKdO
srK+BxHn5WSdlVVsBfINzUc1T4nhinAt9XTNqyZzPFvnFbVyX26yyFlNMkH4It4LBeukHAgOh3wn
N2Nvn4MKr1YesgGZBRCsZIKXAKqFjBHqMfbtUX9QHiyLIFo15d0OY1IZSbUL0dyodTix5cOu7Nso
7BD4JjTQuq5BG4zXBr9CNPCEm/6hzC5KZkcs0CBHSm3tTN4r/2gP3ZNQUTynzmLSUQUYcEEMiFhl
DPuamCtIIbYFFQ4QQgqQaTLQAw8cwMgjExZGec+qDQtOkazgFi1quGD2PHpuymVOiUNtFjbHgQSY
KOvPjZpWKSqPLIJ8F7D978Syb8ZV3/t7jQkQ2lwBXKri5w29u1UgPO2k3cjRBerJit3ULy2ztMlP
V96iIr/E8q2VJsfV6JGvTpftAKmkwVnZRb8de2wvKDIaT6070JE6UlflGoiXJlw4J8dBuc7uOwf1
FjRyUzIJYmQxypdIRPu0lFv6klbPl25L9JvmPuraW+oMJqnT+UNQBV+TaDtM9T6U5H8uJu3o0NA5
lFUxy8eRGYgH+EenlgwITv/tmQRZKE762aL8p8VvesHUKR6WPb7Y2GU/hFHRU9jhuq8SJk1xgUwr
2cGZziKfV9Rxi7CY/S4RbWH8cEsCij8Uy/0Rp6jbXqz2zWFLlPu72rnF9relfXT0/LFONSOeqvge
4d3FnH+wRbw2n8LgFOQxW8Kp4zXV58LWnlVU7ZjP5KuYJOqsVqe5NSyKaenh1xkISclvJkCZbp1E
lw6kQqLejeG5El9ucjK7XzvbDupN19aR+SxJ8Mw2sX6tqu9U7uax+5j3O51OztSOUb8EYe6LVx9i
cPlkt/EqJVlFlN8xOzPVILiTn604zqajAFw6ClBdfmU9ivCbx0bDRmXoW7PkJFg0bb7yXELX30PT
XvSM8mJ2c739rc/eTAxMaytt90rDN6coKF89/aXWxIL/AHgPK8LeWB6aJWwJ9lOZ4UFMD44gewF1
HG2gA32SksQROAT1mvAiksIrIozZgs0/Jk0xT7gj60mPBmOeeG+VQn9uduSs303vOkYw9ikuG2Df
OBDZQCDF0p30p2U3Lsx613CEarHNal6tE7aRHV4j7VwLNH59sw8qUlgi2AZBwAAX7j6syBwyRmU0
ywr/njWwDnNeMu7D2mvZv9cbkU2bwTNX/aCjTR3WRVHfNfPD55h2GbyCKVdevzC9CPVXvfFKc905
/tL01Vo01rKL5borSjTZH+ZIWwIXx/POtXrxjfDf5F2T3EWq70L5HNYV3gNd+hyqJr6H5LtpMbzF
vHxWeUNNHQha3eoJ8yGWOrnksXVlNKyPCW/4XGpg9yBjr/cITkFFXCIjZZMLbhJWPdkkNNYZOpc0
HDepz9A+eM+QO0XIKgLrzUArjMqqJP1sKvPt2HjgUezVEMNnQm2hJvIdx4HAdsT3mF2LkmwzEjXI
6U0NRFsZhnU2VzlreI/jsdOZTDeoUP4GKtCe1KP5PIngVg/sfvG/zWv2qhu5hV8bNkSZZM1iT6t6
9BdDURP7h5GSF9dgtmjJmEzYOisULcbBSHiUKa+1RWjwP3DV0YpuYvVaRKjfMHJQ3jXaoevACf0U
bMhyA+NN+mc0lN7ifWpbwpOCJUqzeaBarLvK/WfRgU8D0XWa2hbutOLOIhfo2MDtdkgaLYL2WPXy
IGssFka7UQRnjCnoUKsQLDfYwyTHLg5Jgmo7LoHpAnLuHSlIytTZHo19LrKT4dYXxQunI64iej3X
rq+JZX2OaXkqgIJN4mIJ2DAuj8Y/o8QXMV/0dqKtp5ZrpmZUUg3npG83RUuuUiLOgRfey068zs4j
UyFyNCJ1kAkPhV5gCyGi3jjPT4CIjG036j/kd5/8PABnJreVPvKgNTC+HDBr6uwIqHd5ue8n5zpZ
J98Lv6Y4v/sMplKtfmNex+Q5h8TfgJTw2x+QjWFT35PcQkEBcI6fqonxex4Mtk17jj34StHMC6jO
AfHVyYvXAtny0C0nL6kXrVxsUXE0vLZ5DeaEaqV/JEBbas3aJSM7chRRyKowF8bjOg/qixEWiNST
+sADdOyEg87E4kxDkmyLd4EQY7YZaNW77rK7sntIt9NBFPGOQSoKLETrXnVVDr2mzQ02VtWpohFV
EVl2TvLorApxRmD+1LJc20HwZgX2qy/6m88uztOfCQC4JbxJowZqy2Oe9k9tDIdzRdI8EvD63aNp
aCymZIlzsEd8YFG80StedV6dbTF/Dyg7M/Gce4hhxPjiacS5DAZtU6GSN3eKNtKiMnasvz7Id3pS
rkWv1lXv34bcfeXH3mMrOJsoooISsWCPdlNLYNWlFPuO0188D5teSynPxuupUjWnDqrfAMNhVUBe
RModmt9hTXJYRW6Qqx2LRK5l8QTDfynJg4h52CL2nHVZH12oWHTq89asuAWox0e2aGZb4iW+mdNw
nSKsYtj5tAoV+Yw3DQmTR0DEMD5KgJ2wouy44YShTnk3PZDCUZ+PJ775aBMfOnbnhPEma8vVSIp8
a9PMTe49RkChGxE41/iEj3otASo62T0N0g3Oci0YHw0ihSi01mhcWfSSK+9XzxNj/DYg+tIwjmPs
neyGSVzLlDg/+BOB4T0MU+iKDlhRZ0D4Y3IslubXRDMnMGf5vf5X6clK9PY26szDGJsvSaCv7dbe
FQVbTzJaAf2jPFinKngWTXNGB/EX5NbSDJtdAzfe7dcdX7eOCHUY7UkT7kqUIiHarIh0sdhI1pPd
fIWNXPfuDYnfsiuTc0Vto/Lj6GUsiFh4MJWFWb5zsXKNdsA4NL3mHdkEpf8yDpm2pCC59M5ReILI
eAX4R9C0Mb3SnZaSmSxpdNHmkJ5lVD8N+ZYYWTiSg6+d0wxIqIkg5UvKYWvy/E4pTkPgG4qtsSQa
N+ayzyYkLpM4lj22uFZHyGsf8GG/2a37N/y5BJsaknmUdWIzKqBfMOFbWPJS9c5tnO2bjf07T9eM
2D8Y7BfKsLyWk3vUff2c6yNWzHHTDIC4HJKx8+46iwdKuqpem2BCZ1eZQdfLQFJZUlubTr0VRX0N
eqAMmLOFlzRrmpF/NcAAEfhACl2ojOa6AU0gxu4ATrh1p2Vnybe8wgrqs7/J43rBTALl27SS5yxD
di2pVwPMCfhWYgtdVFPcPZRqKkVtgLbQfNhdtR7IPOC2Yt0XOYtYtvuOHTQMezHGYGs8Qs9xccQe
G/HWv7UlXUTU9ssyHY8DKyES3z/Lhpy4+iCzdGt79dEcul1iQmdmZtnZ0bEKkWa2hLnLUzng0TuK
EH1Sxv6qtwnIKXaNBtWXS0dTqH4c5viNsSBPPcXXl3MJknlQsC5o2ubsvyYIFqPxuy3SdTF6C1By
5tBs0ylfx2inRmURdSVhC5hgJoxFVzlrXe/WBfj13OaDT9l1+fVGtxC/5MMyhcCfDhuayV1N6m7D
jN8h5rumI8eHeSwJptLpykoMC3n87oJOrDEAgTGVH6WE4v7QopxOCm2EQJEchEs+4rVKHKZ/6dKf
jZMo/sq6AbfwPpDN4C+Jnvfw6zVQakcw43PVXTDYJDmqpxG1mSrYM3EBV51iTmLOkjVE2OVnU6HK
Qr6laGpN0lkzhWOjgO04MQZjM68w2Aqao5T86inEQd1F6zfXhKujc2E3HsybEusg8lVEktQMRKZ8
d9UxY9Etw48x+qqnRzePiFIwhg5GH3h+/JqfmdYuc4pcri5cejn7xnwtTWydzkFnDaUqyXyGgbtu
o85+NlS41cST4ZDUV6kGmjYFYmgKUnZag9zndA4bJKIhbyd8CB4dmLBgfRVa0e2yGkefp5AB2S0Q
awfW/pA/3EqGS8ukXg/f0sn5MqPmPQEJsxS6WroTht/GKPn5UfBhGhGlVyYuqiLjx5UxilIJ/6TX
eLWAj4wYMUdtGU9OCeQslQxrckBzJb9CHtuUgS6C7EyPIdGkxVmUzbWGBBmUCtFum7nrpjlqPleY
YQ1y4aaoPDUCVbtp3qokfMlCC17KpGSxzogfMRNhbBW4E68sONUEom8Zo8OMrCxiX0zZOdgi3Dpc
PqShUkxC+PWDmLhFpFWD07uMtuNl7fr1McdcaLgWyZ1YmTXX+ip7F1TrQJCjnzwLl8wKLW6/gfYt
u8RZx8JYSQOzMgOmhaRByBSyAefH6WY4iFJHnqSZguwAtC38rRHC46L+xdpMJr30EMOqj8bNLnGh
PceWDWgnoOfPj2HfHCO73CZ9QRXtICSop/Eo8W+FSbfjjRXrKKXmsYarbNx7lPkQOgy/A0UX3b0w
fHJFuopTvPqTY9KqNzrrEsQBeP4BTSIE7DXkDEISFjfM6FGCB5QDPyRQ7i7A02wIHBtlI09pDA6r
AWWvE7jRG4ytDTtEFTj/JcsiVqYugIJg4A7REfXakdxXLWvVsLgbg/1nOk8kcgBn1Gyif4LrpMMd
j5y3jhhbw4HuzyuP7o2RwmMaPoeUyAQ2yfkmsyCjmSFfkqB8NqMCG4o9bKyEh8us+4PmdubGyw6q
idJD2vob6TJGTl16rCDR++2QBseyAL2ilI9sfCm5NxdDAOcz0oHiZwmBYFOSrMUYAvpQJuB3v1s1
FT5FyaR6YY5Wu6l4iso58ciuvoLWjVdBOM0a9HQb2zO9BvrjYEzTcpzwaDqzyolcLtGqft1k2rCS
xfDTl+l3YxDJ4YiaFp0pvsGYXo9eKlK/d8kkCeRKzF8fLGXpsKxufXa2Zp3u9RKRmMv8sJTlScQl
S/UWGq6KAXTFbgMtDCeFZCGwMF8poX+CJsfBEk/IG8Rn1iPR7otllDF7qwL7uy6KflWBhNRt3qYW
vlYPqURMZC6mxFPUaWLAvYnRjnrs353oHXfy8+S2Bkb1lP6JIDR9Ys09Cv/dRgiQT8F3laJojU2S
6iLE216aPooucram8o9ZziLNAZ5VjoAXK9fZ+qxYll1GQ2da1l2HMMeubyPIFi1cwPqM0aZt0ei/
KDem5LmcEA6NAfjFQU0m9fB0lj0znbrrcdcKaiEihVL1aScwWnv/uTNg5oasN0WOyLITwWoICfXQ
eO6txvmKjO4QVSQRZJNNlCLGCaP8633/bxTMAwbqAlUgnitj2lKUA1mgYCW755pWa+nqyPE9/cNn
2jMMSHoiw1ha46ymNjAuK9Pblya4c6G57x7cvA4iTW3dY0kzYdr+L2dNyoXFoKK+2XhNRDf+CLPU
QJsQLwg1y3BBRXCBJb4+sRFJqEm8l77myciGj8jBZhxN5MIKyz3lxXPMeMqJOoHkm4/Dchn/aZuc
qvifdJ2FmQeA+HWihbWKkDWhZf4xwKZmQpSTM4ttylNWPkn/6LxyZQOz8lONhg3tdBsYVDZ5g/e2
K9BU1CXVws2L84NrAbquieGOYgXKpkM96+cuWqR+PWQWC80xAjwxmcdBQrcwivBiW+/KBAfg+yBH
/VnXLYmNgJAQgaIWFu9GCQHDdYdbYxZH0zL0ZTkRZsp2q3ah2BisgCVNf5KUb6xpL6nMgQL72s4A
qe211iHnHefkZOZUJ/6948sD8xMqq2bi4LDrcjm5y8Gngnc09meZOhmaNRGp8lT+/06UVrQyKnMf
t8yN6oqwtLZB5GFr1xJZXULZxfwUz0KbYu8a6G1cabfoQW8lM4YE8QwWtpagFxvvYV/ifZ8robix
X70acafX7URQ4DtF/l4FTL1E1dwSgdmnNihW0mqCyQSuB9GVsPJ3KwzYog0BprpY0UZVUL8IHRqn
Zmeq2lxmGid7iavOHn0SsRm9aBnSm15+RDUixUHPWNXbVokG5NRNBIIY0mMsr0GcQ4IcdLgQdWjd
8/tICP3SQQVWO9WtRu8DZ4nNkuXlj8yv2IKZDOjCa+XqvywH7rKqCFj01kT7It73+hQ9KC46x+F0
dwXKQd8NtopNTl6TQxanRDuoqt3zXGJWDDGk1TNRZzCgYMAFHKMMdXPnySUKgJdEb46iscEWEQnC
Wb23EP/SrD0yHlO2Y/EiVGR9FLVerXSdmOFG/dgdqQWjUdLzgeNl+1YuKubFpWZveeLYlA181f0B
DHnH3j+JAtYOGJqMXFvlscv/bwk0fOjeypE4I6/6RlbLZLWG4xhDyg3z+LUzmNJqDh5Dm/7JDXwk
vcyGOh4fZjQ3K8mSZYf5lQI8X/Q9xiIvagO2EeIORjR3lb6wKy8hoJi5YkY2LYpFlNQRg/rSKIi3
FB4Aialb4TEc/VRfNu2PnfkUgVb3sDmlyhqOTcuex66se4bIvzMzQOVj56zGJoeFIJ+CwZ0Dxido
Ax3b6gTJRljrj8ikMrJEHyOERpnXoqil7p5WRtY8MM7FVgT1wQmezKK2OMiQL8Whe3Batr8+q7F2
iqsFX1JM2d050hlpG7aNb9uwwWwle2IYMBuy0Oq0+jQY9o8/sX/o7F9trHX2rQPT/4QxmeXY2yLZ
pT0E+ab+LjQEKpM3M/bpVFr9gfh1Yg9oe8lGc+QbBQPUOMU30UoJy9XUi4hHj+Eecqax8M6qekr0
cs4AAQwVtviG+m54LmAPWDGbblzkxA4Z0bS4TU2c4Pn0sRFayGhtFb7Y0gy2jsnMUnWes4nqhKVW
hwfCK62dz5V61KDGJWn0bmb2dax04q7Ln7DmytRig39H86XywuabNkEdUS9FJsZjlV2D3OfT0JnT
tANsNVdClKJl7YIcc5UREJGJTUJXLESmTDEPBIU55AGxvnAFxFhyHBCbKScGbHF96A3rpfZTQDwW
3l6V6dlcK/K9YQMftXWBf3HAkz7mH240hzCm7BkMPBQQdxmn68HNNIo39i6jQzmnRXB4uspmoOg/
JdL0cQ2IZ8Nn3lnGwznsJLEyvmmtuj4+xVXD2EqqixEPeLGouwLF3iGpauAZbUsQDPPpQv8gi0It
cscoeC4HXFV99YN5EXXshNVI981V7IbN3k/+Y+zMdiNHsmz7K4V8vqzmZEay0VUP8lEuuaaQFJJe
CIVCQeM804z8+ruoqu6uzL7IvkDCkQpNLnfSzM45e68t75theK+nnE4b6r1Dj6xhGiVVmZF3QYCE
WNc1tijKkKgInUM8coKz6bY1LOp+TYbvkCVrb8MifHUI120U8J2J0mcxqp+BN8x7u7tecixCIwfl
C8mAmQoH0NQguCNpBpQjxWQ3nK2luTVWgLvVy8OtmxHIFkMX6akQs7ikR6QxNXk9HYY8QoM7n6Q3
kNjjRPRbQvs2tznAewm81YoCuitQR2IOjNOK0V4yHknD2eaeBcnFoe4dXWKVdbZpkGlvHOP9MN7I
mBSjQbRQZlqZt2v66QSu/d1VEUbrjhFUXsFZs9lQsA75HuXnsErhOrIH/KSxgQfKx9hH352q8CLs
QyyBzVJuXWtXBfPLpH5YbflaWe3rkNEsiCOcLHXav4Qqwdw28PYnvf/kiMesgu4N7ZW4wID1SA87
J3d/LRxduY3ZETKr2yjSTgcDwzAfvAgpTXko0vpY9j2kQ1wGWD9rCw+cHTn7mSxpLI8XvYK+EZ8b
3cFthc25fl7XHBORGRLaca3XYLzBp1OeI8zbgpaOI2i+fWNdZqvSQq3aZBXj1hHr+Xqhq9ysBvex
79+IXP8I0DDZS3jlTMVWj6JDr8ZhhPbKdpyIsAxrTsizdr6ZhAE5Ke70Dj58ETrAtXh2ZfRDloZY
wplQSpUiAaIhCReDaNt0PfLSR2TIRO5A4Nz2ofeGkvJHs7TfpD3uM/pLm0LfW960qiN70ID198qA
MFDMtfpkQTZQrHWgwSDtOeR1DzBT0uEwAm5AXdJrcJNlhpNE6n2UwPKYU4vY8JEBbABqaXSvSXLT
ICrbjNJPTZTQrmJc3GcDtDUHqYl/6WZNgBOlKneVxcsbZPia89A/Oha7iNauIX02OYZjiODa9vBJ
heF+aXDGIfp6MWX1Q9X0m5aOIQmSye9h3WM58w+WyQj7DCNGHvQc0yo+fn3dkCY7Yp4f6tJ+9BL3
kQnGBwb1q1FwsnY9ysKy+qqSjkpVvMzMIqc1392FUWlnv5JR3vbtt4xGAYAaLrJ5mV5aa/msPFQx
NhbFOH8ymtrH74an2sPRXXEs6xdmQfm92/qkAxZvNcmOYVtvowUmQEWHYCwFmpJIHAaIsiU//UKu
v9mzoEPZ7CYz0xDCMRaaRStpJc+3jWNR37r6EFrEDHgeFrwsQnNg26xWfBf9qh+98j9K1Kxpql5U
GUGu/SY0Pk5fFnIbCWR3dYp7skFmyMbF8JdhJ0tBN4bJtlX9m8ReVin8w62HLFPJ6UM31lMfZepQ
fx/jzJC9do0X4F2qhRKzB9LSMjZQNS2oRGmYilH+SYqHu6pm3JTahx76MzXrMUcAicQp9zn+bcYR
aycAjSt/mpIdgFewQIFPQLxdk9x7jZ3wcxrUferbpyEfMXdzgKkFtAJ37H2cyIiGchMlu1Kytajd
IEm9DDAjNHF0bCMKl0aH5U4INu5gvaQG8Yhv99aNdb8tJ96zKByevAkB2RJ82JZwmW5BHGetEvPb
kOAlFdj1NsnAr2T3KUBBlTdeTnE5j0551erhpYyeysQ/5VW1KdCpzTJjtzMFbUBM4TUz0KKq593S
UokXpvk1dsGLkxy72LvjGV3lCQZFIxG2QSimf53u69lw9Bhp0ejc+fRII40H5ntLVJ/SaF67kODQ
rCk4egHiqFxDTV84DI5eYrZBzCHZmzhsqyRmHmW2LVxTP5AvnfahqXp+vWVHMoz3XeaYbF3M9Vhz
+2neeDwl+sNJsiOK/lHYNDGZdT4l0HyIQpmZc6xKPlG8DCHNkc7Umvl0F23KKeWKH2Zr21KzL40T
I1/QP12Lta5LKIbMMh9lA/KxC7jaxobK35eMOEd1JQrOHiYN24vELhr++vUE5uwbZT3bEefASjWU
Mo53HIReKR2oOmLiaRjNZBs6yziXnfrX0iHmKEuHYl70jzJHToRg4Fgb7xyxqOOY5JVpY1456RVY
/crdQnwLCFENobMJaZwXYHxKOqJtm4aHBgamaXBOFWJvoDl4yr6rfITiTWzBSzKEVY4DnJQGlmxj
M3sZxLwzHWmxnAWdtNoFqokRFr4V/dMiOPbnuYdjzgV64GFZxQ3KvSaYoVYlUP0eikbV1QgWuKcb
vz45hpDnIUF7ZPXBJaX1Nim5HAufXojO4BWphI6RHpgW0YrDE7Ei35IQAWM16+fQDYJTQ7EfZPSn
aZFnC0pXiZW+H6vs3E/Ww8A6dshN++61jNucgJ8r5FhfGcb5febxftk1J1Zn/pYEdX0ZmeCqHetV
YH1b1XZwShlgbkTtXM2KtapRSXfkfHi0OjKhk4omrx1blAqkQBUJdFox+8F+6Vm+vMK8RjbaVhm0
6iKqw5AGPjY0hL87kXF7pC6043qE3aG5Mhl52bfwDrKtqTCcdRERFrX+uTQc9Ya4vRstTE05Y806
JOuxJm6mytHjpePQn/xR3IfzVH+rEKMxxB8ZYd1Q60DWt8EhxwqXx3BgxZ93dkWo2NK80tvimOWF
9Gw4os8LNk+7wM/Ihk90YXeB4oZ3tPlGGyqkng1fRezciJnvUsKhUO6CTY1IYYN95khLEkfrflKE
Zhi7HZGV0CxaGoOOS5BqmVOgG6WOrpAA+hz7tVeehbJgPC1x91mt2oXsMsioNKsC1G+QrqBOzSnJ
u4hrl9PMHEMlaKZdzF3p5Ze55OPQhSUOk6Pboedn/SJLtM397w5KzdHiNrNTMTOvHX/Rz1nQcIF9
ZKmtEEVH5fVAtm6onX3Z1Meh9H4u9UIsYMkKH1m7JA8e7JIUF9+sqEZlf+gBUFKtvbN2kPs61Wec
NHpjDHxkD9OhC+hROCmDnxkxrKIibp26IOu2OTQiRBqb9ww9q/SqAAMCRhlHTRMEj0LU7SH3zRZO
SXLsOSEjGIl+5dxpuyV59bKuOiZTvj5lymRKrfsm8RiNaj871INHPjgBD0i7LHfbq5KcWs8qj55E
7NYOptg0ANhC2sYk+3JUnsMPjFXV5EDNCYsPrioQYcvE2l8tmznxgc8LTHAJ1Z6jNYr7vuSm71lc
uh4FP3c2UUATfg9DwWwJg9KWYgWGNRq3uATdkdNNuQg7zjBeNRMIoPIe23ezj/PhzR6pjdJJPS9q
6o4psVyC3kkf0KRN4+Zc4qNTLTLZZEFWMM+z3uiWxJzceiwM3Zuwb70jew/zQKfaJUSHd2W2nFPf
wTWfLCd4LzvcFOSiVtFHFj6bFgK1tNFuNEl+l6TTYzmHUKxql/ELat4qYF1aqlWeWZTvjdOdp5SJ
jFNy2bRuBg6lulcFmnY3Wq30ynsaZHYw3vw8VvKjdKiX4hxFpm+Y2cNiGgmr0RkXJjOQcgFbJxjm
KiQDqJ9+2TGk9NIjgSVA0hFFZrXajek2Y1B3SKJXlsxh41B6YaWhOTVW+SYKu1dh2L89wVLfO/JF
DbZz1Qbo8dwexXzqvrNX7Y0PwFP4MARy1aClQjJXWOq1TTh55dPeC/t6W0dbLZBPSsrYuuOgTThu
yE4WaeJvFPStBLii1TEvUCHw9nVvwRGz9xnjk4R6lRbjfFyowjZ89aWoEGGWrCewPcQvZIjFBIhF
VyjBzYB+eX5qZTweMu7Vi3BsL3MR0wuMqH5xS95VgXxyCjnsxJIzc1T+TiVwY0aL8NUA4fqQLNku
gs9hVAz+UfpM95LxIS9QoWLBMPUMFTP4aTxasH1U7zuBaWNO4kejBElLBRuNP6rPxu0F/UrrpJOY
GPoMgwyxhqqL2a1nmh+5IXrT5WQNrZ5SrhtpO0YPbklZGg8Fr75C6TPJuT205jqOAs2OboPA90OC
2MpwN7brFK8r4sO80DibKzwVYV62x9jeTfV8niM8fXXlX0p31JeATm4n+3lYKlLQpwohfs0GghmL
FkBQ70EFiYY7qiOosyecCuTBhwFg2xbtLwaM2c5LrKPQLgzgiN4q9ZB/pHbAmU2zOE3FfdBDXmgw
AeCvR0853yq/lSdUlNPlMnefGaoPWKaFtZ01tZ1ynujAdigsB1YEzsLTIMgytLfxnJJ4IdWu0QP6
dXKIPSuI+ZribqmHaZ+i7A4ANw0RryfiMSItdLXzlPO9VE21Y+poBTIiyK9/MESs9RBmSMUgGTtA
hboUw2fKqefkBNO9RUrHtiuilzyOfyR9l117A1kRSaDiy9RqIKAglCt8AtHw06Hiq1nhlUvvUzrJ
filqWkMTBXpffKBdAE/quuAbfNMeZRj9zLW8zLgdWZf6W01WzWgX4DwtdPSMOILtGF2VPr/DDcWV
CqGaiDn1mDAGQI8sG/zb0lk7VeaP4ewCq59BUtfqo5uQ9VX5BHaMu72wRQRE3FzK7kr5OrkzC+7s
hdMsQryCfYqcoCRn3pzghCnr6tbXdrk1isZljB/g1JkB/yA7mEsnCyvfDDQB9ZqGkXAIJqDeQ+Mf
g3AqtwIFV+HDf3DdGOhQRZOa3oQMoLTKpsNUykAUR1T+Kh0OEf7o6q0MerP3yvql+0iX6JB4eFh6
XLrT1OzK+WGJ0nQXIizfuryaYQ5TIUnJi0uqdLs0yJfYkN+5798JDss5VZvP2ffJb7LwBy3MlyPH
aq6VxSHVggiRMwDK3eWm6oLt8NEVwtsL2T/6WXW94O9cRkbr2JmYD5Is5v9wsInuwj6Hym2Zh3k5
hz31Yt0uwO8KxEwGvbUDgLFOHO9bRFXvK0IdRCau85ECM/X1ebAg4nqrJHsWyKgpKwcynjkrjkja
aGEG7mblhljuz3LtbGPUA7NT/MhwgyN2AEfHxr8qj1GKKrSZ0UAXpsqQX/XSk0cqDRXh7or6djmx
yh+zgJEq/VE6YqK6713v3C4ex0+NEmOtYQoUmFjkKOXr1l22Cpaq75g7vFevvghq1kCFt1w0kO86
NIMatnvEC1P302UZOzP39F0xInlfLAw0Q+zDTY2RqQ/ATFeZmJ11MbBAs29zOSAgVSc0ruCc45qG
uhPiGtAduHcU3FFCWI+P5H2Med1KJ69wyncwQzMH9CIkwVywPKCYI4wmrft91rF86KWnMxGWLBcx
8098dnuvQz/VtnQ8B8VBFDYtwk/K6MZo8gNRiQVOlxzmZnjKWwhN2D2nbdnxf7p3nzrmJqrvq90U
VDcWwLhtl+1aJGpbZNUpYgu2ozQq+2tb7ckfTq4n6NKsXB2KxhFKWkdrx0oPTcLqE8lSHzM13PpT
wDJVSZSTMnyMkxIR+0BrZGzBtsyduc7dYDlKm+EuTmTr4re//Nvf/+PfPsy/J5/1XV0waKz6v/8H
H39gJuzSBNnh7z/8++GzvnkvP/uv7/qvr/rDFz3WJf/96Zec04+u7utfwx+/an02//Vz+e3/fHbb
9+H9dx/s2EmG+X78BF/12Y/F8PUc+DvWr/z//eRfPr9+yuPcfP7tt4+1ulh/WpLW1W///NTlz7/9
5kTe1wv1j9dp/fn//OT6Svztt7u6Q8HzXvyPb/l874e//WbJv3L1sd5KKQM/tH0Z/fYX/fn1Kc/5
qxtgPA0j4bl+YAe//YUdb1B/+813/+r4VAB8RrpRGLrhb3/p63H9lGf/FSNBhJsEMYQb0fb67T//
9t+9h//9nv6lGlG5pdXQ88fwO5p/vNXr3yak5/D0bAoEhI2RdGybz3+8P6RVsn71/9F1hVPEJvM1
ibL0cmw4UkAjqxf/tncHjFU+hl3Vo/Ye+5uorEGx1Uj6xjLHOtw8VgkubkfWlzJkrW0kLOt/eS3/
+Xz/9fn54o/Pz3fC0LZRftgBz9Lhvfjd8wOwWKH1YfxrZL5P2M/2vc2osr0aRuan1YT8UpHkOnW4
lURaZ/ddAuJPWOl90wzuKeCoJkvYHS2n8c6BSSHbUe7caHzMVzOJHZbtragul8Soq6Uvb/HVzDdo
XN/bmpDTeO3Vlx1kDzRvwPzr0t8yiRxPKHjeEf6am8orkue2yO4TT4Jdps25rdF+JzQjL9GSJneT
9rybDuXcBJDSS3X5v71E60vwu7eQSbLv0dOUTsAJ15G/f4k4GtWBcJnKZLzZ+xmJ/NXXA8dLZBW6
BqmgaVVLJsDMx+Liuy2JIBYuzh/JqrGpmzSEk5IdksQxV2p2YD/lRUK60bRlj7TuG2O99KKYgXS5
8X1gjbfLqDH0SYTTjeUfepMEF7pp4rOq8IhDcUOPHik0eemwxWh8CMou/K55FkTMeMFVVujg+wLu
bRlVSnpIKLeJ59lAhL3mYRaW3Pz5RRT6f3yFpOdG3HxoLoQMwj9eRNOS5dIZMspUrX/Ax9M7+grm
HPszqNyEp81xZ3KM+EbP/tWf8Yc6TnpvyfhDrUc124rV/dc/LVNAg0OOTHTWf/t6KGXAWWOizIpn
m6LDS5/jflTHKcv9LbtJ9mz1tdxb9Bpyf/Q3/iTMw9dDAMWgsSDl69LMDyM9hBNbZ3bx9UkGLfOD
F5BThOkwOqDWkjLq78oEsrzsYou+sZZoDfnw6yHosmBfo027mtrZQpC72oXZyd9lJO7yOVRPLqXI
ofJ6TpzS3VlRmL6Gc/7qxLrF+jfWd47XHE3c7hNfWhl9rajfei7HhjLhwLRU9VMBl3LX07bEG27L
S6eAcsgMo8QFGOoNmtEGcOT4IDlX33aplzwnoGtHkdT3Y9YmK/Vx1ziEkGq/+fnnb3GwXuR/uAlc
KjVP+pErXE+s69y/rGPtPPdlojyaXfOFYu5LcguNX9rRGgKIRyo7CsyFbv/VFLfIZZoFdERrD5zn
aI6Rx6uJJ/GG8zCJm8b4wEpGNuw4N8m56OTt7Pr5WQ59QXqX+1Zkxj18/dOQcnyMJqN2tTA2pgVa
t4VvAVNuI/verA+lELTaNDYnuharWQ0gfzRTV2SJ/DUX/Z2opua+W+xrvSTNFWTP+h8PwoFt9vUh
rYNd1Tj+VZzmPombwruxM6RHeuiOVLv1OQ/C+mzFA/3/xIv2g7die+r8TRSYRf0yTza8Ys7R2EQZ
zKm6nELCUqf1o69/SlViQJak2UmtqcQ6H68ssJYgdL6s8hsRZ8yp88S/aYK4u47r/n9b5l02wd+/
fdTcXEvcm66IgkD+YQ2z8oixtQvgCJ4FgrnaLW6UCu54WVAljR6RBTbRyjUY0CftUZP2YQvErLf3
rcL2FAuT0JbuxLdCD6dqGMKHlvKIkft8U1QANRqvyW/6fGZtgo08tc/NDBcir2V9rij2GYMu5aGt
Qn1ufLC7f35tiv/H8iM9+tr8baw9gVw//y/XZohrLrXjZdxMoSB9uAvuk9LPH5l2Yw3uX5IqEK/J
srF6Rc9F18HpHw/eQF5BmNzkrihOxu8g3VXZsrcMMdRsa/cinMLrrwcygcNrr/CZaHbRA16OBHV8
4b5NczQcIrgz1+XUVacZwB0ny37npF57KXvPQYV2yzjLvR4lokiP48iV7Q8EgwTjc1KY6YWB4I+y
Fv7PvL4cOprxTV2dAcOCi2jJW8p6eJPWpZUBhcyLiMzJ2Uagrbz2Px+CVm7//OV0nP9xJpCBK0Ug
Qt8OQ64ZDkf/+noay3HnrsaxxESd1sh4ykoNuExrNZ1KEUuCA+ZpuFTo17NKiIdifQidR4oW+z7j
EH0zhu1x5Cdf/fcDPbVtY+KJhuHayuVQ89TmGs2ZdL6LFs5kWOINp19PDiEwjLmArceddZpKYghQ
niaizu5CSJ4PpUPP2vJiKmGzILX3GziBro/HcSRpSpA6WXj+98hh+bbwm2Mjb+3r1vs5SwSEHKHA
G1R+d9+vD4hl9GYktQBpVLhDp1rdOA5pZeHS3dtR3l6NI/W47cT2nlcKNbdFgHBtymdXmSvL6aEO
aSoHGWAxbB1BJiUPy0K8H92xN2Gi6MAA2DqPjPrP/ULBR3wUlVV8N88+Bph5ASA42GfBHCLsZ+eI
WdC9C9aHtje0nAYPakC90ICbKkEys5mIzW3GewTy9jZqGJn5SPQI1MYHMOCsfx+c4lYo2LUNqM7r
evLJZQrQG/XMyt50al6AEHUPJmmqs4rsFjetX701xYB1qNbXdPyy+6+HeplRn7TuCaHZOhsKxJWe
PXHWmfUR2nX18edXnfc/buLACYKIxcn1mKS49h9uYgzGbjWPNDVUtzViah7KiXjDronx+/CGn8Xo
VldFxHR0WGOaVTnSdUpIRpz7htgk4p3KofrVidKgBqsjhqFp8D2uItb9TkGRjqyDsvz7ar6v8yQi
9bcHIMG498GftUb55R7SdI6uvx7KVul9nKJkdBjPPjUemcI6Xb7/+Z/M1f/H6iDg4M3Ji9VLCDei
Uvn9ndZGgx5DHxuWvTJT5vrx6wED4UWmpPuAqsc5J4i8KPsJ/hmU3HQyLGFJc96El4CmRdsVAnc6
rPVk0mfSk+VJTwiDvj4rY4mrww/Epteeejaxig94vMSS1vu5cYqnMFOM93uI3W3yMNnF8GDRw+A3
1eb09WHfgscZlIJZOtnil/E9/2xqzmLzEN51DYyTvur9HWf6QxUPZlMhsXAmoy/RQjxnU/fYZgkU
4LT9mcVtw3mhfavzm8tepeR342+zcua3efRGs7FEw3HRi+F19qKXnhPtZvwcrPAX/n9Gn6gbjCXJ
MMrnN+Nx2PLILyhqTnPlopeLKpkhLKErJQvlEEjyC4Fk92jW/UNUJ4z0sR9ctAXykFaHt+GljBew
R/RvyE3BNWDtiOC7y7rpNevEMQ/y97BFF96Sl+OIiTigFhxvnS2s4V4J7FyHOKPwJIrYel+q9j7F
jIgAWKVnC8vgRcbUX1lQR5s6/+aIZj9O9BgTET9nafbSWY9Stt+mOfAvM18An66Gt6EDPT5J/d0i
8FBY2FWzFtaDY6zbLGRaNdJLR91mnjLfGjda7tNeH9xp+SbxR2QWPGdGOqqKzvHc3CPsbnbIGA+2
gyaPk+qWgyJq6xR3Umvqcl92KIc7omaRpn9vPeShrp0ujBFdKK7MS46FvzCQj3o0VJw9sRggVujS
Q+t4e0Yl0cWC6HFHJ+kYZSBZGam3e69JPpj6W1YQ/mylfQkZJNvjLfH3zlDGl8lDTNT13i+AXYkp
AdokRhuh9S01D6sT4uYgC+kYGzpV0NKAWGwwcIjLopt459Px4HQF8QbMuDbuSGqUiwF1mtID091r
UsnUqcKD4441cXPKxrU5rinu02E0I1Q8+mOiMcm11SCHWIpgN/j0tWOXNI8WcbrfdtahmO1bu3F+
KashUMxFmK8UYkZrqR660X7MrMM4AbgPAVWgYtuu0ditmZZLtxEnFRXAvRGohQ1UX15PdD8tk8Is
QgI6uyAD8uV5ge4NJYGxRj7y72yIwV6y6h2FixjEZMXOp9g9TkaY3QRVIq2eoyEkeCfS2/QY195Z
eijnhsGmQWe67rG0g18FlF0tfHVraBvMHQcM7fN2tlKeE1V49O6Vdecs31pR/egT5IuKEcLCEoKU
iQSmyD/OC3FwSKCxgpwbE92NREfseoSd0BPQc2JPMln+bNn2u+UTlVgnSOdhCSr7OElYB4+pQpZT
DC0Ixjq4ZXh+a5xwPg3fx6jhNmyiV1QEh6icmYPl5ASuG5X3lpnxQwWvjtWPoELmZrWLnibzmY9F
/VryxLVBZmHV0I/KU+J19m054+3XNokwbsvNPIv6AXPQu8wX59jpNoIpswp8sDxir0VqU4Q+2dqp
5Zzp/f2qalNf2Kaan0SaHfukTjZdxEbojb2Bb26TYtklmPi8/GeTK/+kqw5PVtkafAEy2Om5vY9q
XW1lP5FLgfNKFxUhTwaXL9CPGJLaMk+UAMk6qYqqN+YJ7TFrimdAMnflKT7pkDuw0yD8Wu60Cnj2
zqFjcTEB6jvCvZVp/hkSv4X8FXvSUBGoSnySwLgYxt0e4ApypVkyINvWEzLxrtUuhI74Ww16ZSkA
eCzhpi/jtxES9Vjge6w1IRKOI545eljnCGzK2QTiKKcAwGG7SaM0uujt2CfKon2JsWxd04K54Q3/
lRU8r75JIc27hJ+QXVUP1nivDYIMKdoLu+wOzVxN50DisE/chjchGo9iJDVqCg5jCxJNFocpYBI7
5vyYEiJVYsvhMptb5uDIoRtlg/OyCX1IEcL0MTP83G3Qqrhya3vN55ieI+chneWvTIkECjf4PyJB
FuxyqJqdmEySZiGLMp6/Dw2JYQuKa6D+kHCAALY7yKPdBilXShrM4O17HWOWKD/DMC1eyjze0aul
o54u5V3l3Ym+erKs9qFzZXtI8puuH+9TICnae6xqN8VHlH7DEHStIV80WbZckgLdH0RefCItTfel
AbxnSZPcxgEDV8RTn6hYcej1X+PVbyjsZnBwYCXLpkgfqgBwBib1w+iaq3ZAJxJlOYKOeUDh55HZ
G+1dBNQX48r5Djnu1YYDEd4qu3XAfPqPjt8Ccp0sEgmi4j6bbecyzbY+SVfnpm9hwuYMrklLqEry
jGgA2QfXWnFhP91waS9VwYKol5TgxLa9rscYJ4FhsBp1eAS5FZp2+ohq/qeYigBJjv1DNWF3O5AK
nXGVP7LZPrcTHowIvxa50dZZaJyhjU34lRvoG79Ky92Y5Z+NUtM+SsuNRgq8CXwxg9emALNn8xRS
cu1Lr/7wRhRLQ1Y9kVByDxU6WzEVEqO98Npsp0MEzKJfziOaVd5qULJWReArZmTdxt22hV7pCcZR
EGo8xim4TgMiSiyOxVe91bxobSJOJNEPdCLHLivnizjHqaHr/mNKx+uJMvii68IZyf8UMOunu9Gk
qGxCFe+bijdlyTIsqVPOXFsZQRikbcEimsr5PNLZ2biFr49ySMi08TUTa+OcbRE/LKZ6zO354HCN
xbKTu1YrtHRJd1sbC5BLmv3IYBd0mRUcoxkBRilREjN2vlqHQVdR+V6ULmZaQEWYSt2rIQ+Xfzw4
88jWtEYmlkFxLYMOeLiXU4GCQ23Je4U2fAXXrbyqCr+8oq5A3mxCfNFs65G3lchb90FnkNWqwN5L
5LwXlSWHDZtWv0VWzpqHN1+Oh/jdxdfIEZOKvpqY6Yze9JIV80tQwPIKyyA/prF5Ggf9FvvZ2lEr
L6d6LXF7aEupJSrmLHmLq7YDfUCIp+KgGDkD6r3wpW/oIZFT2AUwCOggcX74mdIku/DEsDC0RuES
+RngqrGB+kbgzkXU3uObyHbYPpjTrxufZK8P0gEvmrUrecoXU6MxE2bLD1pBcuv7rJndzFS5JbFr
V1ZThTkjjrd9iCKEvIHv3ou/5MHR752CnExgz9LX6MJchCTWispr9F2TCSI5u1PT41QZ1zhlUavX
ZO5vWrpSnVo0qJTybBeAB7rkTYH0Qpp1m4GODFzOQ5ovmNEIb2YRXEWE2amA4Vg//sTZebR6n+5w
/aiX/HGVs2wDAigj1Cix0cmmGMOdlhYgkCXZKj/eBa6LitkBWhagTcpTXFdWeo1weGUtQS5PkxPC
veXomOEDef01mm8f18X4YmwAlPNyGshvYXXtN0W/ZsnPC7li0xOmwwYVPbkkJDr65FwW7YgfYLqg
7cFTYkSyW5YIz7K1s+KM3mqX6YMTDxeZX+CDSxFe98vg7/OGUj+AYNgiPtiRAVJyPVglsJKrzID6
UOsD87QjQuzgcu7JEELFv29t+BlxAyuA41ODQG5HBxzbSwi35dE1IBPyarJ2i0ER3HlE81YVIEIH
vNK0xHh3akAQUbGg92H+2Dp8ax9joZ5DcUv5yim14nA0D3eL4RqcEgAg4RTsrZxJJeK972k8XRMM
c8zS+K6EGwkIAcqE6AGFWRH8v6VcbnPL/b6AierH7igmdYvY4iBDGJqhlSFLtmkVYP85SXapXQ9A
i1tDoMyBRUaMzpsOEZ2YhoO8B10KnuaKtqovM8svL5ycq90Cf0lPR32oxnsoiJdBXo/f2G9qtEIW
C07ami3jTYxmuKtPdl7tF8/q90tGmVDM3U8Pv9HW4dld5FeDnPQ10LwbbI/2BptdvHVN654XyWmA
wfmFZGugCgLOONmQFdiB16wfq62HC4/7GN8PAbpaQc3KF3OfIdc6eUt/a0LyyWo73QH5BLw1S86F
wGTbeXkvUYiRZjWecZbtyI2SyLIUzvk+YM1vqW3UspwkM9mDY/uvM7DAcorg18t7+H0xrZkQulWD
mr0cU4tgvGm4Hv3icp76p0YVOxxxyz5PMB41HUIYPwU2mNtvjqXBNnYEaYVp+9ZXbkr/UiN9cjHy
lJF/G8+rLOk2a0EvWQuaP4u6QKI1KGw72XWuu1+S5Tp1DTq5jK3IbbjfBnWz+uxwLi56a0IZbpIS
wE6ZnL20+0nS0IUp5YohU2SmmgCIUKY2DF1ScraOnOtvc+Eld8lgnv4vd+e1HDmyZdkvwjWHw6Fe
GVoLyswXGDOThNYaX98LrGnryuyeutbzOFZmYcVUDCIAdz/n7L22YlEpBqT3FfI0HJV00bzbgLU5
FsE9BQEZIZWHoIXK0grUJrVi8FgVFbAdu/3dzLRdh3fTiOujrst3CcteN1OL3a9b6cTmbAWyFpv1
ZQuIu6OWxbLYluFSx1bYeXNwpmPeKtRZnMCXhaO+ewx9oC6Yz7FU27jDc6eV6tINr85IeT+9eS0g
Ah6L2XPfkvGt5n7C6BItKI9xrOkbrErPbVpcfVNOvxLMoZkF4aDR5DVoeBvwiU4FKpH96FnbUZyE
bAMuqjbubLIV+OGGWRkDD2RZZ5a96xpvY6UuFQ6WcLa5l7pQ7zxhODNcqtlEwKw2RVovgyl4T/yc
ozn2cwSaIRS6uohRD7Xe3kQV1ZYuG5Q+EwF94rva4A1F4xZLCRaqlvob627AQZjnwEjgSJrTL+JV
3nwjjx7svsXDHxVoaimELF1f4iZ4TNvmodJEv3Mw6cfMzIIoOKgY/IIja1iYJgnGnj+9jrnxNDzR
s8qXkg15r1nxLmQYglilL0kMDPmAOqxtmviml+aZ6S55OR7L1dSmHz5H0ipZm76XbiBY/0RSlO1y
YgX8XqzDOGvO8uq0s1LEICOdoRuE9LZlkWRkutM0JmQNnictD7BgoxlC4UNh6ZugTIAeOL7PG54z
j1jzqshCRBaCs+gosXLfYZlAKf0gUwM3W2Vtmw7DkyYfvZwG/Si7Vd3bHUpe8xMQQhTSzUfpugbQ
9+jBph5RoYsxLA9FD0oqBurMRDS64LohVXHCLTzEexf77iKG5UDtqx84WzfsZp+10yPFKcENgzdp
uuozyIZ0gyf1ofPQ6ObhQUubkJ4HSxGyYlxMIAVQehMlVJgQgAdr1fXBgfuVjgCicnwPp8jjzJ+E
xrsxZu8aOkoWYoLjbJ4z11h005yPYElv7SAgdSp1tQbiIDHb9gs02Qt+hHWTWxNMiQmXYu7fRUta
W1cl5EKjikE/PaziEiVfEsDziWPglyEnhhGC40M4cTtqombXunIOZsChbKJjPIYejczWSpLNxh/k
26Fyr7R41YDY6WX6rVJ7207t1eiZ09LT4Is5mLldzJgry3o2tUA7tF9BM7lh83u4Ndo2J9Ake0y9
KuUrpFoh/86U0/6GBciJlPNr1aNSoa6d7xMNmrNu7XiGcKiiPThq5cbVgEr4JVR4tGoHuCzs3d00
zJSqbtUzZbY1c41T9oo2C4F3C4JTQCuIaRFgIMR5H6afA2fpznoDQnWIjUXkxSG2kfJiOMlbH2cx
5xH/2nhmRFS2/pFI9xohmYOJ1T6K2cHiBCW8vjT5XkOOc9OeW2eOLfYbEj+DS9NDsxYx3IK67DdY
MYiAEy+QpAbUyR1QPtjqQwOMVoQcRuENdItYdynxZm7s5BGgxfcCkxYcy8Bburr52CZTeL0XeJb3
RVvci7A+aRK+OwbpU/IDmVHiDS4PG2D6BBdKYNUNppnIWVspQUL+Ewa7JxKhw1auU/yiKT0Nvsje
Q7fcZW2zLdSMgOpjdj8SNooS8muXppcJjfU606EumVSzX18Ralasals7ZZgDpDHLrzt2pF53i32m
y5es8g1CyJqDTGN6dD50uMrwqdyiJ9+Gt1ggMKE4gT8ngqpZBezVeUnLGyOj1ckPLM3IT71p02M6
G5VXbjQTiUnn4ADkkGwMy8yEIpiDyUziBKeG5GhtNYPxMADJ7/P3EHPS/L6wpEN7Bz+HcRbsaGRa
70bAeLAwWlLGE+JdSl/e/L7mBE5vg5kYFouMyXXEyWbo5bOyqtd8oFugu6O/SYvojr2Ck1wmPuqU
dIRBwXWRE6ACvcvQ+CF0pf39nI0IvyfCx2IDCn+Xr00K860PO6i+VUKMhwr9FzEKkII05IOis75t
wjp/w1/5w3JwUxpacm3tweZ2x2yfevImguYzkTOth8ATDzpglKRXvSn7PXklJcE4nbdNfevY1jUR
jZ8lOCtO0Cwihnxx5kxF0HTkkncsERHKizgbV0pQCgESXFVtk8KnDtDIhd6WLEuc2WIYnZ2JIVp0
ho3oVxJWO1XfEyIpl0chFD18hcVE4s9N9YwrD0x0ERA4l6LFG1o72Ba65ZzVADbA1a05jw4fa7wv
mS46+VUxCDE0PiRTe9TDgSNkmOCbpPaqIvoDLbRXd6Kj41iPXpMf8bTk+BzdFzZSVqkgJmYpSnaa
UdAIJPkq9mjx20NJLDOrWDbQTaJ5AKuEVNsV3qRDqnMWFDF+sGg+4ug9uaJF/Q7MTUDOpRjEKrux
Bn3p03F5sBkv2G1wGmb42KQctUL+bK6zCsEokRuMkOlOGAhiecd0A/T4rEUQL+KKMBiXucPWDsuf
OfL/nV+X3YIzsa8/GpCLQqvSd+Dp13WZIPdNkorjbLzV2bwecomtyi+nD+EAtEa0sKURUECHU9Uu
0skRTaET8bMN72FAEhCN8gWmTuRa/iWRctuODeukil+T2SxFZPijUAPi5ImYH2V6D4Eov/UarOjm
0ahUeYLZQb9sYSmNcNxeFpvWHc+BrhPzg3aSO/GjXFrIlcmqaZnRRBxyUGx9MMQAYJQeWx4vtgvQ
sDKBT+a67PtpqDjXvLOW8Y0RjUy23I+pcxn1cB954WPIiWRwuIFMj5Wzb3gAkwrpUEUiDhyVnBgw
HBUp9jW9Cw+ycoxdOZjftPkzn5iLbs1JIyyg+sF2AFgcHdEix+te11iD8tbdMCz8bHBYwkbwCEps
33WdM3IaRoJB+XVETLGv43SbuJyVMtNvHqheiSpXDtqcEB4HSv81Dpo3m1hVP49Ok9vLTTDtpojC
K/JP6O5eaF3T4sjNg4zo0fWV/T7YVMuh63NYTXK5GBh/7F3al81IiGfn+vXGx74lnSBf+4irV2UA
ASAGE5t7wr5IjDKSPIsHMqoKBhaPnttei4maxhvSO0E0kd8nVzvcVTZHIaIdyPmp/AwV1QPttY8Y
SNXKSWhlcSE3nVPfmmiCF+s2ksJZe061UJJMpQjMbctPJhC4ooNk6ZuDvPbOhDNZ2Z9pTGK6o19M
qGtIbcGz1BbHZUabiEJKNLg9LS2sLeTA1t4rB348e5xXWs9MTnYR/nTiUW3a2KN/MxcrGmnI/BQE
yVZo8BpDf+qdUn/SybeXnJjh5gyMlxxqdF9TOboqMV7tdtxnVubf2T6aHdN67gEVQGWvB3AdUnhn
k4PL2RHTtPKzCTZSkVPGjO4BNVNzNjxIWPBWj6FuV2fNQawf91RY2kvWF59+xA6k52ZzZOGGSFp5
RCRzclvbyv0wA+IrSqciFZr8tBbRx6AXwbUok4w+JbxQsBVwV43uh9bnh8was50MQtp1sV6ds1Q3
Fzru/p/RQAQweRzCyMTGZza6blwmnZVJTyDEubusHEEWY9mm9zm1quRUeC/yTdqUwG/idNVNeU8P
LANEiZkjWsIg5VpcrKoJ8feRnROacX9xSFbYNg5n1jZ6b9PGvBLpG91DY2JEbwZvDqCI+9dL1DkJ
JDCKdsN1d4EVJmePA/Od+gDZg/JIecAER+Vmzva8LFtnYTBswIqNt94pjGubUEro3zpUDXuMUuEN
1lV00zjIPgyN127n3+yTVO01rWYag0AeuGLE2LRQUNlV1K9AIFt4QrFKaH09+1ji+u7OL1WteAaD
/gzirLq7+egd+OHf0iaFhBsLA8+gJOXQ/umDs3hmSA7ek+3sqJsaaQqGKo+WvsKe1zJ78Ga063AS
k+weYX6NTlHeqan7x0AY1XIEIbb5+lJMgNUkPI01XLNfecuDvxCwMAlZwFtTPak4/4zdTBydsq6e
nEza6BhTd/31m35Tsmr709NokKBTBu5rL/WGhnRJ3CauriezZ57ahaTJOxxBRWQMm9rAGKyFKnuU
Ph8htQirsl9njyjT4ZuNmjqnitslLhbWWz44+acEYPWAsJHkPLNjsENaLkG9/kAkLU70oA6ukx/V
DNDtd6NT1veKCdcMjdtWsXJumWLIMXTWL4+Ket50FA/N+5AE3/1IdM+VEepoA+xbhAt8qedNibYP
fGJb1dlm7p8SRFFGezULudJSHgsythHIyvazIozQ1ixxd7QDrtSV1vn9twKLmsGU+KgMOuVK6/dT
5DyRt5sxLDXRDrU81kN1xqLvnBuGrgve8YgPFRhUXj1XOFYfYyolXT+14di95rqXI7M7C9tM2A6I
EB99GNV6Kf1Dw7nJyoR/DFE1LhPzyQFbodk5BbJRR1tLs4nfi/OzqXk1A7M+WMUYPYmP6HZ+wqXn
onjYbdLmJcV6WQLX496CqtpZjKVUrq10j3xPcJvDXpg5SBTzs4gUqvko1+5xVD2NvSb3RuWQW84P
tWqMggAOWdz6CNupJ7BHO+EgT8htdST7yDUZk0NIKpMcCVa2qcwIKKZZlZu+1MzbaCXZhQb0Ggua
+5i12T2LC/vQKXdvdgAFHJpID+4s8sAXeWyNFGvS2Nyr8WuQIhl7OHl5NCbSX8qWZZ+QXdSF5MQK
5RxSl7lHJqEvG6EWIOEj5JCW13fWX29rx7a2a0PIPlZjbbDXpHcddM62mmeYufUGPM7amQUS6aIZ
FE9CSBKfAp9TqTPeN/BNGfiWiZp/U9flNW4QqPhV8NnXunP+eskGa2uXqbYdka+C/fyo2a2aKWLi
Xto/YtoIZlIUzAUcRrGDVEfSLZYu9AaQxc5qBBCwHy2g4pVrbV02vFVcQ1x2QPEsC3g5xEjCS/b9
HlQfeQ6udY21bNix17kINeHqBqhgRh8bp9fQB52GmTCscHTA7RoPNhbzhW6F1ALlrPP0hnqd8Rzv
wtTe+EVp/IQbtiwA8qV6LV4TwmyPzAcRQURD/Gjm1lI3Itgb80seopPWfMKt0+xmY+i/Z5IQCKd9
g9mbrgVjlH0owSrKvP4ucnw1xCP+UpJzhOOP1s1B7YtTa27sTDRqa7s5ZgSJgd5HhktoiBVLcXZd
WjFloQHrBBdwtQS6LttsgiUGalIkKRbfpdv8ci/61Bf3mF1Z9QknrhxYGK5GyDcjBFX4Vc4yGFMi
QHw8hVZWPabpR+YDTounEcSNVTx7vfZLwxEpiK87hwNFhRPHuyKUwTExY7DfZnQSGlyxzjBfxiYz
jyXwlXOEk0kvx+I0BeGz0TDh62Nfv8WNxShuIrNCMxyfE6uvb3Cvu6esi/B7xy296NagAYKuE2VE
cUMKM918hKr3zgEgnWtyJ+cCJdbD4JTZyj/ZKBOdBJKghDgSG753LDKZ0cPDvWYGol/GrFAb1xjH
G+GPu2Aq7LNP3so6rxNgkZHJuRNERTT/+mBkFTqIB2IBFfB3BolubUz05vFOF6HNEhW1clWPuM51
ispnn/jtVRSp/jhmyj4MFd7zrugYUNQKG/ToTS+JEhstkOE7YXd6f9K9cVqGfgnFgtg9RkUaD2U7
xrs+T7LD1wvsN5oNGR6kukecDblt5zrRD8d7BhQxQ/xtxuWs52qVlMDmMsIiOHHQaNJdUJ+p7z7V
Vu0+5eU3yZTtoibnPuks8SSoQTUbABJIvAhkDghzj4nxTDVPbQix4FZvJ+b5fmLoN/pi2kkXwNZb
3dhrUM4Y6VcvE1PuTeDwmRs2+IM0bOk6lVl6JAhkC0jWXIxT+pT6enbIaJERSd0iQlQqv5BRVlzM
NiouPqG+sn4K0qE61LGHtlv4r/A0xjMP6Q3+NJnhFKJlDRcnqzEk4pBe/tc5J+/NHVP0rz0BOpTE
At3uoWGyI3qpubQ4YO0Lx0f8LtoN/xooRwvkWFs5xbPdC0jLhDMvByNV0MUSmBcRej8lCnFlH2pY
37LhyR04pACcKtaWZu3hRpq4yWA9NSVZJqEAnJkm9rjK1Qhllq3nEAY1TvumsZ8sSH+IGlLkNmb0
4k9rYdXW3sitj8QF7j8E+V0PGsASTgaxYLCBSNVavkxaMS4r20oZsiXdyRtWVke0HcPGLLdMshXo
R1V++J4E+FoTP6uOpYfopRUXSPf+Fg7XY6pb/rHngLSo3iobVHBht8QIZ0RnU1LQg51Ccs+yiggu
yvYQK9laCXrZi9hzV75P6whVRXW0E+zpnhdFxLDE+ZpePpMGHUWcW0bMRRyvJFRuKuTFHebk7Ybw
SpX63dYroI2UhKVdkb0x66+a89dXeK+BN7nC2dSAT/d5SJSt2bXIzwYQwH3QbnsIRBvEgcaC/mpx
L92iuKvuF9rQ7OJybjglAeVNPZlHXxa8MGYC5VH4KEr87ioRGl2d2GkOjmFefdXehV3pZ9dL+qc+
epKBkM9fX2TGY+Fq8pL48snkfHwqTBjbcNDcb6Nd7ChiOlp2YbKpzdK71eaY3v5ZAcmMB4Hj320F
IGJtJQ16BHA5sGrNuvW/SbfLOOjqzkNAFCJ8QT1TixtUVxfkEOxCFRXNwZ2V8qGO5060PkEB48BD
FIw7y00dYivALbGlwDItM2DG4ORoo6FZCYyXFCsyTQkdylMlURbCYKPzknu0FysDMEE/CzbWeEJs
CB93O25O1Cf5lVC1C56l7vT1og0Mw7IBOc3XlyL6UYQM6lNpdwfPd5Z1V9fbvHOsA6KcYFeFQXhw
bWXsYAOW+7T+DsiTkVZpITUUbUbwWATWBi9XEznptZtfgpp7ezLADYUMnZCyBHGyNgw6m4ZM0Ctb
2XOCdfrgBABPwrxD2OpZL1j2SUXIpwfa19hfOXKQ+Y5+laIZE2zGeZ5/R30zbHeLL3oewYkDEj4d
pEeEdb/Lm5lINcOUk+xc9DBE9A6chRZ7+b2lQwzpdrDXX3eeEV4du9FOpT+8SW+IXhjJIO4fEh+Y
LhkWRnr/enHIO5xtF3KdH/IgSc6515THOAiWDckjj0WD1/Of75//Jhq2LVTXyrYt6UjTkpb+x+2T
hXYuurk/MthMEytiN8oQwPmPLp60b63VmLi3gYe1gj8TRU2/T10WNynpUhV4MPjAorUdDwWencg8
BQ72WRaV8AotPlsYQUdzR1XeRTPUj7xNBkoThBMBptiHQn9zsRQus4b9q06JAU7IPvH0nNZ0yYRc
1w3i9Mi++ecfWc0/0m9PDI5E7Pf6jCJzTfXnjyxKp2+KsiGaqc0BKU9WvozdcWl0OdlGuqnW2YDI
sZaU17onxdHOzKWovfDSsDdfQoHwLRdVsw/RwxWuVb8OYa7t81IA7uN88a3155FHd07bGEE80c8c
ofl7fjBHor93wvs+ZUVz1mXFHLKskZHmw8Xg4PgaKPIhvTJ9dWJyIlNGGfijvIOeouBkahUd6Am8
UhGlj/98Sf70ttiOkNJ2XGVzVbDpzf69v60hfiFlEHXcy/DWgEfF0YeVap+hzjkfqBwNenzEmKrB
o/KUhf/mFvzytv32efDdDYcPAnm3oRvij1tQAeTtwxBsnTeqdzzF3weLzMY0cmcWLflLugao62FK
qhVDWJI/1PCuEqdZdE1bb//3F4IGhRSW7jo8FfL3C8EyCNneZ+LsyezXUJO+QEUXd4HJoK09WIFA
662mdouB/P/Bu/z/mS3ZRYuPffv/4kreVB8fPz/+7kme//xflmTp/stS3I+kYbM+maZC9f+XI1l3
/2VgbTCE5OG1mSRws/ynI1n/F1EgSmA1xS7Mx8dO+Z+OZPUvuoemLQzbYEhP9/p/40iWvy8gttRR
LpismGy23K22Nbt//va4KJBsqfIt7WFmCichE1AMb9VdkcDguTUlSDPEK5Y4IDVjStxLB++2HrOn
yhyYVOKoeBiGpKHJF1xK3RqWlTYyTWPV2QaFXIqCkJjRPv/t4l7/epz+blPW51v3v56yv970vNgr
V+FU5kL8/qazROCuHQuGUIYBRj7tL0Y2Ucdzsyv/o64Ioyh808Bi1V99ENUP+WDlW8VZ6t+8kf/p
6jmswEgouH7S/OMZM0Tpuxmyf6KopnAZ++OwKExRraeG7ExTQdMorU+XVLuF5vokcWcAT0x3+vzn
t/G7G/Ovy+EKTFpSKWXZ8o/PEB9HX/teyEigQGNbYRXrPY3+6eQuOHqqxT9/N93+/ZiGuExi/eQ/
3Zz3WmH+cfk7jyoyJrIBQJDRngumkJ2n3rWuulRaE690GSuyWXzrKRIkULT++IPpm3ec6iY9jDo3
gCX2ad+/Ytxqgzw6eIE89YoIbJtcghXiC2cl0d8DMCzGOXHlVw4bs8ASvNMBB24tRrDkMDHoHsJ7
J8pkV8VNc0Bb/iLaQdtnJWMkKCLOoomi8HHe7A0Qt4cQ4ByahbOfeOu+I9uyDWKqwtqxj1l8qnKU
kjlT9YIifxqf+sZmsgKCrEYAeiQy8qVpe7VM9PRqwuM2UjLls7AX6FDScBlYFk5fndgxNGefbYlj
RtZ3eJz9teybTR9I/0TNoG9k1tNAJ2dYhHq9qMkjaSIt431NdMMDL95rKfmdE/mlSpqEPWHmSmjr
9+awhYWSLHo4PduECmrRV/XGolymGYruOi5jd5MI49z0Q7+GCXYibEmsUHByaD3UFeFkGQd4xiXQ
V6Swl4PlP8Vd/gSqtXdUsAH2/X0CBbyJbfPVg3DmJnXyvQDCDHcUr73rZ9ncIUKO6VPkZ77W4bsF
KIjPLt4JqJsnZY+HxnCzPQF109KuIzpoQ3HVnDSEuanqPVa1LVOs8VBq2bQz7OZ5sDTv4Fbe2aOb
QG5Cg8bTVP2D0ZkpXAAEzDE4hX39Sne9fSlaNAGBHHGXuOMjAReYXHLaCRCvnJWDFJTiV5yHrpAH
OiEHuxqx2Rt6v4lr10MeQKydITSfkC0zIA7aR4YUaug2MxRpmu+/pcwR+f7mp+em3d5xsZ/j9e3Q
KQYoU+hRdp5b3Zr5RfXaGyOCF2goWNYhViIwZ1YubHA32pi7f22pf+0n/8OS94dl969nznEpitjM
JdyBP1aaPLNBoBeRj8tWX6kk2rWy6Q4oW2Hndxu0mepAx6hcV/b3sKDBK9IcG3Yib70OCnJKKfbC
dhd1bnj1nmhP0TOEC+bzklcCIU6YpKvySdQYMAxHY1DsTmLrT8T6ZmN4aJ31v1lE5jXi70u4lNAv
LNsA1KEcdqE/SBhM8lXQ13ilu7LKlmr2Kml3G//VQ1sii2zqzkbVY+60nsGtgzLTpgjWXM9b5UW8
/+c3o/77m5E6/STdFBSeDtfq9/0kqfMkRC7HVYO7sLBtxvNDg7NubP3iMqaGAOqsq6OcXwKFxCa2
hL5qNLPFXUJskUA/JNeWnhZ7J6uCUxFB50Giiq4B8W3U6lDv8I35behefZfNgMa31yt7lXd5fpwi
YazDSh16rR1PXWkVjzhYtGODlgJqf2Q81/GAE1kXnyhAUHkZvfcqMTWvtCywNknhea9ZUX8jQam6
Kkx//+be043fz9TzzcfHZbvsBAp0ifHnh8X9PDhTgGo70icQPkLuPDupj1qj0QzWYWJDEPLXdpGL
58oxf1K5xh8uncPcyXv2hQZEfkPWAJS5cTdxbkhAmW6wuycXZaXeUo8c+RSO9isszOxcNTCaCpKo
1oY3PTKjXMAuBwDfQGUW9pDdCbpBQWTOzDncuY+Od23HVTN+FEDrLlrf27cqIV/WCKBmzV/FXvNu
4jg6VQ1a1TGwWH/mq2oxC0etalwyCoaj2RJxJNF6rYRPtlDveE4KoNfC5D6kyzqCy9oTsJ05lYMS
pmBqZEwffsWYt08fkLGEN1K4LsAzra0YCCEupD0ew7wPd5Gg7c60SW1Lqy141GDLorwol6I3rQWj
ZjiEQufFqcMVS7NYi0595hEYJkezCS6XiMjCGJm022PZA4iGEgmd9s2LPSYLvVv80LVtMLTNtUhy
7+oXOD4nd9y5WV2drCKsThr7o+al+s6d9QuSxXFZ60RFKAtpQKmJdUNHLi9sZ5VKr10X8+XRB4bI
U6jA1GNAeEYyftPIz3l0p2iWa7UPJdbDuGxNbnJm1I9UGx2frGbe87iy7nRhCRNwdNTj1DaAi6O7
1oTVo9dP8GMc/HJ5P1Y3yzGgBnjJKkQz/SBkUZ2kcpybVKzhhq8/00IRtqwPyPDqA1bh+hD28Fr/
eQVw5uXz9+VIoanh/Kt/FUx/Wm8TCwhaqaXwnU3zKSiDbT13bYPYLbY5UjkCWdV1iEme1QuTgHbB
EAx1sYvOgSxfoQp0N8QbNRDDiIQpqK4IsR4RkS+FZRZYE9u42lfKf5y8bno1nPaet6O4mRy8b2lY
X2U0pG84g7OtQFFlIeDahyECGjsm3Et18EcqMyQfYCaXfL2kBDo7VVpfbKIkhprO2BeaIGkzZo8p
fD0OFyxo0y9jHGAKMka/U/kx5Esbf12P33D04blsOoRLnEHWpDeO32uaFTYqv5cxEkSBEJiG78JB
R6L1B72S/cGFcMmEHf1I4ta7zNHTU2ypdK36lJvRSU0iBRJzmYy9SQO+T2bai6Jr0LbfO1RrQqSk
ChmZsdMFmQFfv25S9oa1bj2TK1bsg6Zr/91p9c/DseR2MebyBkO1rcMr+X1tj2lxwzfQXfiVxroP
8/bVai0ayDHLEJPllRf02T31bbwLti+v1YizA42w2tkVePGKQGAi/hZyJM2mcKV8/Ocbj/qPyvD3
W89QApgKTU+BCua/La7GALzHs1lcicFaNZ1yjpkmk30Wi3XFMYkz26SDJTVSD+p8PI9O/FdMUiHL
7/Rc2gwSs9zYf71UwWDsM3bKZSnGS+xN3gEFnneIAGw6tPLMOi+ZLnvBsy1ZgUM3T+Hl+enJgofq
cJLGz8q52C3K+Jnp1rBJU5sT1mVE7X0IEZw9pL4sX0Y7Q0AKHBnhOoCSxo03pL6Za5Uxr5RVZjyX
0c73murgwXMEO96zuc1ytyio1e7rq6+XyvTTtdlygPNYTWdBsj6bJMUTOhtvraAnARFF311OIXq2
ckjJLrPQT3l2s2xlmuKeG5a+HNo9kTdyaWasaq2VgQcsvzfjYC18MEn7Vrc7kiSZaAESMG6Sw/NC
Abeh4+n8DO1w+BWSEWeBEnoNSAM7FLEOalEOxqs1Gy+dBrH2KFEfmgSpuz2WgL4XyXNGfltnbu2s
XjV2Md3LiHs9dl1vZ2GjO2AeioBA5L8Ay8Sosz19q0IvWzKgkACu+QttneobPeQYbaVFuQpKH8Vg
qS+i0RkgYTXmhfC3TWgZmLwwYRy+/k/kryJoq0NRWADMnRLmuDTQE8nW2UI0I5bIqKE2V5jcOxPa
tWW0waNntaec4gk974IFINqlPhxA16lR2SaGXJB7H56wpaULrOI6O0n62eUZ4pyBVpnrSeZbEo5y
Y8cHwSx93ScEv9txVJ7qokfS2dv2KYHDcQAGeVClGC5snijCh+i9zhHccNt3r3GhfhLAe8u14gVz
Xk5IdFXtmDZbix5P+6GpEnn4+r8CNxFuG9G8aowpcFLyEfQrDVzsiOTrNYgG8zhyYCFFtpR3Ol/r
IR/cy5iHl5oJK8ArRtl5XOD6q4gaGN2hOQGm7DdaVn1MNK9PfY1jALVqsvKVg2Cs938yq4knsCDM
Hr/7yGmxy4/tAJyN2JhzXgYAIbQUoGuBPI3dWDjDlVMO1d1C+ZhR6dg8cv7PLpwilmCIb0Y95j9s
INIPop4q3GMCnQhDGjxx/Ia0rgoG6xBYxk2vdHdJqNicTlSolU+g5bbaOVnvgkHMqouW+4hpvMbB
ZBkDYtXDcJ9k4bCsq2lcl2ZiIyWgY1+SbPioe0H4MMKKXOkGTOzSmcSmT/H4a1rvcQESh55olekb
8MnRGkyNt1Rmb2LlGv2LRnHXjN30MfnJohREoHkovw/TLPe1Wq0iwqWAWds7/aUxzrSTGCPNXyQd
wgcjQy0QmLp97mYddR9ExKowe+85JJ/jAZKLrFx7USvFNAEP01bMygKh2eO+bayHGvvWNi2QvxOE
gcKqAkUxNaO+06QFekY4+bYIalrHeKrJx3Phf3ncmSqyLc4szS3zjXg7w21ZsolTKZjCVTQaqNOz
cl3kEFB6S08+xy0VDslPpqt2RTq+BUNsn6iKHnrhb8wwrTekhpTf1vy48THO5HMHpPsAefr/vCQ9
3aQGFPxSiOQS0vy5G1HWXJSRvfhOl75brC9kGxF+biPsRtRilEyXeORIKzlxl+SPSi9yOgegBtZl
AdG+9MiZM4kgJK7T/g48XHJwHsd1E5PNFNomKnI9W5R+x6APth7KlHhCT4kfHrIFFhOnNg8FhtQH
aXIwAT0z2OUhKA3C8mL78+szKICjLl0+YxKAUv/WemQNUrbgWnoThYZ0tiJ/c+jlJxir8VD7hE/V
8qWjb7kf5pcmQfoRAwx9EL3vbsNsNEEUB0iwe1udkzj9NSaWfXacONrxnOqrgk9hp4q2p8q2h7sz
zm7mbHjpXaCpZEiWO8YWNSMTCp/RuUcVJ3okJ8ark+WPSd2yLijj1Yj4mA3RaLs4WPo+ql2itMRL
VtpnEJDjBYhryIl7uDa1RtwEs3q/GOGG1noJAWPauwhH8eqRMz/ZVX5G34jUKR6yh6p4FV4nX72p
OlH2rDQN4HSaqGKTCwuLWad+qrzJ3kXeXmx25Ev/VfL/B1Hn1du2skbRX0SAw85X9S65O34h4thm
7zMkh7/+Lvk8XOBAsJIcx5HE4Vf2Xjsj6czwQgI2wuGUFhlmOYVYBw/WeLJD0NSEbTxwL0CxDUKx
Zzu29cPSAE06gO8bzXXeoJnxU49ZElYLYgW7JycWZ1LVowfP7uAoMDXb+HcU2S+PDI6Nu5lDWW7R
ZhGx7IY37ZEaLQhUndt5PpUzKSQglvS2a4pvwkFOYKmQeSYMP6OilUc15m+W0XYcwlORnWINg09O
8t1L5392OtjvKaAREeIqcbt7SlTrJg8g5lGpkq2wAjhlEYuSRbu7PIApWhzvShIJzlIrb2Mrr2EF
mR1ZhlqrOIQpLCq/OKd5cKDqGvc+yUJ8xkkig373N3K1PFiBh2ork1cTgN7FMgfkmxNWbsFSE6wB
7OiweW1St/lIjfZh6qTcVaE20BjglWYlucZSrI4hUFhOB/K3auBaD4Vn7IteM/TtEoLsWLdVKBGe
9P027bkGptO3JPaDv7ktX6y0hf9WkC3pcb1AbOuPWnU9EjRO6rzWZHKReR12nXlizjguEC6YFycK
mG5hKhn0pImZL6O12yK/KEhiaFG7HtBfuktZJ2QkJIm6ydoPD4bdCN4Ja6s6p3u1m78p6runfoCD
YpCn/oB5pV2AiloraTA9cvLxlHZzcElwOBHA1xif3YDCkSU4TcGM3sKuGNpUWfLiReIm/SFGoz9m
mwILOa9IQ569h8gbdS4CtEg+/7KLcnoQsBxurbGF5vNqKtODzcn9D61ptfDhCE1ePx5MfNdHD/Gx
Io7tFIPpuQ2dY1x754HPoPXOsKZZFT71RBSiUUWDia7i0bex0yC323ps1P0BkHijSJSaTdJ4q6T8
oDncC5kOKwsnIDTRucEPFn8RLJ0c7X4qd0S6Rqg1dXatMwLSHM6BcyLi6ckPxnMbwE0064ZwvASS
oNm5EdajGo1OC/XSCyQWCTjo9IxBtoO2M53L6mvU5FLLEqMn68dsaQpIPFIAbx6QfBxQCk9Xadwd
Sw4EYrcvNJ0AfaqblMWFMcP05v1pZ795AxY9XebcWweROozCIFrR6O0B+CbwStCu314j6ktRh3wc
usc4VOL4/wfI6NFOckBlAcj8FpvFrjHVC0vTCjZZZyzrcgwJQ6+wm0wRpVNVnPKg/YBx1ROnawwX
Ww5/PJdpcOsYyOHrotyOvm3ffh8CIzg4aRHQj+XWtZ0+Om1Yl6TKgIOr5N8ERXvj4/+hdhQ7mbgO
CkxwIE2jLoaoUJlzGT/kAGD3aaQ+jbLrd25v/EROrm9RmX8Jh+h21O/dgWi1bqcqi/QA9uCLUDfl
s9l1LSpLc4Ax4IHXn/AxlbCcT0EaO2dDJNMimcL5Il1DIy8gfV0apUJHojH0Ihusa+/kz1X2UJrW
Kuu+A0F2BT9TVHKzi+MbE/56i63H2HL7tclzNx22TtVHImjDDUZf9/lGu2IMAzhPBxhGnJxM2jG/
acIEFoWVq7M/S/lIYOvi98Ucx8Q7uD5Sa1B9V+5n2cIGuE0SVPkvITMkS2ek9CUCwzroupvqJhDt
nXfWiAG1Tf5VMCFZnqQgcW3ArJkRQYBX11blxp8ZbaSsH25TnVkMwEnDzr7mWacbNsHt0lRYu3NZ
YlqFgflHHbs4wznZRtVynmqSGVNeBv/H0m14dch2W+b1PJ1cP5hONqoKARNgR46c91gz29pZw5d0
Zvci+hJFIs6DDBHjgu6Xe4mfeH/Remj0whFLoj9pTRSy3eCJ7AuBYDL2utvvw335EolSnpy+Do+e
a5/6SfXX5i5Cg6Uf1NGGLu1Jtc386s57XVjtemwpZVo3tg7CsMWhv3/VN8TDmp2PWkWXW5UV7a1J
vOa/h6TNjpkEhdcOSCjNJkNwLgCgz0Mp18WArMYj7qVv1N6evL9p7+fv4fg6xxWsM8/F7eExQlAF
JFQYY9EhzvGstQDMF8pjtJ56UfVlO1c7beOXrh30ygIS/JBmiAJrBNyrapjDtY+3ap9JcLftJAp6
ExTCfUtGydSLp/w+g5kxoSd1gW7NQR7oAzY7hxWKPYu7Q5tN9qltyZtTzjy8Uoh/GEj05Qr+nfdW
gpnbyMnMt79PR9fAQuxG7kUOLRLXOsasR2SejMmUVy2mINxL46kuir9hTa6GV3YvTT5kbCwhculG
dpvaKLgM0G72aPjjx8wa+2voe8VVX8lGCojD8H2CgMpvP1NIxYz2X1mkP30S0afkeXIcQhhX98J/
1VrkuRMadQYVExI0ZlIfOrVz4Kq2KGRM+xo6xH1kDf0q/RvwuzSxH0dmIYD4K/dZWMZfE6Owxk4H
aKwothGaqrUF+3T1W0IFMvlCY1Ht/JJs9JhUhY07l+FTy+hqnJvutSW17MYbe/XRhbyW7J3OLSJS
QDP8Jsud0AekEk+u+ebo9qlovfQNedYOy3mA2ckMsBqFJZAl+Dme5wLi18M9Xjr5N2D3v4xFTJNM
TPmGfcmpmw1xZYOWHLJBylWGJv7dFjRBczq6B9n4BK5kwAvLvDjwV3bI8+fhuatQleFOsbcQmvtr
kcz9LvNUuYwYTR9TW4MtKc38XcImCZ3kUWaMuxl+JzsMxf4XKINsndeuJp0ie3YAVp0HUnY2fRWQ
HFm6/m2wh+CGOSQ7eA1/HkImeVRV114dbFVDQJ7zQHDY3udzdTawH2TRMfEyC6uHdB8iYACL2sxo
0JLcPvw+9Miyd36QIIQNood71hQJ9ceEpf6Bd/g9YZu4A2yBQnww0c2qaV6OTBXJHhhaVvEt1RNG
wOvIuPB3icWY5W7nzXK08hGnvcHcorhThDLmdnkDzjj0k+EpTtTw1JVANHO1r9g7vVqdgn+IS3Up
XPBMhfLL5xa/Reh2/VuTRerUmoG5oAkYxs79zvJ1gGz5m2ky1Li48J4gMOhNFed09MiGQ1Me27oU
SKrLh6mJvv0oMK6D45aPGp1OWk4g5hp6X4WMwHPkA0d+gwKZz+sDxL6EbEi+sR5M4uKRNB/N+0Ng
A/qMyWfdezFZaoRY9O9VjMjaCT5YKoBHy4psC14HK25KrvWg/O4wGvO0CVorfTAL8TiqdH7DV0P9
3bXzCSAuRY1nFngSoKx4EZjiHqgfe6Iy2WWGfhFzR4oCa8F4VdopdxDlOkcQFgk8PpJQzDkMV1EV
pKiSqbGTQT4ZVnTGrN6c3PvDlJNmomThvIjW1+8BFx4Djrm6TRUNBSId/ZFm2ZfboETjWyxCG2hR
lxjduUirk7iDYMlF58Gsf0zi/LZ2yF2xqzeOku1ZuvOaAR/JnX0itn7kukdvSLJ1k+ovEFzNNqrN
8SEyUrqSoiEuslMXpCHq4vmGujCYIMhqdFBQhhnNK1SLZx3Wj8bgPHd6xEwfCvXcY1q6yy3f2pH+
sO4wD0g7PXFXJx1NmvQgleITPV3SfjCPZcIdmXrsYyRi7+QafonD3fzDKyCeQgKtVDieC8mF7Igx
uSaNn1xVnBK0ZJbnNix3AEBHDpPu2DFI/snvA/kkCJKFYb1M0xeTzk8fiP1WGHMsFq5V1hc2qPWF
mT2vVUi7xWBsrCjGWGd1W/TU+SYTwtqaLqlAOSfAoU1s/d7ghx1kGD0n+jLEU33JOvTHsf23H9vy
HyqveSFNzOXmXbxfuE/ogCBmgutuA7G1oyHe2vfNdYcuBh4h25axrPxrH4fA8awhOwS0x/cPdMfl
/y7dct70UU+b5BaXzhvZJ7b5X1Nk/UMbe2pTRiaw7PxDqtp9meJ8k7QQZu/ujIQXdu3eh5goRJ4b
mO+3DL3PkkBkAERMgY/IHghuyQISVKdxXqckSa+LrHD3jSanNowDJpItt7ea9Ir7s3os/oHz7Fd3
TRNytTl4S/ijC8+YOupLp4W+CZ8BD5s4h4Y/vfGtcsLBMRp2iwhUAgwBpk9Ox9ggt8B5MFcQW15d
92nCgXDs8AQvFEADlEWOuUwMY95H3pid+qjioyOmaUHSlau78p83GMZSVI57dsriPbHYyoRzD/Yv
bR1ykDoGKm3lq7NVDsO5bjQBjkrv0kEFFKMzrM5ek5PFRheHbE3Gj+3G+/urB0nBY1TCSyiJYjUA
VjwbYyXfIt95kLCIj97vhXJ/gFvFrSAmVI8aZplDPf22AonrrKvLFyuY7o7B5F/IRnJXWXO9m8bg
XykwQqDgDt7JIYWFYxj5we8x/wZeenGLSlwQnxN451QuLLKc039yUMXcLTYht4ezMorpzYaLwB13
DVMqUqO+9OhxFghinKPJXxhk43hxWXGsI2vFHkEly9gLYoStmMIDZ9ygw6deJIWxGd58wRqQZZI8
/n6VTbDYVbkWnOZ8gO7xmOWAU6syjIexifJzq5OLYftUuFNnUCF62N8qvz1PKfp6xhubshL2qyxx
/Zmp+ehNqXdmCR0h+QH75jFq3ZYWFaxl8u4L4LnPNmsXVqvzzXS1++wXiiIfMCY5D/ETb+CrIO/o
dYioDYn0jPEKf1VY9KiwEzBGBfL8PCQaKg7qV3tiISPjQt1vsLBGIHsd68Fcqij4oqQznl1USJsY
7N6hzipOL79iYmHZ5caiV+QT4SP0mNQ1twLjWcAGMLgGzZFivyyDTecB5w9Ht38z53cZ0iDLoTjb
2DcfWjOWt7QrF5WfGw+keH5aZZIcvERH10o5r6UzUu1nzMMWjUYq0Gfh2axETJmQ4F4M/WgrdZI8
hxmb3Zh/ThIOI0wuxS+Nw5thqdchzcxTwnjmGeD9Op6GDhJdM+NaqMJLFKXmc1EAvw0VPoLfpxin
vFUHM3ab+tUDbhoQ0gasChiWesvxiTGPuezvQ+FEOy+1yeTQWLnBl5XOoo/TZF3wadgFMxnpqgVW
wMRs69RF/BJHTH4UKuogb9utW7s9ncp95hz2/kIF5GQC2RxuY9lXJxZwFMhgxHciG2ssnSHhgq7G
eJnsUM04azmX+Z95GNjBabGKBic/5OkwbpOsSDHKOMEtNk0gHBMDqcwJ4zM/x5Ykc7KB57p8HP0Q
wplhhrtCMoRisbOOh4ZwEmqUCAwxfpX61BNNgZuKwQsLWH3rmYkuLKGf8zi3nqhu1i6l6Dw63ano
dLP1c7b62jGyxxYh7qnn4IeltPf8zLjg38lPk2uh0Ue3n4+aYdH48fskbMe3eRp2eFjF8ffBcCTi
sdZsD6ymzjVwyT9O4rwCGcQRHB0bo1YPAhfk66TXTRYEL1EJVoJwNKwnHnwZuAXWsMtCQqm4ZbDB
NYzwUOge2Cs1TF155Ws8wp62GpB4IzXCefSM9yoyrym2ta8YuDxuiA/XTuxVnbk/NUOJE52Sswzn
OHq1g59A35nJxqRwdnpopwTh1VtXON4jcieyhW1rOngTUiap2nnfOv6dadu5T/RC3qofNPHT9QsI
iuLRnM3uae7cgPJrbjd5H7RPICJMpDA14TYjnuhxHE72vbgmP7m/xvcHgMObOA7SbXSXIvReG29H
aLLAeJEoBDVDVc9/zL2sv+p4gPDc8ufr2gYlm4Fe1rKJdxKozGHS3XxMbPLOa+jAC8kLTyGDZMHv
JEtJCCwJ6AbDAmNFS1G/zTCl16nNB0WlqThJ6ZinDr/srmpa9BFyIaknKIO7A56h4tqXuBXs9mPI
5vLkKf+jdbzkyb0XDPC2KVmVlR/cEQ5k2TBDbH/NVPcHV+YFHqg7i/L+f5CWdeprMlYna4WAx98R
Fx2fenT1K248763QLVbOghavCN2Diu/Vdv7GTLG4+AWCH1pFd5HqpL6A0rXOBumuPhPsIhQ7uDv2
ObKl8WCZJt7BNvP2Jbu2bFm6ekn/TxQXaNGHNAcRFYn506hy+iDf8a6V7aaneCZct2VRD/tRTozm
HPMROR2Bl/REG199M7XXhwwOD/SmRm/dqtor1a1QbWVnYfjZMTH0ze7FvFbKhF9YBuqPMs8R6ncq
HAwjaReCjK4ojzIkPDe2/vOpLc2zjSN7W0ZIhvtIqFsSlJjq2EDDK88Owmdi3vpPdjmY267UbKfp
i08gQDjGLASiTl1zAkpB1q+mDOpgWYW59Vwawv8bev4x6gM+1w1cuLFt/5QYW2XFVdnxwThIS5bF
jqJWLmdIbgfP1+HaHAla/XX/+ENHnWtMOOTjaYMlvTw0Q9OzW2jhFgMq2Kpqnpc9s/QrDE4Dcwyj
jV6JGyrQdGOYBDkMufvi/y6SQ0T1pm6DA6/Rt6zjnT0J5xqbzU657ruT9SP+ViSsXAkcm6Ym1zOq
iJm16vriRcOZxBG1KLX/9HvrCOi9l0nsrgS91MGuLMZ9LUnfRlTBKwTkvioZwV60I55FLNX+91nU
WW8ZRz2GMIdJXBvn7/99pb1ngRXzFgZoFbWU+XaO/egxIKFoSOCVK1zaX4o4HRHI6cBWplqxscFF
qzShGpq9t43zXd13VEl1GoVPqu39vVIQFPd+oE6KvfkrjpfkFAJNWxg+q8e2tNnm+8gLHThbgMK5
JvK8X/d2LsAcewajqOazU3o8kAZb3+A//443bd+tT4l02HjX7msU2q+5sN1db6EBImwV7snJH0Pv
MoCtvVbUx1eIcN6xgCTiZ1yJShKrXRSpu+xys3gFYEYQEojHP9aYopRMscpO8HtRR5jbiX/mJgT4
d60cRU74IB6r0bFuRdtFLxnYqCh3100DNp/w+PRCSS+3/TgB9r4/rWOETdIMnK3Qs3jiePoB+ues
Q0EKMFx/Y31nQ/6JeLd0VMyf7R3ESOVVXaAtAdOM+nI5WwKfeR7TUiq3ukXcHVakLiSXPpbXTt3D
i7KWDZonb76vp60l02aV1xZmdjBDK3JH7dPvg2tVWMTNuNtWuv2bTyraTY1N40rHtB0mkb25cY84
OGUQ+Pu0haUTVoyFjOGJnJ3yX2CKt5EUaUJufL0M7uV4SmDix9hUFFodUQt3u5ofTX9YvkeHsq2r
c4BMwZt7/SBzRz84DGIbj8I9DPvLhHv9UBR+uS2QLAFH6ySsoDk/hfeHtCzNddQZcJaJyzjL5uxl
rHnHWOHs83n2+9AAs6m7jAtW+u0tZDxTmHm6rJNhvERg3B3hj9tA22pjabddy1ZYj7qY7WXk0yvW
VUi4e2WKDzMmbWQO1VVY0T+vKqdzht4DtIMJkUc1EC38U2TK9vr7TOGXXg4GvNPRgWQ+g5f1paVY
iTs2Qjx0bhtn1t7h96GI5XsXj8lhGFMEbxaJHuSLomd1e+j5ATEVSyWnaVt7VvrolCp7jOR8HO3m
6I/li6wG5rXM0K8QMbi8iyra2GwxD6NJi1Cb5tjR7SzavtFPVTgHTwBcjIVDz71HxhA8sdmzd6mE
CdXFZEgmgX0Sd7yHPaMucCrve5ZQyYfUMNguF5xcuahZCcvi1YAOhZSwVZ9smfY1bB9dTQXbRGqw
XFfJ+fer34caKvOZTuVlwBOxqcBgmyMMYTLMuN3eWRcxM48qJuSZOIlvledPtqLECISTctzdt3dZ
M2B/BpGfeiVXOc9+f72IfHNFfDAcCfRNjwk9JmHn90hIlxQcC6/vaFTm46R9FgHKbZ4LP4WQmzlq
CwkWNoHvj48RrwoeX3GK4S8+YgLnes7PVQtFk00Yd5iBPdbQfMPdW5mZMa0o6oIT8zlEembsPOTe
HO1mgpO2s2T5rcZLEstxO9iEoc5NGV/rFGlf388DmvfgNPIWni3PSw89cF72t9o4VeguN41XqGUc
NU27KFlabFiKfUUthAQjCpJdIYr2yEifnYqE6zq42bRRvhwX6EvUiZxYRZ1gmWt7Qj4Zdc6mHOp0
79UBZCCD2ZboSniWs113nAyAbJnMuZugj9pLIaJndAjN1R456ZyOKcqYTO+dDIbD7yeL/fy+TPiB
dcJlVnl2gUTm/iXtGpgC0w+rTdaTaYVw9N3jw7rTMNLPpW9Y26rmPf79LgzL1dZ9ao+1AwBRCoZJ
S7ue7N3v85lU+tMIxxJZhcG55zT6NZfOc4Cl5BAP+k54kvmZpAP6owExdEt1AMBnC13cXQiCW8FA
IMQWC68KDqMLEp/lfw6zY0Bbs2jc4THkjogYGGDIliUEIwTC2avkMZ/Ka4zhIojZzEquW+jAJUq1
VoutOefrfPYvOW6GWvvroXvrJwYJJ9byt8k0PqH+Mr3FvFcN7kn07zkLGa0r9llyj4RjCO0DrnN1
16qQgAw0stbr0h9gygUHWHxDkVzFgBhLfzgMeKsGOCWMyWA4Bnd+83va0+wj4sbOuc7zA0lQFzlj
7xYF77v85p+4Sh3nEkSAmfaJfK/Fhy2tGytADpxkLZhfarz0Yf3HgbDYxMxMCI6Iknbl42RNxwOg
dSYTn9F5JqmsmTdCcNoUPW06+iyGwl30Cqj3vonUvBKJWLfxE/ko1Ggz7Uera0IrqDjzEbRjAFbJ
f+rbzx4wDQYNxgIE1oZq2w//3E4f/H0qym0gOH7LGDoEGj6idswwWRlWeAu+RjcguJsp2cucvpji
D+6FXV8cRLiPzGhplsYWmdwyHR/o2X01HwLnX/W31A7y/rMqq1U+lstSHwL5kdvyFIIl73n7uU2v
u6wnWeRkogXwHrWlVr4jV6mSq7B5mi1NFi69KiJVm3W1dJszUBNyxuetHA0qVlygVA2Tpw6+8BZh
nhENg5bA1MtEstkuGAErVG8mjCzd+rtZtBtuHMuU41/m+dFNLViTYLe7TZFAH4/eImGxCUK92dPE
HxNIXZJ/uo2xFrTHvghnQjb6ZVdC/rUZa5JQuM5cRrPNMzZ2Jh9Y2fMs2rPJDUR/npkzY90uSY2p
s2UGDDPx0NpNBVR/PBneB5vqk41jwiaTZMFc7K85YMydgTWQmBsajOdI1PDoUyAouacqtb/hysYL
jHkCFCVXqWHvPEVB6A7BiwV9Wjf5rQRkH2QpPj+uMIioef6dc7EghboweSO2xaItw9tLiuXS3iv9
qVOki2F8nav4LNr+72hm2zyNXzSgewjJ8Sy3BQ4VcpuJ8tmVRQY9iL4yHvp9rlCcpzFANxB0Ovvj
cU+b5m9UYs9mkBwLZT92IEfR9/ytgLxi3Xsuwti68G6sZ+uTIEHWKPyDgJ8Po7qg1Vmlk3MLZAG1
sYc8Om0AjZE0YVy4P/ymGIjKqPcN+dq1RqSKLGC0s1Vb5RukLCOWqOKBQG7S+HBnRYzjgAhLE5OQ
Tg5NLVYhyPgsoEEjkkFH9dPkNft0rBcleh3ApyB04Q3E5zvsrUXb5iVkZBfZoZ+y5TDgSAzr8IC6
sJw4sRCJY7UOtiYLCCae82vMLp31yrGsEtLyxvYnrWOXH8H+qKCsI4U7p2l8ghZz6JNw55uMpt35
wUFN7nvkwCiOyCqMt2wyIaAl+5obDCkEbPUO+Ew2oqsQYOlXlsaYAyVxH02wyowD/xne36Z4HsJx
W7XWTayoDhZpVC7JWVn2McE9bvJT9xGyK/c2QcBB0sxLpjip3TMaQ3KlhXpiXhEbxZrwSUwcE/Mm
2W9i1z8UdvnczEg+EmSjXFrohSG54BIFILmI+a7UY29w7wmUQUwOa1VbxMGApiNVjxUMA84e/+Rs
Fk9RId6HON6mrLJMUPzmPJCx4n8VJsig6c/k/q276nOci30IAs23oIijHfiJIw3qBUaXYZASBred
LKi0+WZYhCpNEOUE5Dl907PhLEKCKVRX/8vtjxwWvjU4rIOaK6nxBJ704REFKgTf+IPpxjK2PU4m
V2LqT/rNAJ94JVXEsot5XctJzMc2rTYiZPQ9hCsI+Oum6j5DhrS7AXTIiFTCV/e0dospL8uXHg0O
8aGLwOrXSVKd7Rp1jhGsyX3cVW61Jtt6ZVvl58gJhPZ725NJM9j4ax1jkzDF4SzORfuuwbxyqayc
JjsZfrcLWVOTZ3+LoV2JrHrpqgFQkn2//KH8uTdArqvOqsk2FCvS3Jhp+ZfSN78Lx9/m2VM8UDtH
CeMaSKwROQdReMwHvVO29Zrn3ZYw9aWerqgQgzb4Gc1w60+sT/tgO3nuVgxlt8TnSv4PWyVgCugS
xc3hImpFs5/r6qfjJ0buf+dIPsXl+EMC6JpTCO+uyj5xK9crjDqMFSvQYXEInAfhapKW7GtXkQ18
X/uL2Yn2HSNAi4j42rYR+Um20TAe/IJTkfWAcimEITYG3XDQ33FZMoH5bB+yqHj1UlJaBs4vkW6F
LQ9RU1KJxle/zMNFmSCR9jinDbRbfr0nRPyfk9inue2XSXIBE7sMSIMjx/05BGIKqG9f5e02M41T
Def1jhQExBdt6o7zyc69A4fvgx8WGGWQzFv5msnWN73gQQtz0xjB6wD1E61gXrO3iDZmZPzkoj81
Tbd2/Xjjau9BjhlU42lX2NPGdMCaJM2lDwymGIF5CIlqqPSXa8mVE/1oG2PUUGzB753zVG5T6W5G
v716SfgEk21To5eULnP+qFwZwaNorF2EuhfAQ4lyocM0aC3a1n8xNSbu+lKS/Y5Ke+GTq1YY2cnC
QDISBIKj+3EyYqR901qFXDShKgcWAvppnEEbOk6At8e5wt5I+P2ESiJaZ2W1L2qw5UFjTfCNomor
+mOsGlDeKQVtyaZtJeJLwoSyN2Z+XPjWkCyihlTInPUG6F0nT5HhIL1tPiV6SCZpaxevARYrC/wo
CYfWIuoApY3m3nWje1MHtYzdfEzgtlV8enTvoDZXTRMeGuslJdMhwnQKEnTdlv5bQv1ZcQV13FEa
9UqMAI4Ec98Z6SZuk03ompu+7/AxFKylh+uduDmhoFF+vcsN/wHBMCLpFCVvv3Fb8nmZC1swFoy8
+pBuiPzZyH46wjuCLNyNDV6p/Gy6gDtyJlpJfZDDYxGkj72vCG1B+xNzw8Nbj8QKkgZ8iPRsqvjJ
cdC1cD9XvXSw4QTfRUYZIpiSkXQAoNVCs+Fk5s/kNy/x7KZrmKR63yNXWc3d+HcceJdn9l/s13x0
ZQqXxWMaEFaqQNn31TJOqJAi2RRbACELbUALYbmAgJAMMz9hJY33YsFyMTn7fn0s5/ZSRu1Xjg1g
6U01+RjpQzPVLk5u+zVGjaCqFvC4hdxKM/atgCnnvYyXgUm/PPIFyp6v2qmfSlTbi5GNXjwZ+yCZ
mrXdQl9p+gUjKX4QXdBLpKy9Hb+/O7p/vC6Ao2/+oL2qsY8K4AVTwelFwKdpEXaDiKE231UYv0Rd
9W5OwRMRb5WAwm/weZkMDiiJHX81aWRatXvNCuJv5ppAyd6vTgGyRZIoSFFwXOb0RBjHXf6Fljxe
vvaMv+6ary/h5T7w5UNIJbRKBU4d3bN5LDXzX6CRS9MlJL1VNJ4JXGGuWlcTO+AFBgu9HusOiUoV
RiO2/IJxpjbWSKTvfJIRr1LZrT30ppDISFcoa75Px6923adfonGH4ryy7GxemSUNZXHPF4dUGnvy
p0HdwIyEAsiZ4uzAKm6yxk0jIhdN8kChO3bvHkz7wUAlpVF1l9yPxqSRS380YUOCuHF18BbGuYFg
sNML0Z3IhgRubgMfl1RfSDhyjh7Sc7TJPivToLhKVijr1rS2YA4p53XoLRNWHas8mlZ2kb/eV8n2
bIoVG+E/E1PwLeL494K/rLn/DFY839yRTtkds2/ike9WjEFt0xML9XukZPZRMX5Z+NV+8ql09ez+
NXW3t83u+ruISxHZNbMLVo6tkUg/etiNK6TMdBCjeNWdPpedhxjQS6k0vAx8M9GBQ8olWbn2cjbk
Z402P3K+vOkYyPQlj+Lr7//BxrhYTMbRictD7ZV/VTw+kn19qjOHzpBRXRoHnF3GXeog0OykXfBu
kDXUM6hfME24tkQnNCr/wzG3uwODEG5QYkXuEceLz0x22Hb2+D5ZsWZmK559zD78toYTLZwXNcHS
lhbpd4lwKN0Mb1cDZYookkgSIA7WzMU/4InP93ndwhPC2aQsa5XsvtrRbYjZaOW+QDGVuvYxEPrB
qp7NCUAzMTLrvg7+mRG9bhHeLANmoz9hNsZ2sTQYsA2yPPjqnu9gAEMXrEU9NAajOchF2vhXPWB1
H9RjC4xtOYZuscTjx471nCmskCmM0iVQokXLnFdmAA3BbE2efjOqETbaZAELNpOzG9X3SqRYRSJi
VILyrzSr70FHgMbL6af2PhtLkM/lumrV2fLLdzYwnzDhiV2fZy8F0MMNS52PHLEzSgFEvaZtICIj
ByPy7U9d+Mxl5YXobm5QRhkfiqvvsdRUpKqTUg0ePD6kNQIQBCLhgohLPBaIs8whv9R29cDyiSQh
2wECy2eg6b3lMLFYBKTrLu/hnP8j7DyWI1eyLfsvPYcZAHeoQU9CS4ag5gRGMpPQwqGBr+8FlnW/
erfN6g2KReZNS5IRAPyIvddOKJR9HgAE5RIm3VPrib79jIu/ekqSCycwBldcwQuF9471Ce768VBk
ljqOLCxcofVLAoNBbAXFajQMjMjti8P+YNVzi3U8B5JSpBumLjTiFsd6LsQiNtVr6VG8CR+WMOai
rZ+On0SeP7M3xz3UfVOHDMvpq2IXzKpeVUt89V+6/lcPO7bl+iQ2vmYBklTurp/x+MSl2QsladVV
8enm9kuDdxl2R7cTI5UFsk9igCZxaSVqrezJqep1eoss7HeKAClphBkPxqciDt+7qH3x5K2rOTHt
7C0hpmcRdsB4PSumnMozCB81giTyJllPXx3NYiZSq202xa+qMQ5axJyduTKecdbzlaOfGmU6zBHF
pZz/1wkS1gZohTnO+DZkI6znn5ZN/x6LsF57Mc/kMUHuYTOYgSpyBbE9+6cuBgPdJKajKWVyw7Uc
Qk+eo+RUkx4ho+9HRACaNXwMeCt7rz03oXvwdbW3XFQFjrxaDSC9IN1FWv5KQnKBZL/fGwOOD4AE
cf9pQr9X5BTg2T6H7WwusS1uW9GsJuhU82RhQWouwZ+q/YiyiAR0liFV98FTsl+D1brnvo3OUSJS
8mhhO/89JBWZARkm3sYhM8kzSW8O3Z2t5BW0Jze4Jt8qnn3N+N272rvVjvu+u5UZiY4l7o7Yfgwz
7Ytsu5NmPXcmAwhhfPuYBHobbrfPOt5HfT2Q+QB7gc1shb+BGkIMz5FBsqk7nUx/uuOnOoUYExeD
zjXixrzV5dTsapLjSh1FsRbTqOal3PUOEXIgUOnZ7MNA293DGenxELVjqXMaM1W3I3nH1fKVpNYd
UDqZw2R+wDhP90TTmasIxSKktm8bsvkimGZk7dC82EV90b0CQZFdvBnF9NqF5yaz7xlVIr4LDahd
4QAen38jlQs8+lHwRxrELBahgY2sB9QLsoi4bnISUhbIAGIYmdZvtD2oyoSwKDiCle6n+6aIWhRU
Pmul6kHPjOeobt/m/6fCfdFUy0yJ6ZllE69bzMTPF+xaa98KvwbRfUBtRFYnko2joSHpe9Jo4nzR
EZ/tZemPxrlfZUTPVz5UzZwW4/d3CDKsmkVzCxBTpjV47eHcd5xRZGpBEyjyx6DS9rLpLm6vnxsR
78dgoPPIvioKBn0QV99E+9oQeUeCKxOpPmDM6U4LNPMroTg7GZIVUf+kZcQq8s7irbd8uIVNgqGc
Q+tRRs1FiASQzXxNu8Qa03C1h0bP2Q8UcmmZNDhC37nw5hvNX4pM/8sC4uBV+U5DeuMG8d2O1Df1
BmOk6We+yWsKr1R/ExUF0giQGZcb3VX61XfBuXeN7y6OklXRKPRTLX0iQgFVbwdaLgqnfg2FhoF1
1lxKrrdI5V/EufxBQXCDE7NpG4ZZxnQqfNjWKUTB6i2aCK/GAIXOJg6flOQirOX3/DPqufmHOI5P
qKd7iELfjimwP9GMDGalLcbMwCoDTD8T7coICZbOAvKsyxDxK7UrD+Lkj0vcjgUTgrdL+sNbLW2Y
7/0Drtu96AIoeK1PadUPm45QKG7xLYruwzQB9AjmsZysCXvOxWZiziX1hDc+TGmIA/lRy2YpSuwy
ndkS9uF4Z2u+pCG8U6mbKMST8+C6rJm7RUCCOag2TAiiJ1mvsSx6N+syJNWPgZsMV635RgIGHb00
t5VDrqlWsjqRYgBgbr6hXmAQmLdvwkl/BgvTg4E/mLSWboXJe9wgpxqW1HrHDvEsO7qTaQ8nM/bx
8wrrJkJmx53e2+gZeH/SORu5s5tLyoy9w11TtmjftBzCifJ55UtXP+mJDTZlmGEppXvyO3A5ic54
reyxOZA9UxRIfIhAB5TKu5D3oLKIcF1HZknvMozaauxoOYbe/6rkMKeGfkWGTZBALoflYGVkD3ps
PqSaoDDic1lKeuylERAnGhROsE/2NDje2iu9fiNIG7BqEB3mOaiTqwWqkNg0f5mi4lsFH7jI5cKX
kG8Brq+8Ht1DL/BrZuQ8RZQorpN+BZl2K1oeRTlTZiRtWdlIxtYXJyKbqKklkZbTkrmcDewsesjc
+NpD5l3GlmLUJZ+S1NW3bdS7m1qfZrQG7dU4dM+tI+FPFwahtKyYj2J2QViavS+KzD+0GRTYIOse
gDBbWyixOLQM2ANKkkDKvG/pZXusDTRIKWk5DutA5IcNodcIiXW9LY61+hiT2ZnQUR94Jd9Jy7T9
UJO2OLQxlV1AjKH8mAr9q/Nkx0nC3zHI9857c60aijoZOjcCxvUlsQCEZMbGsZQD0IYR19PQoS5n
2DmYJJdldvA3ZsG6cAsc1wFzPd0jyttjmS3Ycnj83cSuP/2Bxk0htKXEynznr+G+seLnh3uBD0M0
nd5FSy2T20zkNd7KOaJDZh927b+gw8XCG0xb0hzz7Zj28yjBReVWVqj3wovw0B+0DZ1V6aKZYHtX
3plcmeu2Hv8CKebMZPesM+3lZU2XXemSZmSok6W0gR8t/kHrdlB5vosS4Jgpno1FbnPu1sN6HHoU
9IBCFmYZ/egZPg1FKO1oHai26cWlKtYEoMW+qW0bbTzUUEd3cTKCM/YINkoOXUvhk4c0XVpd3tGV
ImvDZaa4EEEM9c8Ec9PYFh1lywxYoK7G22hvEzPZByaNl2Z5vNy0ojmenBCaS8gqFXE4JVWeE4de
4Drqcn/nSTjZVvraI9jHO2K82uyPJXwDIlW0FUhvuShgB7AeROUiB7oUggsIPKUpqvuVhRfAGex9
XvonpkJnA512OTnB8mp3Uc05lXw2/ngw9fBoCxL8dPb5or4VeNp84Z7UbP3hmxvdPEVg7ma1s9zV
bkKOE4ZKYEU3NieiIDoXpeIhZZzQXSD81gsrya4FCjTWJIehdyq0YNh6wsRYxYb9hq3+y42aH8rD
d494XPwESwuTYhSxtohYj3WEmXW5/sfhd1v6QXpoW8R++VRirmfUppt4jDJUi04L1cbC9Nkj/4AM
cFWoTpfNtJwFZ6vf/xoZxjdDNWCg7kPQsAGrAhbsWcUvQT76yoatNen9wQ4i3FgIMqf5cMqdgMeS
QX6i+6UXJH8RFrwnLuzTDaDru9074UQ7Q+UnX5vWulY9ISjbSurEbqjPSgig9NNrnLSvksy8iO4R
Lyu9Oe02OubhsUqx9+ZDDBAuPmQMEbkN+g8nCLc+rgFTMlRqe2y3RUiSHVv6ZZeFOIzwGS1oG7wA
s679mOWRvbCcFZ5QfVEr3MkFt4pRV4/m1OOjmoATuXN2ztBf63oLaHLir6f7oksekzx7libiRG1+
AXuBop3zF0YB4UoJjO0JZHaNphOnZXyb8vTWNOaLL6eda6nrZJTaoiUGI9G5gM0aY1SBD4Ltvd3z
Txp68zLa32Y3h7jCA6/J/mYixb5FehqUCnEkYPvHBy7oM1Nt6/bU5dGlLAaO1WA8N8NKr9NHyH0h
v1p6J+TgoBr/yLAI5cKLl8DrTvHaWJHzYvUfhJhchF0cNameyjw/mYQ9MtzbaP00J1lBb3Kc7lOK
9gO2D71fzCim0rz16DIt0txoYtvYXGt9YFFOUQvXw5m3aZpyr1QR3ONNiI83XYWdukzSJFQy1l9A
4bqeZZBEEDaQRqiOIzLE7OE8UfsutA+ZUugVeEsYkRMnOCDt5862S2JW3MF/j8lRWRg30ZOIhY8t
p27NCJx8zyWz+DiCghUQUUW3wxyci3tesaloYaGPZbfHdK7273HBYzofiL+Lh4PynBtWnR9DlefG
Hb/B0eDzdp5i4soXrHNQx7Zi54TorOUYE3CeO58Qtp6B6PI4nN9NyxBwFVTyArCNnQoPgIXLE44h
d4+LxymfcGd/tG3QkHuAEseH0gdYbiIifA0Z1V1j8PQXMIJ2dRmfLUrwjeG622IMj6ZgojQ19EhE
NU7qlHL7xyCqFkDwhhU4CmYgGzfwHwaNWDuHlJfJMd6qAg+0yWoy/Ejq+kIZnBBSR42URu7B7Fnh
cXJzNM4ZadmzHaML7OPrHN6EMOL6mueaQe9a4o0r4bbnDn0Y8VJrr+neEl1Wa7MRySKuVLYJxukD
xfNTlmc1i3zzO3NZIYJE5V0nR8vqC4oK1952JbCmXobrwq9eAMGga8O1d8yxhKDe1fbcd1syX7gH
grhZdBxdmMCYDxN5Ywv7G5vqWjL2Mrx852E5KoSONGD8VC5DWjsnC2u20DaivIpoIsTaRpMQms+x
jChbkuCNYdUnN+xWG6Ra4/WF+a3tC+GovTS619aO490QVjgDbLVCZXMMerdiH4hIv+lYshAvhWCa
cSKWdYjJAh93br5Pvvuq5MkO2UgbbcrUQ2mPbptitIspHwgEG8erW6bhwvNA83XhDcPePEH2n6Zq
403Gj1X2OC4s3rVsKreVVh2d1n0180tQcwn1BdOnSufeQOlygJp+Th13kXW5AGmIziRTPCI00qch
2rH0FSm5NNFmLPL1BCmJ3rW+OSO2a4tjyFmBU4aXJpxt7z6nQQJDk9SKRVPqnyaCpigpqSyC/ke1
zsqdMUqB3j+7Znvue6KJuznj2gvSheHoycK0TzxVGXtVgrwXF49LZag3nCfU/WZ36zJ7CVyxWJd+
8Dq06d0zobxP7nGKqbrCNlkYZo7fFSrX0uGaQTLKkDE4j6VJExkzQsnM9LvrBDZoPACstu0ALSYw
ALMZH53JdpaeeqjK8Na7Ga7A+kXh9VpimuK6LpLFhBgCn2/zAbvmQxvXCvnzAi+V3Ve8AhUPxsbR
8f056L1fYrKHPds7UYWfghg0fBMWyyrFz5ICljI1JuX4i/wDyFxObJ+64vefMdLXMTGecCVQs9vF
eQrMn5adxZI0lA9mG4CY+gfA+S3lPR6bqFcvviuOqPLsHJeuOZBgYmTG3QkMRK8MPPrkCB8OZhzD
bCpO4sQYCC4iGcBPjA6ONR7xkUfLLsFUkBoa8rwYqk/wGha1u+iyQ5/2+J3UKwvBy1hpX2je6EpQ
JXmvHc700PPuyKw++9r5LtETTZ78E7wTwgIGfGTupsg47IUJMW/Y2l3yZqA9BcfIdeCYYISH+ivi
gEcwHh1tkq0IyY38Jbwmc5dpJIqJEdlKsIrj10RxZUam9xTYJSVVs7VqztfSZPVkyPZPl7svCsw5
wkpTp5a0N2mHHjTBntHW9ZfHml5r5aqW6tZ2w18WImcdQAwgn51mzHHfomQ5rXaWOdzjpCISam4C
5OgcdUUB2YIbxss23FmoaXRhuMTQ7CgELmTNpEu7eM+p/gdPcbaOuMG1bR7iVHHtmtchVhwyWrmF
5E9tzBxJNu65TvUtZlsSdj2ZrgujjQ4Vy+yejmqnB+WjrVJBXU5gM9MJueojTmt3JGOtM+uF0hkP
IjBc8bPf87xAKViVd5EWD37gs0YGtBN3TrGYE+8Yw9YrIyFew//yHJRZcQkQGTBpSBFcnMvEA04R
WLOwxX4ghgBFocOJXAc5HtOxCjdTcbK88mMoeyyFcOsXk1HsmY+yr3Wh4XpshrO6MtdE81DfN8Ef
u0Wf7cPmW3jZlcwF+s0AbSHee9bSlosprqaMT5O7rrkAN5SYrfLaYrhzjfGwMOlguO+iZZ02H13H
EVskHEympJwtGlGwHnK+lCPPkW09VIpfM9BstTU7/Rvj9PyUAT9fBRBIgO0Sq7lqOiaKgM0oEA3C
HqPoxQL7yFaZkLY65XrT0GMvfGEv6WF3md7/5ckPUSO4GYYHaihjZ0G7GExpcgg0dtoBEy9cNPEM
lu8nbn4ARGiAW+PMVmbHQ6LA+LEQAdtrdDYlpbCvLkNeaxs7cDKyGQbilsjCOTewgxctUqoN+T3b
InKD1dCQOJENEMwC9dBn3lsTGeEKTXgdkTxEMkYDM9CdVhXS/RTL4L4Wy6yKkYEY4VPkyWQd5/oq
t3jVfU1HhZMolNau4TEqH3zUB1O9LhiieTnsBYotDYKHwzyRqReqn+oppeM/crhsQit91CAgbw19
tu1MrUb0iA+7zoiYNmHVkuWTYKB1jJSO6Ts3U2Kaa1xwsd3vWodrgVCIiq5PfiVd361dIUuawSRc
k5EYrnU/PrH4K9z+RgHvrUVg/anyKV/nXYA/JDTuZijHXVNzG2BMgWrctsjhZYnCLp3ob9wAolx1
yY2S7XDPdMGnuGM1dyjdTHvgcC+XozfCTJt7O3+8yJz1csxS50A9UK6tBrywiQjNyaKnTjLAQAZv
rQDZkKfaBM4iMzpWqwaoMlPbU1otBig8C6du8lekioSdRlCiulAi/CPcXO/Gad2H7wNS80NiAPyl
3l7GDmEwvjdNR/TXTDGSlI7DE5+hKIylJcf3KC2Is3fdYR3qI9aWsTja2qoxqnCbpy2XcGD5axB9
MVysMH3GIceGQyTBFkV8expcEBVIE/143ZQwlAB60Ec0GHtY0FZXO7PIyjVMsVVYnPdaDfFVsSx8
dtW06RzzQZvS7Icn0waujvyMhwpSbq76s58n31FFGOZvRo1pFgy0zYFdD6E3z79fIvfJ8AVBGARO
RWCLltxTdZVBNb4Fyn3zxHs9/CggpKd/EU0T9YZfX8Pn+yQNHa04p/GpU2G2h/vKSDkp3HXpNNFR
Mm5FchBBw/YL9WI62S0IO2NZ8W8tjVJpl98P6OjTfZhAH8N+u0Aebj+zOirX8LGqM+tvhnTK4lIo
pkMOr/fUTdK6mviQgU0lb3o8fWj1ZJ+cOEVOmJL5guNXnH4/TLETI5UtNrkvH8c6XTrQV9CZqem1
nugT+9zJnzTGDbZy20/vilC7+q7ngtHyG2y/7jQChkrAdPX+394xCJgyxK3tvT1o3fGh8sFe5fUb
BRkC/c42n7XKIedu/jIRptqC7uV52E5yr5PNujAFgHYq9YYsNKtWu9FODcaj1lkfE7Uv7HI4d34a
L/OmLU/52INnkx5pEyO6Vewt701y9GA6OnNbwK46XlhSd0+FC/7T4ThgZEgV3hsi38UwdRaWEt0R
7bHF0y1/rxXoGoAk7YMxyZsnLe0c5JjgimFIzkbdzzDGwGDn4Opnr/DBIwj/LfShoCRJqq/KmITN
LKJHrkM3eCr94VFNdf456gjlOxdTklkV04MOjfrA1LRj/xW65KJDHchjSamIseNTaM5Vxpm6peX0
ZNg21IKW0xoPg8HBVQ3x2oLMuSlMZDeDFiK1G2CHFCZjiFak1Huxs0FUVVxiL+6IYI8hn7mMyD2V
eZd25heyMsG+WqBs8hrH24IQuxeyqdHLuSgySY9aJZVAZ4Z8fY1zoGAhPiQQ/gP53WpF9iBMP33o
/99nQVZ7e4qOf/25EOm0z20ekU4xpEfSR5210NP6tWemmRhN/MdjO9w1S2QF7jEBCbPmsT7DZap2
N9nIS8DgpvcC8cO6Vw1sbn+KgG+EcuvZ7Xa0K4aFYGnGOByIjYTBkzEY4ORHxDbzRntgOs+E+mX6
wJo8C81X10dQGrG9pvuMllWdNVdMK+Weu15HDPNEak5xlXXJwGnmBAfx0xA4Dt8pAm5c8MuUXnHT
K2Cj0hrQmhYlf6dGFwGSdk1Ao3XOGqa03sCsVQqffXbvH9LZJjVED3FS89+LEFh8G6VLfxjGjVPT
U/YgZAItPsQcNEfL+1ThAKC7saInnymhRILCtqrPV347ITAeXi2j4JluD/7Gg7bEvMggobIK12FF
FNWgp84ZD3BEcNeEz438n1MOA0IxAOLTxLb/hkF6xIE47hyR9S/uAJWqHOUI8njqXyxLewcNC+Nu
7KI9lLJq5dIPPI/FOBPmmlevN7S1QtS8dRM/e0VAaScSOaM+yKWwKmuhYtgsifRwmJjervTEzZrt
LmZa5Nugo/uoPZKzK5YRWBJGGBl9sI75o2NXgziMR/iNcaeNJ8dni0M234qdUHAwFev1Pm32jVDx
5vftSYbvTAzh1Yyya1349YOZasQbBLb+KHhorLQqKa5hfw4cJGkg0BS+D3hOI0Xpjs19MJ1GWebb
XjORig8vHsYnAj5ZowR4k3eDZJLiaMmwYoCPabD3L/WQdBs/1zz0dy7ohj6t121gobtqtexmVv1x
QPFMO5KzE/Sds+Q4GqLnAH7cfUSrBFbZ/KQu0p6NiJ/PMUgK13VtOxDHw9tDO+OPH6pcgck02JD/
XwOobnOZWa57rMPZm1maj7qDnGUi9wvAE97R1ra3A0P6vfBQHqIdM0a/x/eL3sgDIr0bg+nZw3O+
1e2B6NKy6TZVQv1dYstIXeEtLXInJllHZ1vmbwRaikdrTLCYaThdfc/MyI8s89MwbKYyXFsdAN7m
Yj7TFtbpabLFQDpp5x1yV3q40PMGEkM/XC2f/HPdtmH10SIjilyRys6zZW5jKwRZtx7zBvKPMWdD
la/MQCEgRQoUDpxrlmeuLZ1Rg8+WGknNWDwkynxEX59sf01PZY5aR3rMrGa/b9c49SUExVWYJsM0
zEyhGKttRzAGRltjdpWyymwmByW+5BIoSLNGp1VuLfzMbFXt60z23NhGx4vbMAPwPGZQmghjjp7y
YNqTdYKr4tBcK3bRsxvJbpNLXsTObhiZiE8t5adMqz0UvgoIacUAAyWyvnPseZqWoRbqVGex006K
dT8zFkyasaXtGN7h90tUTGQWB93Nssrh5GTEv+V6EZ4YQC4RefqB3ryOnTWeg1LNr5qvn7DnpBtl
Fqgf3D5amQ0SGC1neSPHsMdRzDuM07fbpmHbHXFJrIH6hC9FAUEmC2DmtJEIXsxB++FC5AedZRJB
kPYnsFz6ZmS2d/ORPII3Go0XgoL2atS3/oCCu0qd5HGILr1egPxOHeSZTDHVKbO7fAsJlK6hBgMH
Yh+CJ1jEu+GnwZnd9WMdcFmZyTCemKn0+5RCB7GiYI4x86ZoeDauJXgS9WBeJymCjdemybJByQuu
uc1e9NZCBt03G1FZjJWMajhgDdc2bKwv/mzqYlQnNqxLf34ZS62qdxWDKN0Kk1eXVAdtmMazU6xa
QwvwhQzhhofbKSpn7LQa+PnokorWfwYz79zhFVtl4D32OkcYCcLmvbPHSwmMjiOKaXZbQCVzvY1O
6siq07FdqpprIi4A51XNp1k5BbFtzW4Kebm66SvQQQrapL+zTBD2PmqDbTXf5OHoRgzYamcnIQZf
CWwD+Hoc2VM9KLi5tKKaPIATu6cl9ZDW01paHePwNGn6p9wToJOiz6nW61cEleg8WwBsmYPTp7BR
ikXDscB2jOAlbbZdw0hBDht+L3H+ZdPgI/Y5dlHi/ya3/leGayR58xhz2HEZPTcyyo86w5AVkpLs
g/r/lYHSaWTT14wSDp+lELx1TGp51AYJZIOFq03JYYDi8djmBHHaTspQFr11k0NvZXDzoNKq4ngY
PVg3kJ+DQTYPbemaD4ME6e17s1GNnILHkIf61BJISi/ZkaaOlMsmUuRu1yOOlbwFIVRnLUxxAyNE
7GefZFicMv+zZ9JdeA30EifISfGZ1TFRiBK3P8aaxTegy3XnD0h/UygRnY0BhC/BihCnMk1yi/oF
CmhafP7reTo/VJugGPY5T+SFiuC9Wbgj163j2o+4N6BEiIjUas1iOUECJ0u8lT3K4DB6cQz80H1o
RVKciqJBbIIQhSmtAqwzS1m84q+feNZWTJ27crsaiKpBjEyUqaecaT2kf0HpC9UAeXCfnH4/GNLH
vD26LJLtvDuV/siojKXn+1Sys6rIiH0wSuRRuGrex9bS30dkdEsHDW9alXB9498DMba2PcK+axo6
ZAu5ff0GXvAlGuP4U7rh1q6S7ax4upPx6JGcgywc6uvj71fT7I4ku+/p9ysY1EDj6+eyqvpFVdWK
VjrP2FOWbBvDXD21cc7D2MEvFjKTuTmNzZJwRkxp3lwzBalxzmQYbaigEtR0mYs2qzx2sjOfK6bL
ksnpyQvt6dzHiX5Wqe0uUVM0hCXXCcv8NHkiWvjaRq78S8DPikYW8+fNs7XxM24ZrzLW2SC6wY+r
Bp+9bFXxIswfciQRxwHhPpaqCnm4WR1/PwN3SZEQDcBr+XPiQArxbkO1+0G5p0nzB/PONwtQ/8qx
5R/80PXPudG8AtDTZ1KUfx76sGGxW1hrsGjxBZiBs5/6+mmcv3IRAiw8WXdbfUYt6cn0hzFg8WKZ
4+yUCO1d7ETJa1qCMgJ0oh5kEz4DuaT51CC2D5p03twxeaasxs6FLCWSunYbDZ2lQYxmMfMkPwb7
AB/CWqbVPvGdaXsP++7LmkXNkawstIyJfvz9kMyfaXKWCCGdXguvgbk8sapwzNraWbkuniuyBVfj
pFu7X96+FpfxKkPgvktjYpnGQe19iJtsDj1uoCyzdvhEjNNvA2E07JeSUhXw/6eKfHXTSRfNqMcn
0VnDfQQfojc4GusMLJUeNbckbZJd7MbxVvcNJIdD8ZlbiERHiB03N7Jee5aBC2Ow5PswpqukiaCe
+IVxUKboVmQaWe+DkSNI69ubMRrWQ8d1wErD7eaBW7vBzBFcvHoMzrHdLXV2gZffD5lL/2/HHiPP
TvubOOScm7nR3qDWqVXjGheuwBOF6vigq4TpHgkyXzqLbj1lTpck0B9/S9O8cYA/ELmiEbhsabp5
QEeSzfR/Jv3Z+O601f+QJmIR6fffIh0Qjzm2bpDoYFl8dOa8oX8L1bP7vEvbpKJm9Y1mN5ZZd/Xm
y6Admnunp81da/12q0XuPiCdGz77zqnTbh/leXJknX5L50aPkE2DhRhv2399WehFRwNf/snLg6M8
+Vn2yltZ9mgfZZV4l8xl9wm32NoPOdv9xisTjCBBcv79TG89iu/I4hYVqjtoU0x7kccnQiTzOwXm
d8Whuo2K1ltBuABiaLRPPvp64Fe5e/UdmGIhlMVlpj0n6Ckznt5aXvf+0pXHponEc4cGbW2yzTN4
QpzzuBSrdIjd1X/OzPhnoocUUhiOIak2JdQP/R8Zm301+WFsATOANujuLNkePM/4YSCgYfvA0fif
v5v5z3Aovp0jdKIGqY9JW/0NLf63N7PFOkwDQQxajp/kG379wnKT5rtQWJgiyPf3sffCbSibj7JB
gGwJmJdjt65UGbyylQjc68Ra91AqQ+wjmX6XSYpGIUi9fWyRsGN6yrqV00DEudf/D8FWv/GvRTqS
uLv/87//l2NK4Tiu5dhQYEzh6PY/Urb6OOsdVgPd0muMU8+Lc6BzDoliu1IUA95JPUF3z/sltA2v
nYDqWr6ORdGeR3Z4U8whlw2yWmaQC3AUVNpG2paxpiv3Eblcx1S33n1bqVVJoNFapSEuONklewmS
LwiHaOuE6kev2YVYiISXfaOZy8zXmKDWnD2FLScGCSSSxao+alNJULtTeyiyxEmajv9ii2qdFvYm
ypj9CgY0a6rIjdf7PQNXfJatmuvkEopzieWVHkG3Nlmt+6xN4rM0rI0Zhvo5Msdy08dwXqsCv6bu
pYQlqA5jvoF1/j9fLSiz/797nxEyG3HXkkLXjX8GaiYGqCNDYPQQtvEg+MDoKfAYlbTRZsClhzOV
ErWFhXcxgcTt9GakPsGalOVujRIwXzF5UneHNK2tXyp2jSmrwU7Rk9aKB185jN21AW2OGgTBZZBO
rySxT4ucGIFVm7NgAZtrHyhtmzOTNvcpMGImzKhJbYDDmKeLS9s0+d6qqmiLstB7ruvyEVxV+52i
nzQZjiUP9RQbb6igIwyXKv0yEdGZoFU6a54i+LV2HkfGDG5oHusuY1c9B+R5OM3WBtzhKxbAi9kE
YsHYhba69vV7bFjGZUBzUVar0K1hDRb6EfAyJFcz0A7uVGqHTowBVBzGiX3vsvrSXO9ga62+z/qo
x02QzQsy8rrWUS2mFcSH6o73jmhrDBLC1w1Q5lnzkDYmKpjIQNWAqTUtrqZen0I3Kp+N1jfuTWUv
Gfe5+06gF8J0cWFnFz0Lpam9aYYpE7wD85xhS2YO9U8o+h2kELnuA9YTnqaXnPuYAAOeGY+RGJBS
6KEke4DPkCe1F05id0ETsdNcNz+CU2uO//kKk/+MqpK2ENIwbB58umfJ36TAf3selUIYLYJzCNKZ
/gSb2Pht+NY1XC8aDBy7bV/tBCBcjIEEHiYgbRcNLdo6bpW/bEXgPBSadY5g1kVj9hZMCMHd6ROU
xjhnBUVOthuwr5/GRlvBzGEPQTBM3uj+ZSCZJNNle9KiV2H43hWHvWiVxwumz1Z5SFqhjMyPOgZY
4Ryg4rxpFjTvzvUYvkCKZ30chOv//HpY8zPsvz3jbDGH5BJxqANed/V/pJ/q5PVAH0at6CkgoIH0
xoPWd3iUpKMt+6B/8wxkKn7Y9lhWwdsJtIQPSGWPNuzmk8NLvVNG2zM3717DNBjR2OnyAQlvvNIJ
sAJDaP5t8A9AogSMMayskLfZqsfyibR4XdgvGDoYmoOE3Ee68RwT/90YGzBgGqjXKxn02EPT8hbr
3OyagVtNhU76iUkRqlRCvIL6P5yd2Y7jxpZFv4gAhyCDfJVEzWPOWS9EuWxznmd+fS/KRrcrs1AJ
NO65Qma5YEuiFIw4Z++1Y/ngh+8Y5ayd5zghllwtOsci2A+qyP6OtNZeKYy8vgjRva/9H983w9BZ
q1SH0GzzwyaFg2qkeV6cY0FhJs/6VONg9vNvZT0nYM1HALNPvV2iqQeddf7EQWuff+8BvMeoZyJ7
aUEtoQ9pZ898Yf/Ko/eITawemC/IKfRl362zNoOi0Gj2gp4pnljpOctC2jpp8qm2t3qcNLV6z0s3
PcQj2Jqd9t2sanTYOblNY0eWmcYTZCP9LbTmKAqMY0nIUaJqWOZAHrmj1mHj7wBTeXQOmM4Z6cYJ
HX3jafY8hLL+yCOjPWp6sjIEE0FVtbIXjhxXJdaKq2dosNWyI8ah+qHtwnPB0X35+8+n9jHfi30K
y7yuOSrKKgAn82bxP9/XGKGjKnq/WAo17I5DJ8NdFeOXbmLnkJUh9jkRpMyuQYsC4j0Q2d0f20Z+
T/IIlnsoq5uWVOHSy2PmjdglIHf31hb18Jc5j796pgSkzRtWILFsrn5+pswIGHdgFcUlEAzAbwLa
UsEydSLtyZPF957ZyLEtI+nS2zBc3Li7ihiaizOpj1ZmtW7edwntnOgbxlOmOW3KpLj0jC+2f582
17yftq6z/tmGqQprDqv8z/vppVjVvKbOl+EEUkk1CQWKyUhe+TVZmgFOiGWR4uP64ip+zDzmKgrV
1G32m/xf0z+sMkXWiGqEl8F/q9x4Ux5wLqX5AQmlFYTnwJAVa71LClgsgOCyadR3YjDfoVmBe60V
nd4Fps0vntTnpU/AtHIck2ckVCk+bO+6KK8qfQSsEVnNrpVle4qB5u98mkPuSKzINtDaYVckUYP8
Vez6sX3+4hl82hxb3I4cSzNN3bBtIl1/vhhNo8LIpD+5TCIsjw7ka2xtHkQP/lMCSdUmFyatz7jb
0UDhthkMr5w3t51F3AvpYsYXXzZzvgw/L2pEt9mGaltSOpotP3zZ7BZFjJ6E5KkE7SmwunKTxW2E
TyuR70kFGB8pzE7NwvREG/QJdqH2CgYWenkkzFOsTHIPyPXVSrtkxxlGoxURB2uLVBmLYfkBNkPA
PM+BAGzWWus2Wuhdh+5FM4M+5qxtGDs2fLDuGISa3kNjZsrfdnlqahG8EN/2NukD+Io5wYYDmAJT
OUqOQ9++FXOL8/7gSLAvqWWScg3P8KGya8eNpuCa0Dk4G8RoLTJ1CN8mA8mjUrf94d5yvz8oYfOX
sFNv2xu1f/ziOn/+0lkaWxrusxyHOAV9+PibsRHibEKo4Gd9NmdNusZg1C82oqAdQPdphQO7W+hl
4Rxz0s69cUgf9XmsbAcZTZI3zhCB8EpAbrZ2stv4j98/P+Pz19PSLFu3YW4ZtuS29vPnUMkKSFYT
R4ISd8HJlvltUuvWDYYSfuzQMpBoMn9VhfafdK3atT0He/d1hURkDh4aCrNzrZa9iZ123iX3Z9M9
2/f7AzRqFL+jmm/vvzb5Swgy0dCR7xPd7T/49nuVGtyPBuhzsNecXVjQqUvFFJ6lKg9sTuwz3cMv
Purap2OwZRm6ZhOQqnHMsz/uAy2OSyp9iJBhVrpngYgullc6px6Sc3Qd8WVtPT8n2bz2ztCwdsQo
1Qdj/muDNn3HwPuGpYUz7ZDcvrgWnzeo7MhUaVmoJQVO/vk2898FuiqhFuA+X7ZME06KUjtA09Eh
G6Tb8O3UXSUQw5Gv5LRzAFqtSlqeTfauprCCCC8pjsE0Tse2V40zapoMKGYolpVlixMoI/M0j+3p
hElvnbHTT7MOqNE0fIvabnItLKC0UULzYagl1lWgxCtwILBjJOTUhonb71/rL27ulmka7KAM0yAz
7mO6aFkJUTNlCZdSt5ZE4NGobnR0abpULsi810NbOQ9BCe0TneNhCJQAoMxbnBqrNizqIzFrxrkf
GrwRKUIXBCyks2qhffn909Q/XxKp0wNgMyZ5tuz2fr4kaYBgiU/lHB+PkYS9A/vxamxeJo85VUqe
hj/m+o0Bi3ZLopSDfx6vJIvSooq9RzZH9IjyHIq/HZv0tGDciHHatZBoQRvzYHIgo4krUG84xK/8
/snfo81/XtP5QnPaMVjXde7DH9YeJVQIAq9HxO90rUHNIglv2+GpcaQ4YnD6E8MReBcEjUlFdB4n
fu2UhSUh3RGuzt8/F+Pzl44DAfNd7nZC5Z7+8Y2MRexoogHeVJ1SpNKLPHHGl95H/+CYZg/kG4uj
kif72taSS+fb8gC39UX1HHqsUagf49I2b06rARGR/p8Ac5SdlVVz3nQwubqWAJMr2+M9b06d+A7l
uvUOw/aYdhzoAtmFb0mrknFnQBGJS3M4pqn1DkRWntqigjmLTnCtkoO49pOaEdH/4+VzZ+Uzb88W
BvXD3gvfWZyUVZosK93+a5pMeSKq2NtyYNaguwgFHqJTrCsAEDcn1wXJokP3qllMVbzWDDd5ETDR
r4o5CRw9ZRfYj4o5MpA334lzSk4xrZFlrYQgpeZf+zCX+zA22gdLQ944qak8prZZbasENaRf64V0
Ya+7HO0DoX2XZF70o3oUaMlzxLrii06g/Lw/Zms8nzbv23m2PT9/i0aeTgATPlt6LeDIqbjEpfTf
sFElRyMFoW9zd9t4JqQsLt2w1Iv8DQxTc1KnHI1JnZBwFZCn0AxR+OZ0NXogMzkFc7ssGR08BKC6
TQWbYkwQJFaQcMuLHQ6i8SaYiGH73OeIxeqCiDN9ySLrkkICwN8zdNSxPtFaqebcMpwIK1MW8lwr
frEnPMMHG9WqjyLFlQu8dVj7vcmi29jZ2RcNPQ5QASrpG0rtGy/4m96JGn/qDI/EGHxqizKva7SR
WnULZVFsbdR2fVvP7rf6yVBjuYshm631Njb3I8QEmQfGe2F41saKW7JbxjTlLBYwjGQy6EZBXO/M
dMbgukTWTy5vYADmw+lwsfTWixPaHfQHbXrUlEKs8PJbm99/hH+1FFqSmzedY4Omu5h3Ev+5O7Vj
TACjrsLaJaLSLDzrlnXVn2qGoS9DcLOJzWs66cWmjoYYWygRBmLQb5DUjGebAV2bVXssq97DADsf
QrNzTQgqOuQ2cr0eB9b9NxqO0+L3z/sXOxyJN9Sxccgauvy0swWziRm/hYpoAD6u8CEYQ7lsx9p3
Y7UAy8il2GaAK3dabu6CAMpDXTPNqYHRLlXFcg7zr3K+jnHn/eXZPVKOZiTRq9LJOMfst4zGFkGT
Th5DpzZy4xn4xBhlsOfj095gZj1ovh1fmQH3c8TsgD1A/2aEycSUojb3lcC58vsXbX5qps7beFWo
3F11jnz3/vZ/LhajozEVIZhPRyUcu4fdcAhJBF50o9+6NVGBO8Zn0cn2aJ3YfXAbOoFFt5IPTHbU
1T1ippgTTyH1hLDj4akTlxot7Z7U5pAz2yFz0CjkDbbmJbjn0LXUPD5NJhbOBp+idPW4inb9oP0h
Ar2mf+TXRCgtoQCQ9x5s6yFlBAIOb89nudyVXVeiNJX1Zhw98hYqVWdHAkHHCdhRWmpAVJfd3Rxz
WZCK+GZ0W2Qy6qtCL4luG/4tRJ3tF5/3+93xw93T1mFZ2sLU2R8bH05EZldDrLGzbGlFocEdhGQF
VUvh5gZ1cA0zmoY9rQCg7T38HSVuHxH9ROTAd9nD1E76YvSLcesoXXjrdWxLGupgziYx1rkqkjSB
yF9Yj+Qur0Xe5wddj5EKdF30bFdVtFZtZzp0HVASp9RyDX6ZFqxzn+Hz/RiDkdNxey/TYQU79krz
MHjf28tVKfItasnv99/6SHcIOPXKZSrnzI1K1bYEPODfSmkc+VC5vvqy/WK/5Ej6q8KxDKC0+odF
InLQOTITh2BA8A6a3Oc2b3Bm6IgT7r9mebE1Q7+9lk7Pqq7YpquAz91ZRWq5Fq34bdaBa0vg7H/D
piwqFW92Dvwj2SWyt86+GfcXfzrQMYZMwASeXm5+7cPRx0tSuXkEKA2B/7DzJ3JbIlUi8TG+eJHa
57M7m3PdZjpkSmGLj2e6zrOsrIgN9B2FmDZBnPQ7K7TeRjN/58Pxz/dDivEhzLthJYAFHXzLG/ae
hECDn3v6Yi/9edBmwYB2MDOwU8UW+LEhOSh5GbI+cQZQkg27qfxRi4LwIibs8XWA0Coyqq0YRvUQ
pOV7YRqnjlXhTWmHoze1b207HitrENyVHbEyu5LIVl0geKBxyNhyJD+XwPO6/wuikP3ti4Vq/kD8
/C2zNYuNAW+kaXHs+bBHtQiywzM54rFvYXajzLLXgOEfxrIHjBskwXkkOfmckdj8z4PpVz3Y06Jc
DmChcCYQbRqAVJAX3TCqV15pty8RhcE04tfQMDEbTg6gyEPjC+D7xHSvrSiTTxN42AI43qOakHIz
eEp5thTtvfIa86EhUGZROlVycW4mUuRXdvL52tJ1DQfL1Kzqhq87ombSWv0UL4vzRAZBfw7zbNwk
ymuZdPnOh/KOIry22FsV7bLI7AakqGLdYlJ1/bAhnJ5x+xeLlvV5m80QTc7vJp8HiRv055v0YFpV
MSAbQxcMchgEx4w2Vfb0P5SrAGPhqoEUyygTQNkrHFIsa/XhnlVSQwrdeCOe3FYKnKBqGWzHCNT7
3IxQpia8GtM1UcBJK1oXshZZ/+ZihomVHlOzO5CJVf8TlYlsmK2WQtJgzl768H8Po5H1xIDeWkYB
CyNN+/cmYlJXSjwpTR/az03EWRQLz7sMoTSRMfedUQv9B6NLHsoezDT5GxjbEQ1FIPkOMMXLZYIM
aaMYDkCsznfoA9unAd1+FMvGVavWcGPdxnJdBNmaY6R+gvTNqsDurQ6ZKo7l4wR+lshbYA5frBTG
L1YKBsm6hXjKoNP3ccRiK5mHloPl0J5NlaMR4VBr9e5shEPndnLUb2iPIBG4rYVrDhRM0fblQSkI
eVC4XKCatGnrjbhNphg4ctMTnSY1VxcDKE7yZfEcO+qR/266CqqiXuejHtwklBCzmqJLrbMUomz2
Hwl6gCKJKrrOJcyICSoqmNSvel2fe4hzD8nkf7bJAvlxhxg3hCGm+BpQHDvJzbLrP6LUlu/lrB8J
Ykfu0yKc3Z7xjo8ZZEuk3vvKbuu9NBZD3aKxNtqAdJxWur9fZazPtyXu4g5PjrsS1FTzwwGEvj0c
I3KnlmUfbYIOp1fdKMODSYTyQelg7EH+e7j/kS8LqKKhRb5RUrOzCP2TUlga2d6JcVF9/TKAQyBm
Jbxqtvi7QFoF+zix1jEDvIXGbHtRcfPal4WERBt5pzJutIUxKc6lU7X8NGDUXwZTOn2nqbonsS55
0XtF3TYE+i08O/1OWO9wM+YHGVvfoH0GRGz0L7Ea/ECTml1M0gCIPGQ0lHgrErxIRSpqtJSZ/VyR
4rAn/6ByA0vLt1nfVWhKbf+Uh423SGp1kxT5fH5u229MQsMzlLFdEVlI2PyLovlfHPlpM3xa2x3N
kqbgnUDUY3389PMl7LlHA+6px6rb4oDiPFYFo3Kq4En5oX6yYyc7phgBbEJIXDEp404OOVh1Efbm
QuUwq4tr2/UAncvS2A7TCpMYVLqss9YaUX5/GqX2nQV7YBePOWQqfDSadqXDSGqLxz5eOROYoUFt
jefMwvEUtI76p9GT3Q3kf+m0Kg0DC5GTxgRgac1GghSk2sZuROomOu6Aoiu1TV2mWM+HoXioefvo
B+Ju8uGIkL+x1SaPcXE8EdGYCQhRDXT5I2P3OTemv9XIXPE/SJwbqlevjNb5UTrs5qKiErfeYyZc
GkfVB+O3aLv5GxFCFIoDoChTqI6cRpE9eV3unXKyhhDO/mGlsQXy2jQfHCyKTI4nWN/jNjdblc4r
EcSMceHVtOhLTsns5wAcKBdke9PabSNnkzOnRfRpzqYZfRnakcBGq8Lzgi2Fy7AK3RrO45UxUL9O
iZnaxzB0U9RyEEt5sAIV9K/KPFqrG2ZUWNxf7DZ7GxtPO2HYDRle1u0mZRVfWvQRL+S9otHMdf5l
lb43YemzeDURsPIomW1KyFsA9cBxnOJVmGjZvp1iaJm1Wq67YjQ3AxaIjUi18Kxn5ZYPm3M05ocw
HJ3jIPgoGEk27sPK7J4yZWup+AoGEJlPTEj+kC09L9Fu25YdT/+/D7Wqvf1+efnFBszR+Z8533VV
VP0fdr1qXOlR3VkcK1MDPGMMK6RJJDEsA8mpNWFYZtQOL4jtnsiSBZo8ouFRyvLvnH3WTRA0s5pq
KFummT2HvrFHlFH8AcCFKF4stKb30ujw2+dTlyjEFzuG+/zt5w0Y8xCGgTTnBOdj+eG5R94w2wSK
epkyg13bCh+aoppFMuwUVm3E0q2xlZiDiruHqBtGNu11gK0tc9BDWThJuAG15B+uMgJZmPnLBMMj
svtw/knxe4WVR0u2eqEnpzIbYJl3EpnTMDLCTh9+fyG0X2zNHUlLma05x9/PYzVUt6ZGN5YrEYTj
yTZGbecFDIHxFgTLwbGzXZWJ6kazRYUGAocQc+yuQ7FyTkdt3zqxvBldGZ0H5oZLYkImZk1xYLNX
IXh1ZgVVzvc2bh6CoJvOaMKnJyvheGVbxEHzb76oUWAcyF4xDjEMqEWDyA8LD79aXvEXWJPsYKWl
5QZK2G6mIP9bYsG+Vuq5UiEulkWGOWrwj96op9doqljhEUUhhcUUYGv6HxyY15OiWO/m8NK32bA1
y9peG4oVQYboNpka1dtQj0ny62u3EYBwmGqmF+IgDUxvEpoobjw4VD0tVuhN5RbITevqdo0SHOHi
rg50PIhoD3LkoCREhd01m2wDtr2vsHPU0pVROtqjXKltNz5q889llzUoQPJjkU4Jd0lkIAR0xnui
T7LHoQQOQNwVejIlnQMshEs8SfeazYYmBhCHGB2561RQgHJFcJbN/wwYRJ8J2RqPCZ79ZRpmM6Dc
qdyJWL4VrUX9QOPvOuFB3yAjGjBCaKQiGdPwHVr8outNxAFjoJCB0TPRUIIWTKCMnkUN1PP3n7bP
alWJNoEzoFR1jry2/fGrE5Z5UurQoYRedbs+g08xGK8lTPRVEmd+ucGe2G9Gp0y2moxHxjdd8qbN
qKtGxzyZD3SAYxAJi9wEEN1nffo9Rvuool764VfmIUF4+LdiQ+6JCtBXuKVYFA914Y+EAA/IYlln
V4AF2m2dh88mBvZ3xF3DgtGceSbPW7+ZcXGV6Rm+yLRXGR2jBJl/DMpm2ovEs+C6qLSozIjkrpqm
vEP/dQMKqthkqUXwtlUOrLyJeqnLeiKkx3O+GebszJxMEPdkgUx86Pd27xn7HBtXtlBJa/pi8+Z8
6mXxNtNUYGqHyGQepP58pgnAn0Wt5Iadt/kz/eJ0rciudk26XjRZsv6oNSQg5nn3hmu6Y1I9TMf7
Q5AHWLKCW6dfB/1aV/NjW107/6pqF8ohqEq79OdS7Gv/IrWzo519TJfX2oIZwSIWQCQw4aiVMz5g
72ys4LsSKPCbgOC4ZlNVf2MwPHipg40niC3a64q48re/d2WLdDor+lVUMsWay9IejOBRNHPp95Lm
Y5w+Ud34FKZPvvJvTdWz5z3V4nmonkvxnCUvVC6e0/GFipKXSsHbAInsNVNeKIgaC6VKu56IJBiG
DqSHmxPkG6KsnG9piroRY9ubJZJgjTWneWq/bPvo6qdzp+SQgWAWtayuo6v40CwDk0QTIkbbrlkI
JPekguOlgyjZp4fB2Ru8SeLAYwOaOjx6mMvImaqPtXIkncs8EDdYFad6mmtwTlZ2psdOCfvsZecu
Q2p4sW2MRBdqwijqXArnUubXim31dB3uNU1X25urKG+ex2WAx3dr+Fm7+cwl3IT35MmC4wLVLX2q
m1Ts9Ng/KnirIC9b5c4vZHDx8xgNvKltcn2n0JDbqzPsbq90e0nqvAcrkc/8XAHhJM7eSw6UnRxi
lNyERIiDVRIufvS9Y6HOZRBOkZ207AQKa4RkhaEyOVPAdPXk3FrnetMbBye+lNZ57C4yvhTWpe8u
GYGT1iVOrlSYXKP+msu5gv6aymssr016o6zhVqU3McxFvl2ju/pwS5ybOtys/CFybo3W6QeHuI64
NeixzhJUVhvC8Wyw+7ESdcQimSxIUvU3EF3im66gyPDbqt/gsCCv9MHMHox7adkD5UnIZQ+2vPEp
Q+mHmVTIm4hvST+XGv9bmXn9pxLz6oSkzFzl/TFoLkZ4VeqLMEgEu+B4TMNL3Jzj8BI2Z8pvOB2f
W3Fq2hOPRXuq47kw5CCgsvqjuFcCk8w50B6k4uoQVocgPDAkzvp9n+2Tfu8QDRR9IQv/rJJBD4Vq
QKP5x1HS+ehPSH3YYVUgkHXqQf4Y5LHtdo3auwMmjsdxbKuzVzu8nMR8ZIJODNms+av6tiV4QhAM
T09FQ3FxuP/R/YEAIOMkjEM4mg4p8BK5ONQLEuy66RY4dn1W2nZdaoi0gxE2YgI5BoBIPn4L6mpp
abH9GlUMMPhmhuu7EWn+c5mCoh8b29py6A3/+fsqG+vAqvc+yst1DLh4IWTRXe4PGTa9S9gJf9Po
tbUY87eJnea5MsrkigEMD0z8wxJl8toOdbWr0y+ED5/3z/OQHY2YZaBmNpjTfFjhazJ/EXvnS3My
n6I4chAMTWsx49DCnqOrOoKFmaoS/1N2DrKu5gxPzslICteQDo+6ZT7bphnfsLuFJgdcI25dUbQm
rGO4XgOA4gu6PFKL8y/uTdq8rv20e+aZIwbXUJEw8Ph0xLXpBOdtOkD5aYN200wVd8lKf06wr7hC
YOOI08K6ktECPNnxX0zU6GA46G3KLm1o9HQE/s6x2lLHx9XE1b6ckwR+v0/RP99AGQHRlgHwgMvA
/jgMiuQ0cqIAdtSMIIRzC4OL6dv+tlXh5sClkeexpQvHHtnt1SwCXZKPy3hmS8MmUUgqfDPLtNr0
WiugzXTkLfTpMXJQp+uj9w645tLk01fzl88yHd5aGmfoBpkkoIP+oBhgtuRPdWWky0itPLxo4ANt
k1yE2kiI34O3uWTw2u/M5pDV0NysctyYpUAHmsrxmNnKtkLEj+WmJWa55774+zf1s4CFp8fGRCCh
RkH9aQgwYYcmYBJuW9B6xTPwb6K1+iqiZeD1rqgN5Mgc/U6eRaQhJrGz3jFZjGqd8aI9flPDFtij
R08vFxbjXVAZW8e06XYO+hcnvM9NSJ6pM6suuG3fRZgfvl0pqVdDBd8zGOcltkSB7NQo82RsVjjT
RJUsbDml60prdORoBEjhqcLD38EinfR5/UamMA+ftFVTdPjeAiJZK2eUJ03o8xjGBiHSdigUglRT
3RRZztlPCdyOVXOEvqMsOGTZL7RwGFFrnvZoichYdSNjLl0JHaIwzGwtA44oX1yiX3zuDST/yA0Z
WAtOhT+/cDUt6Jyio1vSx+4ObR7ZRF02NF7VRRoaPyLEwmtsyfh7Otf0eLV2Aj7r90/C+sUKYbCo
sQNCRfRZ6JQg47ITLZ2BGsFa1QmtgVC/bcxqTk0p/D1sT1rSHDHpG5LthyV0jZImeiYL4kdA3PCf
kCb2NfEjx1qFO9lzwqUjDPVUb8QfOZkrN0R95WVunCz4IqmHwUeuNFZp/whWG4V3s2L9LNxC0PYK
6vGIm7k4O35LkGKKt32c2yVN0ZIpASU5TnA+BCW+DXjNO9tu1KuRGM6TUhbRwkD4jks68p6kZPBS
G06+u/9ToTaR23qLqMkQbUmP9ESM4VvWxmjrkyey8gZDXqZAOfpqUb5I7DJaGqhzwgw9ulB7QBtz
6lVIi6OalluEJM6DVVoj8lwS635/QTB8fF6zTWY1MCHofEjxsU0NjbZtaTgVoM8Qo0y+c7IF+r/7
T4Vob5bBtnWupEMeuCNjkBqaudpkNzW7ztkOzpbPTrPWiRRv5uqNjeNtRmMu9k4wU8lr4NiCnaYg
bU9DxQF3QbuNNJzJensfisM/pfoHw9ib94oJuev2qBKp0NsZ2lymtiOUZ2ywuW1nda22pbxm67db
26M5TCj8ZjA2k0EI08aqN6LeENqYyw0JihNSGA7y4Ra/qzlswx9ZB/CRFKUd1QQ7z9xNw64K97YJ
gnRvlXtR7rtpz/EwteeKqfYQJIeQdKX20PvHxDhQCGX/qXI6GsVc+XRMp6OEzkIuKFSS9ESBJ4mg
4X1xCe/7gQ93XRuFJndeFrZ5fvjzFzuro6IYodCi2KyHiwP85Vxq+wDVGdYwHFURo5QbnXLMa7n9
d90Z67gFdx54YXzEd5rvIyshp8tvwsfI+1MEZXqin5qe7j8pSTIefF1yI/fivZWH7wrenUeLHLBV
IBv1YRpNY1WSybIt2VHciiPuxWyBfPEVr1x5zXNZXsfaKbdBSEdYJn159X1xU0dQ3sKZE0Pt1iK4
rf4RRcV0aUJFvSKACBbSKcQ7RrZkVWQJaqGU89QUToO9ovchFg0vFtQWhMJYbGXWPOtga0/4sOUp
ko0EESOsdVo5cBwQIMLbM79HFiZTHYvByiCNfHFXbmjYehcc2ZsbkeR/E6jtXKO0QrE4N6tzLHdY
TzMTkTmw6LrTs624JSp511gvM2VDVG69tJpYwiR0ahANwj/VoW6sMUHCLevw7sZGl1+1VHlpJiv9
EdrFD9S+0MN0j7fkq62j+mnIgMeUsTe3GtPG1nAXQf5H6QJASxFpqhG9QwafuvEj4uu2GotIuUVw
UYe7hgQhIEDhzh7n8sZdIXeY2O1oj9V6qPdTvc+8fa3tAbKX2aHrD3XGqRUv5CqJjlN/wOlLFSSc
RcdOP9r1XKV/mvQjVZSn1p+rQrB+r65kMZtrvJcxQ+ZP0jvp90fHIzLplBZnoFuKs9DAnxTnSDlR
dXEONfSI5744F8qJqu7VKCeq4+hmESzk1vyde/XaiRqJ8wtOiDdFcLKCk1HNj4k4evdHZhyUo8GV
qQrrJsnpfh9lpC5Lp85vKcFfhE+P0SMRn/oCEJ9+nczitTDgeB0yepnFsfWPTnGU/DAdTUTGzpEv
vWIfnXvp6Um919DP3/iun6vpOa/NVVunIT7z/ZrDgaxTap2a+Bz1YCtJEz5l8Tm0Tr4FVmWuG9JF
2zxZ91Ki85x32S+17qSbp6k7DfcazZMhuWWf2uTfGuSRKpMTOQyNPCKR1lFJ53MF+XH0DlTvHRJt
Lq862NVBhgTSQkPYGxwaOSveK833E9B/ZRfjNzZ2Zrsj8Ch8RadC3beg24k1F5dfuy0ghHK3NjbC
2CBb+uoWNR94fl7gDFXjNidxPbBn/yhRH9SpMyO95SRnSWWFbXtHY1M9RsRS3SuAa0BQG0at2YM3
FwkzfjrX4G0mj1iATW5sgn4uTNYKPutwE0NSU+eymnWVrcdybZB8u7KMtTDWkLj+qToBOUTmM3yy
DSns0tqU4dZEtlNsiSLOgDua6Le2YYAoc66g+LeQ0FHoyBtzZwV7fHiZiJx1PylAZPUSNkWm7ahC
20G8jptd2Ox8ZxsQ0cvLQZUL9qXZFtp25I6abHtvQ43eJuHOZmx8Xkg+lxdsQMJRtbo2mzUZJ1Dw
QoKh15TJC+FlGWtsc/9UW2+oiXshr2jSmEnYvfMEgzqwvzyzsKH7xYVjr2kKTlsSleQH/UWpWZ1Q
CKAjBoYO9HKEVUKWNlhQfwXhgTLKlY+mU1uFPcPMFbEDPkupDz/TbVO3Byxdu2Pq0t+kNOEOtWuI
ucx7STZmwo0VN71XTjQvILN7kXrVsjYoroSorcBncknGoyrTbUy24W5nzjXwa0P+AI0Lt2e8gXga
MDSn1cwNkPGBnSPplkRjY0WxT6eG+t/qwhUFxc0RS91ZliozHCDQSw121L18iO7+XMyDlGJlx6tG
nau6V6GQCrjyYjcjgzbG4jbXVLo9DRSO6SRQ9C55NjSxqNF2gdIW/CFUYdut76Ux/wgRkLiz/sF2
KTowVHgv33bx2FPGvUgLRz3YQJxy4ZeSjEjpkdshgoncMXIdkmadVY7kaVylYgWFxRiR9qySfBWS
2xetIo8tAzm8yxTSzpzqsgRUn4zYg5fYrL2tTYgEQYZcV381JStRrsCEo9iNYL1rKwBGQGZ1uHBy
JXyXZBZquhfTmbF2s5cY3XlNn8Alxpa5mzG6HJgSruDIW+T6Jlk6c+Fxn23uXDIutzlXea9scmsT
bLnbmm7dzNVMZIa6UFi1e41M23D2hm5jr8LQBcvjG3NppAsOq75mZLVqslWXYapYIQqBMmsLlInL
Sp0fZ/3XOD9mEh0EicYrh+16TLToKurmqtVVSaiaOVeu8I/4WK5k7FIjF7SfH3tKd6vebe+PA9dR
55lAeORZzVXdi/ZVyEWniWW7QJaoiL8JSouw9XBtaa7QXEe6WudKMG+dq2rsoHCxun0xV3uvKXJt
ZwVSEgl0JlaJWIlxRbJ506wqAqDZv3FduboeLrOltqP7gZm4VZdO90V34C4B/LCACwfpj2Xiraaj
pf+8Qy3GIknB56JS83RcvEINHvGGB49eZbhd36dbMg4CBGe26mI8YXtSa8abIm8+MgzPY/eVGNON
4WC+sdVk1yOd28SdzzYVkhjS9ODyfw8JfoillG+OfIvbt7TlX/M2+W9l+6b5b8a9yAADf3onoL4q
yaslXtrp1ahebDGXJ14kP3vPVDA+O/skuEXjc508J+MzEFspnqi6ZnDwFPhPkf9kT4+YAM3sUd7L
lg9BP1fUPxjiVsf/w9h5LcetZdn2VzrOO6rhTUdXPaQBkI6eFKkXBEVR8Njw7uvvAKRTfSRWHN2I
JUQyKVFkEgnsvdacY94Z+q3QSMcBdFyKnMzl2LTv00kiKkME74kZF4/kHvo1+r0bJCpIo7o22Wb4
mO/+/lb6Hzq2CK8YozuYX3V6X790keS+AawZLB2vwrrWS6xc62HKyJsRGVIfMSBwHif1SS5NEjVb
QzlVVfJSO1ygCXnRdgMrJFkBLdmQ2kSyTJo8T4BfdjYJZYcsRqcCzbxWNcU1AhjniVjSA0Uu33bZ
zFLMSU+5Mcq361MNH24smJOkukYOwwSbXBMJRZdlx/b9NI7GpmUXnAXJEwnrxonQsL8eYmVXLGHu
c6VsenVgHUrCLUaJ8Fi3kv1gd+SmZn3NNQRq2g6srG80Zf5Yo+7+zQlufWxrMDPBzcsIHtUAY7mf
T/DRVINUrmdO8MrmPreINIXVTAcCP6nROeTKYXZYnyzFuuV7hVB/HbxOS7F0oVi3BNlyZN1C6fau
u2LxIvU/Vi6oAGPLZeVC6eTirCsXFi9JuqxfWLdE4491Sx+4rFvatb6vW1i6CDbAsd+NvlYuixYq
M/yEKg/hunQJwh+LlsX/BoE1LiYX1iC0Jis6rwchIYAN9lWHvM6epOsOENjl789S62NLQqOXuIgE
MUg52GR+fjVTorVb0JAlmVggSDJaqucG6e55sm96FIGg7srpOa5nhLtW74WEsUButufTeujqjDFI
kg7bCj6bX9vxgE8InVmTqfprqyrbEujnTp9F51mMeBh6Ymbk/fA1yhYs1r+fWp+v6zrYCsDJ+/UT
BBV+G9WJMJEkdhungLnfke9hE1h9Kvi14U2eUOo/OwCZt3kyPjlh8iYaI9nPyRTcd4NKgkY8M20w
BvsYQnlhBG3e9CoSmDSRi0e1kPRT1y95vHVRPMpIQS/2m9nQHxOVk34ms/g16Kb8bWyDc08f/rFG
WbASN8oCTZfkzJbvxCoy31Z9VBq1unWaov5myJW8SXUUAqkBqxyBXbMv27x8+PtfHfSkj0s+JCdo
bmV+g2xBf/ndyTQZJcLsy+2gqCXtaJ1GmaWKa0wRndjPjACcXWWy9tuzlK9Jtl8rH8lS3WNSpmrG
8pe4wj3ozoM7Ir3SluoH13FcO8UQ5FmOS6KXnqLQ9bTas6elMtNL1hoiv1tLMlgh+xSDJuK1h8E3
hK+t1Qw+okAMlbPwxeCPwu/J3x6WYzz4rfDDwddDv0Q4KDBd+pngreIBlhnWigxPHT2lnGBYQnOC
k47OvcmuDb692tMAmtaeM3lq7eWmZ0xeanrxWn3kt2vVkW+LpcrI7wcfF0g70A/Ak6cKH0NxOfiT
WIrGSoa/WCyV8Ff4IUJf6n0t9J3eV0If7NeI+C30+3B5EBoeFehLzUgBKw8KjQE0fidwsSdelnjg
7qnUJtB5qYkgo8IdOneI3C5iL/GbsdBHRAhtRZN7v2w6lqI6v5K2sszKir5SATW3yLDlPCVEIMnb
e4X5VQGV1icdwL43rURCeDPH98wYSJIY4tw3kJYekwr5TaoSXVPTv/0MIfDUmIBMopbUs8maleso
fHHIFAILOV2VU9+eae+El2jmdlQKJ3qWh4FfUEQoZdUq7TZQwNz1MsQHqJfmtY30+lg1LX0xp08f
Qzt7W/70dNK2TJGsa8TGxD0V7Jg72QEV2+tH1SiJzqWxVOZyc5LNV2UBXmetTUxGyIVgjiZiY6ZQ
ewkN6Stmg/YLk9KbIZfeosSY70TKv9W7Mr0BvCr9zqf7sdUPR8HhdsR8FknOOgP5SxfIIh4lszuZ
lzM1e78zpujYorMCBRjfG9Bn5Whyq9qZP4kwLunyAHYgSrlHGh6n5BchLao0U/NRCU1PImpg8BoQ
snojYCUf9RcjlUiXa7XgN+2rjxZd0Lka5AWd/T6U+1XP9pfvO+KXWeIQQaCmW6D1plDfjjnTTkmr
qiOYQNguY3JIYrO/Q8rleIp4pB+o35ICKf2Ga/PR4Ids20G8rWIm4rb+K4BLScdZT4dUgnGIHyOL
SnExy/gNPYDtGplWEJINpTZ22spPMpJMAYDnXjzhx8gAUC8z6URbsry7lMAVa95AbFVhojXmITGN
mK3X7Ly0mX5r1075GwsMy7kPV2EIc1yFZR04rvqhJdyGRdYUoxZuhzmQq20IXxPhqDTtbLlS8Gl2
wDfFIoUYdJWWD4dOY98ZmcQtr58QBsq9OAcnQbSgq/SWeZx7rQKnJZxdUuQF5NaQBsNiZ9OWA4Ky
5rqL56/kmBhu1VjtSRtolq+POmV4FkPTemZL5pMwk09IZKdDJwgcL0uEqbAbT5Xog1Or9wBAgmRw
TXKnafVnDmhX+nWb9WEh581Rtlwk07l9L4QzCi8sJXnPDMMgA6k0zgQWF4xGU3ohDYjn9blpSsod
dqFoNy8Y4lGYuCyYhe3tqFauEjsAzDqZpB1FWnRTgdzehnVPEgfq6pv1uU4VzjX2XKn584mEngES
BItADLslR5a9bmBzpVX4OXcd7XrIsBzMMt2wpCXVZR73SWKVt3JOIrMsE6CYiIY7W9dc1Ti6T5Gm
VDdwy4m+GwkyzxzJbVul8/VAtA+KRhpgL2zcNcZ7XNBLyWaQ73Wcjv7gyNYGB6e2K6aeFpah9PA/
Yehr2oLgbb1QawXZD/DjrYyEUy5ixxGxjhHO+n0eaOzHE8ZcmYmIP5WI+luokaTdkZTXqSpsTYe1
idkkz+YwWLtRpYncMdUHG8ptMrXkh8auw5tCk9Qn3XnVDTN/zOFRh3Gg+aneRMcB5NVxfUQn/sej
Mq8crr599d0TY+VAHaq2tA9lOQ/7osEi2Kptf4K/0J06wC+nHCg52TCz4xElsoH7l3zO8JK4vdNO
hzlldQUB7hNuu0seJXhqg15jktgEYIb0KT2SEiJDW4Z+TBhz/UV2GHw2k301xQkinbxor2wWJOtH
1ZTPO7sCK2VmUsuQTtHxnhitgqJR7zdRjZBbgkvShtODJaOkwF920zo4WU1zJhDIbARTbbZPgu1n
r4nhCKZvOLLj/fFI7cbhWDicxOxdueHy0972bTnf2p3yJumNfkRaPd1+fz5rMMcL57x+tD4/0W+y
45YYE31Gh8V+t3Wy6SbGDnNUVO7jk4kRgjvbrWNZIM8Vhu6hVgXHNOyJapzlmQSDDELvJl6ejddn
I4J6MgXF1urotkhF8CZ0r0xhIK18PzT97BZSCMJMGA3CLIZw2NVQ1WpSAKqIhrHMpY256EgUdNlb
owcl77rq8+biyGyDxCD7Tjvw86if5kDnhTPVdsGEW8eqOqwfdPI34BXGQZ46XfFDfVn+DwrR49n0
Uk1R/igVocuN3H6uscVVZTwccomZNTvKJKycE6aopN+sT82AA87roYs/V4MNobnS+2i3UsSHBS7f
MAMsliSvgaAapyt/HOzlQ9sh4aZK9cHrxrk6tZX42i3EVc7MYt8QSrk3F3fOUNvE0eTV9Ur9Zq6j
en1c6UhLyNoOJajVJvLrTWuWClocoOp2pIWHFoHBhjlUeSMTGR1ndX/FSvrdAh54V2nEiwO5bM4p
mWBHCAf3DCkawF4WZtgCZFfSSAB5NTbGeWQWnsN/6M8quWs6aW4Xp0hiGnPKcp7L2rRBmhUyuFLo
Umohlseqm08pQWPHmfQ/YCQT+sOEScbyaD0gsWZVO2kznTLrky3FhU+QqHGxpdq46IWqHQvRP9pK
O58kw8JoyyZui89oPllrAKU9CzLETfWpzPNPlYn4PGrVlPZpwBas1JGTjtFJE019lNtebHUANzsY
coSQtgE9r9YmOYV0CNYuQgYFFcsFDhStQppVVfuuzUhR77B0lUaIqQPYXAsQH703DCO6FdZOjNNR
ywlrC4jhuerLXlxJehpeWQyclS0h590slfuIrpMbOA1S06EvD4nFPBT3jOVHwCQ3va44hK7WPw4d
OV8b5BoA7o15O9phvdwpotYXef6mL++FhCD6TSvKwicRuLkOjZxcaVYWTFAi9B1h8sUa9Xd8HPpL
r5sdKQ1T9FTFh6DktzHZ1sRQLZu/H6Q8qKWtkdtbi/fAIQzLhFjZckl/TuHhzaI+QaoMZiO7Qhfe
GTtdKzgptsYmScdXJ44iIiqb6Cakge7EknEsjSG4Q5BxVhqwuorUGy6kpfFqXED00zSPO7sjc9me
5UNgVXDW7XHYSqleuGCmqt1kiYkebqBd0iQ/KHk30dzs3x2JzZheJuBzF4UF4pE7RQuZOyZ6cBQh
ZiSgO/sxwd+TdgShKXoY38N8Z5i0uB2KqAnukd18kdPE+mKEBdDgkOji3iHXb0k10e3ePquQP3fV
SNzaGMmfy9YRX5taJ73dip6zoO/2gYlTMjO0rYrCg18wwRd5LmEK+vehJIPulJSGTKM+MfdGqL3N
pl7e66OuHRSNFC5BqIiHo9U+dbFkcVKrd6OCHFbEFgpbnD0+681wkzbJ5P9mt/xxWksAqWyBYVDZ
L3/QXpBCZdptRypThFTrKqpVn5dU3smwJ+1YMBjpThrkvi3/luRUB/sAUJ6COFdABsp0qZLkM6Go
3bbqnXvRqJ9l/OC/WQev6oGfe7cOC2E4eaam0ZP5VS43A04JLORnW1bJNPil7Mo0Ck62AGE2e7fH
UU+i0wCLyzc56/uTqhIDiYjGMcbmGgjefqJdsNV69vIzBtx9RC93l2Yk58WkBwFyjPJdqdyFo0dk
igyLnkV/ngvij+JR552SfIWBBltBGzbAJOO93OpfbScA09ovffwqYYyhqgi9B7gfmXmOUgVDjoN3
u7IiGvXltEX5PfszDgiaDLHw4Noknm3i8Zoa1cNoMO2V0lNjBmBWVDxHTsbs2OAMBLoNN2tvNtWj
EoxvWTnJPlIB7agHMM2HqYBiOwA5wKh2//dnhvpxAc93aHLB1UxEdazhf26BCWVube4aOfsyKHCB
lX2GahvjDAx3BSMCQ6tR8WvVp64vSi4Mc3PFe87xIq1gSpRl4XM+OsrG3ddmgj4abu0hMiPLk4FB
3uTO9KjomGSNUCGrHn9ZdNVlVXRVZpX1G3GK+WF2a9MIwnyNm92kRar/MgJUigy+e2oV23JU9AfS
N2ftW+wY+X2iEVtlFXF6KWPpphNvLDvT83pQFbbRxIkrvjnY/U3VfkvHAhdSY1zGUSE/CU9oQKu+
nozs4AzqzlryksD8YH3Dr2CJWN5lWktU0gyyGaTr6iAKVeWFGDX5gT4z2wmsxl+m7iayuYwoGZlI
M3T5+yQn0YXOH8qIrP2GE2Rwm75U9uUUqVd5Q/yOJn9nS2iVzYJ64O6eW3H8AOnUE2K6b/L03Eq9
OEZqPD4R/L3H9WI95kP6IhnSTdyE/cPqyeuDb2RdNr/ptSiK8evWz5YxHViWDtQSnfOHWYsd6qFE
FOJWqfdwry1tKWetGBY3c+F6qbx2J93tJVfW3VFyp9ybJVcjiLQlE3Epi41D6ueQ+lE07GfbS1Mf
ZlKe+nh5KRWJZu3TbSSwO2qw9Pia5dsz2mvfTA6W5Yes9iw/SA6S5VOR7cfpIbF9bujjLrNZVfiF
7ZfEOct0af1O9lkf8g6jrAbCqu80Pl4hqfEtx+sy33E8aS1V9aLA6/ul8D11a/WRRzmzq5ouammq
aV0gVlPotgxyAb/t+2oiL3SUHUio7WMUpvl5bsqd6L1qrUJ4FLzsiq9lus16NKGlzm6ZduMmig2i
ZW29+Tr5FpFxv3nLGx/uBigzIVaY3BLofCv6L1QsoYWTFE4O0MnqossXDcyhvJRVXRDHONUlkBdZ
DMiwULmgjEnXKvtN07g5sLKa3PNLWV8qRDDZEVFbdGnrS19fJvQw0WWsF2GMBBM9ukT6uevOCWJP
PL/deeJxtlQGSJLFCBFQ0wnm2FT+KLkE2nNCCkgl/SIFpKb8+F0NyDLFZL6xCgIH5nPZASGgQkr6
Ighs8qW63EcQKAWLGrAdIHh5pUXorVdYXHh9OfazyrdH3xz92VhqiA5jyUjyoI4HeS2nOlrGweJY
HY3qWNq4Y1GCHlPUeGsl3YlicJGhLzhL7akPz214Nsul6vAMEbCcz8Vatn2GN2Quy4ylxvyi2uce
XU5+afNLnV8qRDn5RQyXIr+kwz4mCWa4xMMly0mXuERo+QiW7C92f5Gyi8PqGFgwb4ZYPzcsR84i
Gx5s7axEODbOdXcO9eXYkkLP42wpxeLbPmvWaZhOBq/0dMKdhWi0/1MJiQySQg+JGBIZJOHF6CHD
4IAS8rsYcmD7RXban2LI+U8l5F/FkP9WQjaDp2U/xJAoIXN4VKsSMqWzWv1bCfldDIkSUiEKr/wh
hjT/kxiyno94llFCUhKJJNqih0QJiToqWfWQSKOq8Ccx5Ixqyj4ba8UziLeLYp+pjpd98uQvDa86
LzmEpXw1j6sRbs6/f4+tlKKfFjO8xSw6iw59RgSvv4LnwJznLUy4clvlUUqUkKXeF7kTbaKxtE5E
uCRXqK+rfZNGJdeekYRFFdNyt4S8A7/Sr5GCawRElgQZafTyyE8bYT2N2XXhICSAdBK6dEgNzjiR
uY1hOtdTRB5WK8IauwtX5NAh3xrXs36ypBFBBRmXF4eOe5kGCOHmsHdlCSiQ3AuxM3MpepotByIh
XtDfrOuYqH24UZAqsPDLCAXHwGMvn/9LsxWBYl0lbUPQSb/7XhNzGXNXhPuZLcpzyP6h3gfjXqr3
DVb6CU3zUlbqOmvRRB5gmU/sA9xAdxkVWpJL24oKYAIQDVjQq/Hiwis6D7YYNSlezQRA8dS1Escb
Oy/DSqh4hePZ3GzWqh3P6LyQzbTjgbJKVS9XPfa6i35+bxf4XTwAB1QovCjyWNMlkYf9Oou8ynRn
rv0QEWY3bpdCy6+sVYUuO4BQ3mdYjpkHyHuBt3etgPmwDQ1xqZx4wmYp9gwUmduGRBeMndNyBLRN
EetKCWcPmxr2VJ+4LUXTkvTZ0i0T9wFkAOlzGpsk1VUcd0qBdnlD6nWpN9Zev1Zb0yHx6tobpqW6
yWvWI94NxfCS2psNL5+80fDSaXkQ/1nhhLmD4DZPq5ZSKm9KvLnywHlQgIp726Vam7A1d1LcgWl8
5wrhap2rRUvBz6qsPZUo+4gq90G3l8RSyScSYlsHIdxSNVnE7Y5AbYgNTbVT+h1jd2o2l4I4TgX1
PgH8R+zvtCcyjeqD/bhWW0OQdEFvjLXr6C5pIJLuRsZSeGnCkOmtFxVeHHoJJ8taVecVhQc4oVur
Ljz8hwNrc8WbOs9RvLHwJMWbOQ1UT+88ckPttSaVoenGKjzKWUsio5v/gjNkrcJEfueWJkl4LrLz
qyR0B1YIuZu0Ln2lEtqluY/NfcpZ0i0Vr4URyLJ3HCXG8UjA2A5PRA8vNfY7XV4qI17c3NUQJ9ci
3yuu97G2l4Y9SROZs+8Sl2oShtdLVYMrqWReuo7qqo5rqa7suCMnieP2nCecErXXcW5wtpCxxuXB
A5JP+hBXSlF7uuHV048qJ48CtTQYXsbpw4kzLRWtJbGtqjxn9FQyxStPZhqYeFPl9ZwjCRZzr7MJ
4HC50toY62zX7DCauYWAxEjqyVJy5MLHpKRuj9wiLPcO+25Ok2QpYlaQf1NSsxStgt9csT9ICBG0
Y4TTLS5SGluIX5QVyZSPUj3h4gMJe7SAjJzLKCRnXR4JSzB3Zlul5/XpmPH490dIScdmg9/lblZF
t7UbVvTGED5VTRVcepX8yIxU2Wd9MaG3ZswowZD0bSRZiEvsoj6M/KonzYIwmk13Sa2f5jGMrtZU
KyPqQrobuwIW07EJI5rLTWtvDFN6sVO1u+mcpLjXsoXmPv9utP4RIGMr1gLPZrDHZIdV4s8XbKcO
wiyRLHK81SgGIK9wi9WCwTMN8zFePlqfUmFdQpmiUv0YRae+Pwr9aOdLEV8bq4d+iQY+WO3BzJay
HL/o/FD1GcSkMPqMpSySh6ODxQS/PJTmwdVYicWkzS9lz0dzPs72kfbzkJ2oLjv13UnWlnLCc1Wd
rfAsqqU655xX58ZZKisu8XhJiksDSbl0w/ESDBfJXCrNruK1Qtpa/VWQXtlpHRFubkmwx0YVJCzN
nR2sO6k8BeEpjJbK9GPXH4f+aOVHJ2fLdejwJMMnjXdadrDbA/tD0yEuYykB+6Raij6ObSxl8uNF
B2lcSpgHJT7m5iFnQrHWmJ0I3e75Ae3j0J0UFjcdrbelSrzDFa3dsz6f5eqYAOs55wUgnzMVjRcq
Li7SklP7m13CfxBY2HDMICdxx2Zi9QGLrUzFEJQZ6fP0uFAh9lLKIiXXr6NgkHa9KLX7sZEE5lbo
CiyBnkx007MdzzcBSM47QYSIFhJsnqll49E5bEFQwuUcIO3vR5yl112oHgvDah7oX7YPjcSlS2va
K3MuuGLFCIqxkvrCmsUnu8rcpNPf2zp+EqYTPsBmrMkeWXpFQUvbJH4Xed9/KdArTibkjhGL1AJn
oLcbVsqXNGsOhs5FrR3U6qYEwred+1rCx1Plm1gai11q6PUDb1OTdffwJKz2kQAJxmsqPWJan/gc
o8oEzqa1V7NRlNu4mI1XOxBXkfYEOsNZEj27Y5WFt6o9WJ6lsifsCs24mXJp2NVK/CktauuChxLp
dY3Dt5TQW1jiNEFvwNwwyE91pB5Bf5vkA+ZAmSaBsa+MzM+qhFsonLTrSe6VUxfJ4816SCqCCks6
XXtbDwi0SEEPdnVxiqZJvm8q5ROvz3Cc+pyBZ2ygpW+UM+qJ+9GcZKgRDdhY09Y3Cpcu5HT1IqXt
8qM2ALIIu7i+r7/1E/BfGwzQzXqQpjA4attkqOZtF+jziQaZ/qk0T6yA9WfRBuVxMkYbYWcYf2ak
80ku8+yqjcZrkJwll9RB3qu0REiBhyIh9/WtTcvxNgzooAVpBZAkCrpoy11SJfNJHURxlQemwMGB
lbHUhflM/+pdkbTibRTTkdCeEEyzcXFsXBV/fzP4DztkWi8Lw1UGH6diH/z5CthavWTmRkNsQjip
t3GLTiaYMZbbADyfC1l5m2e4XqWUGBiNJPk+YfGYgUHeE24h4Y9wvNiOQoBlt5SSo8okBL2nkXL6
v0O7fIhJmqk9zndPC+L7TCjWZyXFFCwkUqzboXNuGYe8D6V9CY1HJ3sKpicre0rCT9FaVftJMwFW
L9UMRGd7uXhOxbOcvEzJi6Y89+NLu1Y9vnA3y7hIDo24snpR3zeGc/P3rxuQ8w9rfZb5SD7xPANE
hLr98ws3VMTlGhO2y16Wrmsz6t1Jnk2vN5ThxYbdSiY2fOW0V2CMjhmABoseqNIfu+SmLm14PDUR
4oou9pCUoZK1CrygCYh7FEdfNLsJb8okVLchIrPrprNIcSxgPNcyDEXDsM6mqo0vxqCZUHfUTVnx
ekQWWnHCI9u70JI+O6BjWHGwc03UvCVc1XgPcMluZxO2qUR4Uqo0V7rZcpvSStaVotZ8I8iVuzoP
7uc20T516uTnUiG/KfYXW7bAFNvzRMY1h1ZU0znPTItsdTU/JAp5XVMaP6Injh6d8LaN84wdFjne
appszbEurp0OMXRBwOq2NzswFYY5XOR4zM9M2be6mr8T7Tk+NHlceUbKrZF5kfB1WwpvFN6HGyiL
6MJ0LNrgZU9aV85vQhef+xbiJG39llVeRKetaxqvXrzFu6gvt52EXnWbZAXxbvDgu3L6bMaDwLxA
I21E1Y2Qdl2DrAdTUZNNOqCR/N2p8uuZAsYB8xheG+YSpE8u7cW/7Ar54l05OHW31c2x8qdAetL7
4Vs0A8Ek1L67oIgQROx5qWMO27JDmPH338BH+gEjEdZ6fAucrNzrftmWhuRMNgqYh60WB3gTQuPY
WhXGwbYJAHFgOSgMmvlJybK04splW8Mu7tgjQ0SqdoMa7nrCtNGY2Hu7e8lbfI4ZahOdZfYQvsHF
zOFiTuVdN+f+33/nH9p3fNNckiyWZyiurF9VbhGKzF7B+b9lkYpUzQQiFOfBprNlgy229hW1wnSR
OozV6//732/j/4Tv4uZ7+6L51//y8ZsopzoOo/aXD//1IDAj5v+7/Jt//52f/8W/LvFbLRrxrf3b
v+W9i6vX/L359S/99JX53398d7vX9vWnD/ZFG7fTbfcOIfK96bJ2/S74OZa/+f/7yf96X7/Kw1S+
//OPNxDY7fLVQoCxf/z41BJLuQZL/fdfv/6PTy4/wD//OMdt1L0W8euHf/P+2rT//EM1/8FQ3WBf
AZCRRrnGiTa8r5+R/+HotmUiQEP+BSuC4Uwh6jb65x+G+Q9uxjazGYKSzIUeR0r6+gntHzZBETZR
jfKiXFbtP/78zn76Df7fb/S/CDe/EQC7mn/+gS//l7mJvAx9kEwamKds+lUrauMv70NbUdC/RJCG
VcCF2/QJRcAriazEKEf6PdPEcwAiM2ReA2n8dQpsbwRfs1VHEATMuDZojutjrmORDh90XaD0YBAi
YVQUbDNjWjyW+U68DS7axK1LLkvleCM0fN6t9WRjEwlapmN6yrbdepsL+4CN98rpNjmgnjxW3L6j
RT1aS1zTba8pGJ/Abg86SXX6nTHfdMWJkTLbr/pcaMVDNNiIbJt01+jlEWjXObTAEqdkTbdWsKm0
F9a0HhPIEvun9lyNeHmTW2Qd6NWD12pAIFU3SECC44RtPGEBCMR3E1pxhcX/ulcatxqdbZpL6GC+
WtcqCZlhYkC+0H05QL911wvnDk//MZ/kQ2rmTJ3ExqjCK4epKnk+W7sXT/QFwIkjcd+ac3PO63RX
wdEIwbZ3U7Eb+niPPA0Mre0HDT0/c9iTI8pEMr+pVMcrwuOktLdFm0Jgwj1LpyGJhy9aLz9EbD8N
Jz1UT0pecYHvAAoFudi2AR2ZUjvbfbW3p/IWVU+9icv8pqajlhZZslGz9irKvDwk5zM3w52eZoC1
4MynzV2pBtiAjBc1WhbwqMt63MdZfCh7lO5lHG3SjGxL8t659D1Y2QtA1ntip7eC7W5Gft7cGt1O
JEAKbHNiBmTz0htbnZaV4WSg/TkDMjQRcMYuRjbYruBKpg3WV2HQCMgJuuSnmOVkF3KPnKT7LvnE
0pOGegK93r5vYAyCg9vGdffAiBvAH0yXrvkCK4MxilVcpZHYNcRg7p3ZofOWEZAljn0E/A//o1Zj
SJO3iGQ+oZm5MhplkwmWAA5Ifoa9dn3bh9j/2GI0pYHmiMXpMOxyJzgl2mtt5F6VDdu0ey2b9HMy
FtpGpXleK5IvaZiyY1kwL5c2aljTODSOUXJnLLx4aQF9SOxg0Yoo8lkQTq/rKF57ulYYBfOmLTez
hWfHSdpL2xr3yRATeh089DW0R7xNZjLuxMJkTisPIvHOqKb7qTqzL6O3EkJkNxSihmZcaeHGKZmm
iC8dbjqoibtgtpDuS8l1pD06jf1IkMexWhq/RZ/fRWr3yB0RrPupCv065/Ym2KeiBtg3nbiKGYB0
dG6SrH6NDFJPrebGioTbTG9yZn41Yjx5i3okloKrqgmec7PHfrAkuia0awdElsy1mIfSU9hgei62
bA9hrbURuwntQK9HtqdHwQyNtfKZnWCwAUFPXh4Ov6k5Yp9fdFS3QVrsUyvcQ4QcN01tPAvmC/YQ
MvwjjFVBW9nGn9XyqbETbo3JPs/bp8qMom1JbyopR0+Sn8xZOrXwolRYNvNNXEvvUc4aTtMuQpWB
byp7iSXkkPh2Ft1B20eUhy9A0sIvcje/tHgp0K++R2hMN0MPrHiENF3HyJUD87E1q2FjV0dFn6NN
T1wDmaQ68pfua1wGt1Ud+pUTvBWm0WybEHK+Lou9roYPjla/xhniZwkimS7KtyrBMG+eZAn0AFTM
fZq0/pQhOe07Yvq6xovbhkGIHO17zYDwMnW+mkfcvHd5IjIEt0WGnS+8b4MC1dtXLUjhrjUXXFPt
Vj4atfKpSdNbp2rurCFyMDj1d3qPgTYVrj5ioMh6dKMyc9zyPk3Kx6mDDo/zUUvwKQ/4N+voLkUo
aWGqU1Hcy8hXMNnpef+qSwJtv7KLKg0bbnyrddZO6xGDy2xeguisETgDl3Njg/IfNbL34l7exU+t
hkzINGNpp9TaV7jt5Sad8TlOMSkDctVHrhSQbjq+FijrUegcu+pLEX518IeG4hA1vBGmh2J4aNOY
qGGmCajXOsGcVlNPFYxbaN2bpQmngiYcoMxvUIbO7OlPpGQsG4na2GRmsVWNCWTVs2wb2yL53HNl
MyZlG6klHHENjnK3y2kcdyPGgbDbDFAMRrrnJmMouLovhNg3G700nhFEnquWIQb6s7FV7+se1UcS
8/aYnS9IGr+lhnbVCG4Ms1wQXTOonhXQ7iV582BFqBuDyETKgHkCQdnUdBc1D45FJD7laCWVSWVw
Kciqn/YhrleaNKR+e5EIt8qgDhtLB3pYbMI8/n9snUdv48CaRX9RAcxhS1JZcpAtt+0NYbvdDMUc
i/z1c/RmMTPAbBr9gtGWRFV94d5zHxLQOnKFVho3WUAq+Ifp1f9EU/wmbvmez9VvDKBiluC7cEK9
aAu8SZEWn3rXHMG7o229xlmBvc2SG6vDV13LgpTh4atO2m/f8PTITaa9leGjyHiPG/Qf60z2QVl9
mGoNDdgO2pBGBM/t5pJf2E9vM/N1ZSS80SZ5gdolbvp/YzuEnlY+9/ErZTnE6LRECRc3aqM16p8m
8ku2UBu06c9I+AjBWbsyXb7h2DcDqyQbGF5ibEk2C+c43bQo9Tk78ld5l8bq1RswZQOt5IQ5j2Po
WOePK3pCJ+uYDvbiy3IDf+gxxK+HFagLqJ+XRHdlsPY/lX2ndNuIhz1xnuqEf2cGA48CLMNtXTfd
0XaTNUwQKiiExcg+v0qt2DTtcm3xyRaMgTLH+KKPPaPo/bMa8kFMFZ+IqN8EWATNy0+LbZ1BaUTk
qEVDXW05TO0tCWNuWOrfgApiDFk2qS1lYNtoaVCIJtilXTesEmdPcN0xMZM0akh7CBa/2M2t/ZJl
mH6qmvFa/epPxWOnmfvJKB9jt5tBo7nnBOHx1NXwwFlfW7H3B3WYtfGeI8ddf1F1HKuJwISDMtyd
s6BubruTA4osz+IlaLJChRNhjgAsitf7Qe7OL8ZolQxjjKhhJIJM+ddL+kOVFpE7gx2er3Ucv2XK
iLR4etDbYjO0PMa5VZe0U8ZFFwZZnEiPjfJDjM2NENZXYHKfqS+t+6wt29yPSei9N0dQBvBI89RT
z1JHEI1OblesgwP3bzM6L9Kg8IZnoeYf/PLX8RpGMVloDb96a+D5vlTLlyvJr2ND1C+FG0isXaW2
snHVMap2ZyONiY9ZeDVV/qbsZJt69lPRrAeRsF65tYu83adcTmqcOr3djuRfGbXY+TxMZYvxnjdj
la+tYzyMZX6zTCJ8bKwPxvCMGDboBWkbhc+2Xx6zIyQ9MexgwpNI5l9byziLgqljsjD7n+0wq59o
0T6sgsmTHydbh1LK7cpHzUw/2AkElpf+pYXrDz7aNG90/ZDRwIbtoM8IkYOm/m4MPw/b3A2cagph
WmztsgfQ0AN3cDG0N598NdxO3lzT/kZ0VKCvnSOBJR3F96veAAmIndaIfMwD91+LW7TQNtooUA2q
m9+0N2dw1HVah2Mqzf8IRHHsW/nGRO5S6dSuq8m4F0Vm0I64eAmwqAAOBm7ToruBsuOuHHIuymQH
96kcEWE0MiyhX6xpQeROQoCBmYl9b8Z/rHjFgj1GS60Tw+wlrwV6tc5zz1pcY9KBGx2D3oiL9FKZ
alPgVSdxOBxgQAhK3N5wGrz+Y9BhK9iMBVW3yn/iKv6WNP5SxwaQ9YItw7Se1EJUhzf9xSrppchx
EKu+jIWdbHoTSBto5LDXWSPbxkGhVDSbjBx7kXKguQi8jCVh9z4jQ5Pxk75PXe/G3FtEJdAzT46/
rcusBwuCokVvqE4iKw0has5x8ozAMvAALObmPzyptAiUfTNOxRXQbNO6B5szh4Ar48deABzpXleR
ttdu3BYzSMqmQ/XvfipPw7s7VtdlyI9FaV8zal6jS19dLz/bjhGkd7ej+zNhFnLjmxhrdO8C2kIP
f8UwuApAokexlfElYtxraZ56H1YqU08GzWIeS8MZdnIGURIXEcLBbWtO77Gp1zjAcnEy+b9Q0W2y
CcCLPQ1Ry3rag6Cu4V4aysrEWTccBYbQQFuHLytn9Ostxyrrd4lLY4FrwEUU3MQeG0GBsxBvm/JZ
XL7rg8CB8aPW9CwV9AqH+8gb3iQseqEExf4Lbv/NKrsN67UiSCVL9DK5pRozHGLelviqLTEWmRFc
tuGs971jdi7j6X2EKFqBytc9+SGfk5TNYh3L52ZCipvr+SvoKKwW9V1+6eWvZHURkAjwKTN4ltne
D4z9u4oCBXzA0da/VzAt6aC7mCHtQ768GWt9yPMB3LfvXFvi7ic+cIcm1zDbfxbOOdRpRBkF9uAe
oYi7K/mow61IjMPgpwdLvgykmYDWtF9HyCSdglvL2mMwJRJN4hHKZlfk3QbUHKpsuuNhm/q4fte7
P8lJntk/HnrdANHjHDTgK3wH4Thwlw0O/yTV8Ap+2ereetJQ/N/F5gsQyPrfPOVHwjBO5KsHq5FG
ZoI+1Dq306Xuh8DgJAQqFbh9utHsP13Bh0Y5O5Ylh3jKjtb9ulcdUw/lzmEovVTkE7y2MFmc78LV
jq6eEAmRvCyozIVWhda4gJ+hOCimrTuRiJnAT7kvP9KX2taCWe/CSS4PuIuusde9xLyCkcWbJWVE
vpDLQ4UlJLKHN5rooMDnK7O/hJ/uWOGcW2U/pyo9O/ZU3GW9UxQn9onCoGCrTgEG2SQupqij/azE
uON/lX8zVzEflgBV5PcsX0yisYJhEs+JxkrGWA9ovCW1Ph7F6o6yqP669sDVMJ9AzD8q0/wsoSTP
qjy6Q/Va2s2pWw3w7HX7offu2QaMuCb6aSJ74xH3A09DOXMNLiD3ENaHVdbxIa4T4QVaNE3xzrPN
J0PGBE3YRKF4w6M21hCa1r9NsZyd1n1lTmSDEM8+sz4/EK5zIW4D2oe6jsoqTuU0fCcesEm7LNjs
pwmXQeEdeS2RhgrBGSvc/WYT8MdN6FS2g/WTG2s03jELbMWYL0YWalYqflLfl/bP1GgfDpiWdrAi
XRS0qfLkCXOfgQ1Z8VkVyL50Z93XhfXioO8aWIL560aLh8d8NE96QVGrVDhMwzum242teF7nhn8U
monRmR+9WaH5hLTYallUNjhVyoFSorvTGumq1fBcV+S8qXo4xX52suc56Acr9OPlaRikDKZZPLkU
BIGgGAzsRL7PqfGaEHEY3bc6OyunoUrFxa5Q+Hpk4TEfsCKvj2/+ZO0aNe+TVMNM7lD1415RDoeu
ZyanjsSUoPW0p4kw733WsJUdiwj/LRqmUT6a07ZUBTGM6KS7tI0wWhw1v0BabJ36Ov82ZvdlodYw
pNxgdSNEhMYfK+fFGm0RuFmysb3ySdthZ6CWXs0HF+rVlIHUr/xfSMBbay2arSwRbbjmDd+DUxQP
7F1Ja2/2aRrz482n3i94XOw3M+93zsyNlXp3P78k++JvomlQQbxdrZ274UtgBpgdcfU79qKF85av
Hs8x07AUtsVokR5Tmfp3LsUh6/uEvN000CaEJymzO2X/9GroIpj2bYBd+tXvO1pRluImJwQ214vU
xJdOz0QxMhDI0z0bKaQAc5MO1qUHeqOnbw2CH3yKbC/fh74ZEDf3YZbF59ZGr4/IagZ1iyiEFsBJ
eZHFexN/NtofvCl2IDNCDqSx7eYaRp8KR4OI19TSKD2xK4Sc1vZ2io/sXbqoTnKmkqVu4IK+dVMl
gXP218SmAWztcTPY7UUvjLPdt88TmGUWQ85Rz0QWSdoJsoMOcyzfTfDSXfxHYIGhGRc3mc7+NiMQ
uYjjf+rQMrEQY8wJd499RCV/JeP0x9PGX68pqX1YVW6cHIJPxrnVEMgqIMGda9cLlmaJA1wy/wgo
ZNBnnsfmiXN5PyxP2Dcj0YJs8gRTVtpppqukQkRyHoLObZ/GzOEsXr6Y3250Xp7iiaSadW/5knwX
NT4jg/yMDJZkQlTO1iTheRjTCGIsaAbv1cqLh1KS25prf3OSXHiOdP1cLOw0ck8PgBSflJ0xnstZ
fycthDAam65Oj1lLrzRgA1vt5bHr/vARXwTTh2JCsuXdFWj1iZrOq+dNm5soooxtXHuh4VD1VzIc
nWVj25ckKXOuo6d1JY5ooozAAJRSW2Y/kvM/x/vIRJtjjUxPOkyQgGNuwYN5YVrjBivnhoW+bgLY
V/pq2zZXhdNtiBPmfFyFkvDBgqFGnaGfJKf2fDfraeVjKdTRKKxfo1JHX1H7OlKS5yAl+hBoUIs6
mj3D3ibhXG/LKSy9dVsr87f1wIDPkfLeYcjs1pyYNWEgPV8DiSptdtuQzuNlgBUKxwoNJIVLv+mT
YQ9ob+V5wO98aenDhnsuRI7pCbPuWuaHujf3GrVii8vds0F3Idu9TbMZTFmJkMunXNlMLJXhVsnu
4LtbEoumdU8NFtYzpmLwS5XcZ9h1yLQgp3dGTWiEoJARpuTBOPYhAFQmSpw4KbE2cC1HYtaVYwJS
7zezJbYqIRClC/XEjnDPRv29EmFwZTYvOtiSydq0ZLV52m7SKmBSb1hat9xoOzNzaLIg/JLpGoNG
1NJbATHGGdiWilOiOaGulqDX+i12qd2iPeGbHPlnS7LEhyZUDHMp2yNha3x2CvjBd5wjma86Gjvv
kdiV2Hsqin67ZD0lxjebU2ybsQLLiXY3Kyh1jRsUlaCvWlTrL2tTbZq7tnfKkW8t/D3eaKC2Kimh
dRg8e3yNfLXRx/hRN//1pKmK7LXHI5CgNKPFiCqvD5P0punuCw67RpBDMXbX2ey3jutsmcgfSwg6
hXxvx4NCGWXUw3Zhjp2BO/y21gcx3NpRXhh1QQjEfFHssAGHg7O+DtqA7mQOZgdHhxfacGIduTem
LDS14qPy6qOhPstucXZ6Ik/UP+6mKsxw6qxLXTHTWatX1dlX1zWfZiERLJnnmHQbvHtqYwIDDR1s
Gsckdx90w0Q40PYfupM9WK1mRGrkOGoW+WO5XPlJU4uAzc4lrpJXhONhy6iroxjD8fMwy7v0diSC
GeNpGggWQI2lh24avy3x+DWlMzLhxQ/izimOZad4RisHZlb5MzuI1g2H4rsAThcny34qc8orf3HO
tOkDgScBK3VEooottMtnyDm26FEO2IIV67Wq4zlQMcy9n7JMA5+IvjX/rHPE43G5bTg+kmEIqrVn
X/0hhouHFrgBz4LZe0M0cIQbxBz+1Cl63AZx1l74THrKQM+YFHio7cJybjjIL85w9T4z+50yAo+S
QX0KXTtrmsDtcmYKLLgEUS9rHRlMlvLiGScxIlDgcv4fvQPMjjknaVCosiWbdHerzWQyOeQXcq5U
yQQToDh7/8H46bYTJNKrA4Lo8mg17pNEN12C0szaTSdaVtv9cM4nkR5tYb55Tn+d5pkmo9NfVyJP
emaHRzJ9kxMl+7yZEvZXuiyoI3nEdf0ePdShPQMqQevowJ4p4sY7mV3xBjhLZ5QgtCAuWQJ005wH
1FcpqVeaHgEnGkNEQU00OAbjgARHx5KTdOjlBNlVpACo+rsex8jLuvrc5zajP8GoK66cwO/k8lrf
RtutNpPKFgimxutsVN+TolBeeoUlZ0wReix89Fk7Py3ZvXSWHFgkxxxRLLAjU3PxnJInZ9TWWfC1
XjDNv8Z53T/F5osXC5K2Xfu3MbNL7hfdhzsXb6ll/3gWuoUefEJjJrxjwFvGpX41x/WuGeHT1g3e
Et9uv1Qq+73whrOfj+VDPMUiVDnnW2EMTG4HKgsRP/u1ybGI+uPOafks+3qIphnjp8co/5ii53SA
YvuF3UXZsC6byann0KwpiNcr6HRtP+q042Y2fSNhQtXIvCRJDNZ7TtKBbGW5bDY72/Q/4gFWYZGu
INaNPwSQo/Qk1KvDpk9aHWiYkkSyCm1FZnY0ud6UgqQZgTv286sFeT+UBx/K+DZD+jqmxt69G5Oq
XDu2uh505egdykn9WZAS6msyB2nm66Chj/Ii2wmfphQ9uL4fiN4pmaQWqoXhb+xVp17LgR8ie04G
0E/xnYsg01uGPCNyK2akSqOi1x3uamM20ZMhyp0Xm29x95L6WH5MTMYBOOCNWiXAHETPk+v/1cyG
QqwpZSRll0VEHl1Lq7IZU1YicNbmM3WXFFkwl63CsbkKMKJEenBjO7MiEOMON3QTP+iylscQZvFA
7WW25gaSeTA5lk7cSH3h/YEpaCU6iUSKsnaoSbXLRA7yce3oxLP4mPNxD+WhXzOx8yxmha2hlwGq
2gLqf/9XX7kU2tnxCcHMtwoPauDeg1FLOypNQsYnfkHMy/3ZtC8l7Wzf1Crsx7hD6c27xN6TU+x5
5VmLvJj2eCY/z13wI7CVItuzINtFFfxcw+ByW5F15nWLxlieZUec/E6giC71qBtbb/pA+KdQuxCp
V++MpS7BTqgpaDoOknzJNoNektY+dyj9i+RqEEJyaKpdo/Uuz17hUHXTxSx+xxhrRnVZ/c3uxVIn
xqjnOd6slM1C68p9M+Snygb3aGHAQGhGqcLRSyf4lRD3Gs7GQLljNe1RkyT7OUuzd3gjw8x1Y+qD
H7HSIJNbukWOhGZTh3dSz7w86E2aaTkMfTymKBS3qEkOzMW//bb87Jz4nPjDqexNHOutce3G+8x0
Uuc6FV6Q55kiDWPA0sDQymRJTB1vwD6D9SL9otgtc/nWmR0xw5qm0Jyi/rLnZ90zAS6rrf1pZ3e1
2OStzHqxYPhVlFUjkyhH4xV68euKLgHNrNitBP8GLjzxTVf2L67ZlFydXAiLViBGb4atWSlv17Cx
VnmmM9siSIgjklz4OZpU+pBNvvm06CIFYSrhafJXoDXImLNklpuZuVIUx2l5arH+FvNsBUZvbeG4
9eGcu2ojTXqRehY05TaDrISUuZ7hWKBJbs8RSHdorjWBYTBiDGXN3GIvLq/DNCbxD8EIW+E/qonT
t8l3ObDa/qCR84D3XCdPlUPAL+r6oMU/hcPnjPx06/gVMD1U4s7YPkxKi0Smg5tXThWJvEnYxZGX
ovk5Q5ZMBiUTwsDsMkCfWAmIbi4BNxDCOok/lQaVXq6Puj/mrEZusjH/klIpML9rX20+s4CJMzwe
1q/0GdSMiwn5c/xwinHDvE07W6/L6NlHr4HcSpd98GLrkFq9tyNe3NrMQgAx6h2xXzGR2xzeYT41
9tYs7iDOZXWf0Tf9W/yyiwa/SwKjNWg49OY055VxuaMP4BHB1vOHjZv31q6fB0VHsCzQ9/i6Lpq8
ggbA/+BD9ZXvoMvXyzi2xoMqm3HD7NTmtY8YH8z6XDnmK3l3TSQbmzDYVXI/9snGy2e1dWaivXz6
s70N47Abie1u7n84jlTnyZz+NU5/I2HB2aJ1xEvmGxDOlB1pPBdXmS4kaS15EOsE+RAeTzawm9Vh
N6xF0OmhEvoaFg2c7bJmjlcQE3TSMhYyTmUV4MEWFhOEnTY6mgeSGmiA2T5uek0xWJ5aewfsOKKx
a+AbeLeRWpUJgubzzSRnmBYGdC9nGurClZthZLliEDajs7+MbSwNlo26YVK/nnIfU6855+gc2QhX
OQ4sOw5QRddnT6XoVzzFXirz6tNcwlwaDLKd3BxHEssfMzdsFkP6b21kC+KIT3JL4BOJ8kvBfB/w
7DACY585kU44HRutKg8rmQS7NGH06M3+FIwV9HCjvndwuwq2zlIMGmV2Rj29eNtEud1mXNwkmDS4
MkUjvtbarB5y/ctBlnmW0sZe45781vA25Jk/OMXABqnQw5mXAlShRJPi0BZZAxgfu4mB+KmHkcHQ
42Inj05hMMJy0WnYyYgTNh1JJxnuViWmQRs9o/6tRi4dP33F1U69XbGpTj2L/htdyWaqinkjV9Eh
P+n1nZmaV5/9FoLW+NCKLMh9n7vKrO+H4BrOS8nk20v5kZn9WAnW66xyRlxezuGSWUNykjmSGEAl
DHEVymmsglp+ntGMAU4GUNy0eeAyKNPAQZFUFeoNwIPCznLYRslwwAUIzPUeSWA1/nYeknK/GC+E
56ZPUlKdcD52BOOdFjHRWpRr2N4nHIpIwWXyxpfCdM7Sa3nSm+FNV59Ed9rP2vzHTzV58HpQY04H
H7SwD7oP2bwgHJzWGb2/YaeRSIR9osokTrw+21CSdrxuTtrRYvQ/krrIjjGPCvJZd4Pelaf0nvJO
4uEa2pNCEyUcHoWhIGsYHavoZxa6rVaG/Qqnu+jPKQKvAFmKtXM92nKWsLfFsy75yrcI6GofVrHx
KioGIOVcrEc9GT4Q65phMlG7lOg6mJMjnJ1qZokF2YrocyNQmBuUM/izY6+9V2Duf+Syka4y67NF
99UZnneb2/GBg15yu60dqxj9bHboS6amZUafz2/uuHzocf1l6u6fOsusx6pbHkcmDhJo523I5nfw
LODdR9bQZsN7nTvMo9SEAdBNXFr3RvqBAo7XKFLbOuYbrgcQz0653vsq3xKafi00m0N2mCB/4pLT
G7ZGmOHq9KpnbhrJu2iPh9tLa5xHToFuVSJ6SPijYKQ7gAFjvdyGCIiHsKVpAruddccpRxjOyP5g
xzo/E/8oEEG818j/xj9Fqv+bRagvoxvauDhwapbXFR0z0xSGSmqZ6Be48tmoF2HmHIzR1U5F0YWS
y/3CtCCR7jtDboRCU4mK0Kxr0hIoZmyPOqFLVZTUa9SuYNPpZxi36dcxl8gAMn7rBpVYKBmqnFIA
o9HCVhoNUuWcKPbTk8TmkDbNg2P1yyVtT0Ch8shLjAFLYG08pwt/cCzQ88kvv+rbU4u56eaYOQmT
MaewamOETkb8OOuMcjtxD/50mClXqbiH2NfW1m9lvOd3dHd1FSch1IwSr1sTI48pjTAejTgqcEec
/TumNqEE/u+//c9/R4OkTgoBCm/YmQDVMx9kvzeXVtc4FGnHpNsuJ4VZdov1IGQYx4MPCWk7mdBB
nEzpBx0ljujRV2kTrvzeqkIt6/Q9G/tSKQvImN6dfXv5qro13tSZnRPrjorNwVGu5flVYxHdV9W7
gHdFIQwCx2xtdegdnFzAAsEooUtHrGBSyt58hZl4pb4u+7M1jfPBgD5vrwY8FElkdTz1RaTX+g2o
LLY+6X7ee/ydlSGBdJKYdIAeLCjf5MVPpkvpddTaRNRe2jgZgtpcj02rdGTVFZyTQR01vT37qffc
mcp/GOcKOrRB42D5WXPUHbXxSe55bpzpjOmNvafGVntOM283GIoHKV7V2TQ0EExI2GGFTdIUl2nQ
YEZSWrAR23X3jOFuag9TyXZ8reHdN7qHS+1xNZhpeEQNUVR5GDDL6bCCJneMGrEGo1fggF4WJH1G
Hnlt5bvWK1l2gKoK1wXjV251R6fQgU/bvNiEpCWy5Zmqiyz2NsJY4ADGcACFFLSGtmvtIe/uW6/4
lIKKOl06Z49twOvm85rFmD5K/MgjmRnNgOK+BgpYiINpt9TivfZljH8NvxDMbTWiRdf27oyMn+Va
21tK+zRo5jTZEeVrsxZv3oSmJQglkeTWHp5mSRERTFNL/iazCcrNt1i586FLuzeyoPiRqWHh1OM1
r+zx0+upBrAcVhocjLZ338pCqy6jxrfYHxlOV0l2rUi4rBIbEHEizobwUXfWqDkX+2r5NofC+FUu
EOygUj6VTNQYZhdymyw6FWa+XmxDbJ0S5eRYOEQD4ffuC2QIgtj1cI2b93XOfp08jWqdvtjwWZ4C
szzmnflj4hkI2jn7g8sysEzxLXrnbWbm15IPdFmk+PGF+bT6jdyndtJQmNsvFvWO5s0bexgV2y22
aUxlQr+dddaZ4l87DEe2WF4QS7JYqf8LCSkthhoWTC3iVmPJs8BxMNNy5IYi0rJiPLLpJLPNKrfp
kHK7JmB+SUHwV6SvaZJ8JRY4bN/UI6srzSiTroyoV17J8j1rft8HOXLkYKw5MHtBJdwMCIoRomTr
jLPsvSnxzCG5mnrzQNWdJ2YXWaqyNhbD+75CEWRljQjrqv+yJyOKR2ywZYUAsbozmvIYyj+0e9Y7
dCsVbr3I5mPoLHfd8DaeRGspyCvawaz0GXWG+wyU/YpKew41RN0N0oale1Rocs37B+OsoQuCdSaD
qfW4e9sqDnODJ4gg4o45d5+PT4uVMtNd6xRFXPlOj/zTm0CuDTX/SXp8gc1KlnQOvnECqTGk1aOe
jdojrjPSlODPo6o2kWc7lQegw+yRGwW0V8s2tTrEYjoRCVhRthRy+IhTCIiOru3JQDvK2MPrDw0J
/vqkB/WElTh1HOj52RhZYxl5KYkay7RaoTVzKjJZOndGi9B07R7ncvZe/GE5yl6rcXTXX1WuP7qF
z+Cq1LTDzNpvov1xKmmdk0Q9WXeUnqHnR9eRh0p2H3xMDRJEpE448khLgClV2eRQFdVLZcqV2htL
GzJwtDUdJqeumwWDSxQV6r5lqwjvEwQ5LHgcQ68DUZS2KQmEfjUgdNt31eBGfuq25LgZO2OGL9oY
DUxym2M4FfXRvrtO2o69hkhSVGAq3xZjuoQjzXdkZk9VZs9MRPW3nifQGO0s6K2M26quIOijIx5l
8dvJFtheb69Y2GXE/F0du/xbWybUKqn8nPj9WU6Q0mGldeiL7BGz2FCLV8+PPPCmqNawuRKot/MM
w+AJlt/+0jX7JgYtPXrNpeaLiUbdCLXKUFF6JHmAz7GdkUCX/ELxQK7uzOupWPZDJKQJQtwzR2kx
uLtmTq6+9bAgTb265kh8+1qceXFzoI9dunFB613kkrzJmYktxXCoe3cMfbXwICxx+4A0CkEdGVG5
5j7NK2ud3iCpox5K9rstLLGmUYdKaHSJLqF4kihCcuicF74UgfKEH6STyyNIKpIQPmk/LJnlHQDE
qe2ucBet0UTsyYt57AUC7OWPVHmzE5VtnzJQZNtxYPw7zBA7M609mJaxPOVdSL4jlCk2wpLL6q/N
qKn3eidc4ZexUByIRcg6k6O9vQ31FTLipnI+GkE5zXotXgQWrA+ne9FzyiPOUmEnIbPg1m2YR8tN
snx18ZfOb70a27n3IOvB1vaJFUNYpTauPz0RjUl5e5RgJQaDAEM+D5Pcse7qmTDT61+VMG4p4RzE
vzVbvZQ3wyNYUMFRrPoez3m+TaGHOL2LbYFgeX3ceAjp2rQ/PI81939BFBAvfIrZoBAPNG2RFzgo
s4vldaitUHMu5R0IhcJ/NoxHC91H9mGQC2vTXaIy2sSJ8ekaadjeVd6SJslqbn2CpiMXD56tPTnK
eEsc1g6DmaEntX9wJAtUqt/C7I6JN707qAhA7DE9SP9W+Xgkg3oa6scETlOmtAPcybCU9YvjM1+1
u98JplT3JosfrT5nbEJ8uF7TaWpcVhXmW+M6LdFv7IsqzHXS3PpE2NMYxhXqkxbfHhwDBh/ynlXj
/anHZC/HeIsG4tBBE9MWGS2SKNLWC/klBSk+o4CGOQZZ8u4ihOklepm5iDoTbIn3O2eE0xUjTVcW
NJq+N7P+yBzgiOfmMqSsPMWunOvL3URhscvIFHEXCfeE4WNtQHXkiA26hHtSV6Hy56p/r9zvVRs2
xogmuWPgv2ZGHKSMDHUnfpEdA+BBQ87mJQemkU990Rwta9qmL4Wi6G/BRNfSZmI4SYTc2X5cht2K
PzaEs/oJH+7E2WMQzSgeqhR/SOxRRIyivIu/9spHbdWvRL56+nNssL9oNYF0wvH+mgUeNNJgaPi2
FA8ai+h7zNIab1fTfCQh4dtpOTLg9kHYYtFiTqcG5GWTl18xwm8xvNuUUBDwPIOINau+qAYbYHbf
mZTbAt1FyXe6c7b2yH90rE9VIXQ2+qlFTRUurJOjUaveE1F8zdXyZBI6M9/LElploy++xZgfvQUa
Ve9DH+OLNaF5zZzniQoV4/re6FNgfxkCpMzaz8L1WJRy4tzh0ciHRor1dQ4QDWH7QBIQxTZXROI/
D+3dw72iwoYkGHb2fCC7b1N7yVEh2h+W+pEp7bZABWaXy1Mfp59QGG+eO0YMPDAUkGClug5wVsuD
RrlnMAfLkJF0bKcNlRyauQ0bS/zBRf1PLxGMmnukk0w/EUve1S1du/dba0PSYmBkPaSqfOPYAt0q
Ow4CDPueM2achtBHwFp34lARQzTE9LdYE0R9K50j89vT4CVBOSaHys4ohlnZjnJ4yqiAy8l9Myvq
XD+WUWfb56Gz3uXyk1cxWKLiYBusF80IbuJr3M0nzUKYu4gPbL8MBV1QBcmVHvTdtNM0yOJUB5KY
n+8RHOU9/4nMKCXEqUJp7XjFVl9i1tIViRXO0TKpIqdhetC4HQmCIkuk/hoUW4OhIQhqKfXQ67P3
/1ge/4/j8X/74/R7pOX/4jjhjiNO2NZ9h5TD/4dvXhe5sTTVnRwLbXhf5LckxXHTxoi1anGVMvv4
L/bOZEtSJbuiX0QtwIxuKHe8jb7LyMgJKzIjAwwwGqPn67UpaUkqzTTXoCb11nsZGY5j1+45Z59e
8uGz+o2SkNTacCeaoNibiCfeXtR/QEr+M+P4L/m9/0pX/n8Cc0tg/o+PbQt4/ksA899An5j/Hb8k
jPnP9KUT/MPx3QCWCVhR2/M37Oh/pC+jf0C9hMzlk0G26aTdGF3/mb6U0T9Q+m0vEq7vBE4Y/Hf+
Uvr/EEFoS2KcAjAFcc7/W/7S2wCb//MJc6mp4s/g6YroeGB1/a856DwlXhquM+xNOIE7mz3psWEz
uFoIQHWi2SZQrBV67y4Rrj5ZqPpZLGxt8w0hYERc38doR+EGk42/6yNBKVr3S+hMnmSDxaAMq2vI
Fj8IOiqLAifbO4ogiFi9i0yTB5waz/2gaDr13B+DV77aPvJk5rLqzFD02axrDI4D/CQuMZNSdPeq
p1Hqp3nlO5e6Lu8UBdYvnT6TkGCRO6EVz2PxK7Qa1I6pzfc3cDthTWiHUH6IzWgAvMsmHtS7qTzC
pG9W0pt9mzpHt2b7pFm1mTH6Dl2n58bAbpMjvcKOpv3KuaexnAVTEuGFTqJdhA7Ohj5n9SkjcvQB
jSezXatdFDHP8GI26RvtM06onrfprIoeMt1iHoh8BO0so4GgPWQB5aFds7JpW+58P7ufPf1DV22y
2TF+UkLBL6v/KX1uWhYZJs/PE2ghWLOBsVd7x8IJbPxh79kvc+qtqIFgpIq0jXWS/KaVkPGZW7/X
BOHeEmFLKR/6uoUyCEW1RlXt8e4K2u48RMnYp0RhV1V+F0t3vW3GrL64PXb5skSTHeBjo6nHeRSw
CcKHDyGSXuBe0960cKTZAgMwpPxyN4ZQ3tGKYiXQFzMLva//Ao/a7L3e+hZruuyceUDdZFcWm4Xx
yEfgvg0UmKKqz8N4hZKsVE7FUKHzmJd07EXDvOfezZvNZJRU0Dp0EPO1zRO8ySOeWM7JN6GrIS4U
jsOEhik6V/ADUx6yD3t8I6NPkc7I6XO2Q5JiLv8lr967q0V2Z8n1zs0udS8lBngcxkEeMmlXKNT+
Rox2svx1TqJnPPTPQdaTBialSbKDBXJB68gKU0juIjaahCvp3A3o1t6NafAUulV0FMRkazjf5071
C4MVHiOyalG8lCbOdUUfsdj6Gfzib+JGy8VJoX93mZIHLopgI1Wz7/uIwaWo5NHib4+RALC1kOYR
h9F0nGA57AjMjvC6o1+syPv9OPTOW7Tm71nQcUtLkNgiAD44jSJ26dj7Z3hes8mOiSOBKnbwarC4
7YeoF9dW4cwoXJyWeMwkt1B3xQVYY/oro49MWey+8MzLgsMnknrBYL2We88Q2uOLs6+QCeKRXXPc
cgOZQyiBjEgsmVl8WSGtfemAX6H1cHkT7iy3Bvks7zK+Od3rAqYd6sHTMIThySnyuAdWGxsK24kF
ePxB41ngYTwTyQPCBhuKQ3Nn+TPZ88nSBK9Q8muivPSTYHkj54Mrl/rXqMFfarklPi4/xFi1NnFH
zQDLRIFvD6k5xPOzJM3zvJrs3bcL7IskAXyt2OfZ6sk3AFIEPSM7nH0prHb+Db+4Txll5jQosd56
5mSFxPFYOdcHAmunYh3wkhWFOBADJpmXUiER0KPeMmTtWiW8Q8UNjLzPZxbpkk2J/ioVGc2qz4iw
Eqfmo7DcWETXPMJG4SaJQyO6uWahn+JBwrVt2uexDRmPMzZlBRXDbf5u8H0UJie16WZfwoeHRcUQ
RnweV932ZLdAbwT0MbsEnND1ED2SVvR7Ffr3QMBtbpETgQosfFVUqDMG6x+yFgmnAl8jLKBEGIr8
M8n78uourEqK49DiflSo40GO564eoSLyKry4nfOQz8dIMFHP1IjsHBNtAbcR157O3svCxbpViH0S
JSYmKvM5JCG2LTfYLJvpe5uhoYwQkoA1P89DLchDp4pS4z0D7pUk6E1lu6jExDSBrKtjN6KC0xi2
3TZoKNWQM64zbb92SDWHzUs6DE3IiIbFiM4EfBQhPXuKC3XZZ1dyuRDAKlR6yGx3+PUFq4vg3am5
/0R1Rjl237p7v0E69CziUIfBOAkEV25apnfuNI6gOCxHdefoB4pRwtgKcZgujn8yocB0JOXJTtCX
lQ2xwCu7H8p/94zZybLEG2u31WXsi5MqI9xpCzixpVexm0saWqsUAp/3XI/tt92i2qheOUTd7dtR
VuVOR85una3ftYfKx9qDlpD+5DSetzNex4MUDY/58M8nCw+48K6uzeJ9U4csqoZi18sfMBnt2gWq
kLXes0/2Xqb+Niy4xPb5wuPquux5sBD0PXLh2pTRnmURP4DLU9PMJdAhQ7GSECfXs6AdUGN1ZA52
+l8inZfDimqKe4gdOKSFB74OQBsS8Y0Tb6O/OB9ZQcmikPU+7Zon6u0OTluMqP8Ur6bLdGLwORVU
LMR9KsJYr5zcNERsa+WfqFxtXIw4loTyqCa3mOKTXOyoVdCXZqX3hhcHowhqU8IuGAX1Jms+poEU
QOlRhMZaRdu8GQb2SsEghnhY2U30OTGKssZ9ScOgqngKMqWes7rKrwiW1PChzu4ThbOHO86qGjxp
7A1NeMDW3T1x04qseT3IOn1MAY2iWsW0B7zJBvCjyChKC2AHeZSmJm1VI4IMLRsfyvRkI3cLS+Ir
++vbIAremLLYI70vCYrjxCeQMUdwO7cAV+IOtL1P4bHjCLFDBh3dyhU8X5Zj51la54l8llHhBRr4
IVHt55i5SD9W/UhIBjCQ8453LMJ5jne1KiifGfvgUGAKEFCuREM8SPUU+yneAVNScTT2rLQWJEMj
cZUT46j3owtVYZkfAG8Me91zFRvzuOA9SCKuTM99WR/HyX/E/hXSPoGqJZYAwPSylRyFLjQ1b1fN
Q2xmupiHtAz3E+bQizUSS+uouTCpn5+TIPxhv4d+qc6bI/Ec+RqLMyHAVdm3XrrVuII3NIkzHHNd
4hBKlg9mGOJ1KSn1JlfvKzNQly6sBIhPAsPjB1d0d6L1f7vj+EI9zUQge3mzu84cJjulK3B8VHkP
Usyd+XDsCUmAfmFRCDSItunvlolsXqlp5ZVOttyuPGCL269XSkNoW/baDicC38tJDvatnnP/LByd
3uGsuzEld2AcAPvWZCQnUoob3BUD6pJhdoT6MeINJiA9a/fMTjwjN9/RDM3rgUuEddd2y0CrFYKQ
S/VM1ji8QlIRPScJVbADRT2ySn/0lf3W2z9snXK9D6AdItvmEzJzycalEgjPs0MB94xlpyTzf3U6
TB1L3bzWHRN8Y0IgGQ6RUNgxLqdvQCnSeKqawMbgEf2I0unLAjEt85ldDejacY403tWSA2SFhJxb
aH2tH673rmycHa65B8vWp4qMJ5AtPpyHLqEkxFpK6kJZbXUxyKPy0g3mb9qEt6Zuhp1vS+QD/1P3
dnIO6MpwsynBYYBUbPsg0hMaGIz3jsNFcNZWj55D3Nbb4lpiXRk2Klz3FIl65TuKqcV0mqidbSSq
ng3UOJ2PQVSPD3JlMab74m7NwS31GEBWXrWiw3FokV0kEMRiZ4gcXm9az5RTKFgh4gYyFo5wujKy
iTdHYnH4O2nnXktbnsKCdCczmXBs+H1y5u2YGwyxOa/HKRJsCjNygGFg/hSSJY61rtNDxVVB+TRn
5/wjPaXtuWQVBtP3ZrHFNhCzuEt8GmmkX1/l5OEmb66DIZI/RZSHuY3ZG6Sgvd3zS8u2TmUGZHq0
YU1MY/azti++Dqtj39XjXlKGmXt1t1P9XFxo04iwHLjfnoPNLRjRn3tT4FLj1VcMNu/lZTcgI+91
pfudABlxYCn90x71tEvCBKhJ/WB1GZDjfH1Nqy4kGYFHRC35td9+CxE5JkclASxOisoqWhZb8ae3
vFfthmQ4ND9vYEXvMu9/Fy2n4cTOEevgWWjaAZizDd0HZQU9ZZZSkVVzy7jOXEyh0XkQybyzpFsd
vTB/XvsmOcMr3Dzy/A5k+MNtIZFViX8NFtbBbTNyY3Ne8P9WAHqhPrPeeyysb+BLv+Y2BczPQxfw
NhcNGSfMc7S0nEJ9W9ZjQWdpf8uvk1okLKraEJvrhfy0uCEf/Ci8BHkqj90kH1ydPgv6e9ORShin
mz7DaP0O4RQXCiNKaWp/BxEJa1rNBF7VzWZgLfetYB5UNmfWjFSywzrNULgIDon1VzlaZ0da5WEZ
nCs5JjDsOUJygVCVN3zLDGHZDggCGr7ZoTsXQ44WYI/7/p9LbiciL9U+d4w+cdo3D1kmwvPkZufa
DziCzYB150Non59GbEE0xaecYXaep4U/V9NbAyEvAB0WAIWm5JWhByOJXrIeMbsZ9ktjowOQMfS4
1qbdMB4rUgiJrtbLTHOJsV1UqMllfRZQcIRr7GfoZQ9lPvAqJbnJK5j/GovRMe2R3+HbUWtxW9T+
fRoFw0OJ7Jg4NikUXhh7skE14ZkqCzhwVqgZEFKtQ5E6zQHiX4wtDttbXsUd9KF9hftw5xrj4+nn
VpyPdnFjfI80zTB/LZmpT/7o3ju9Rx8ziqs7puNjx4RPXdcrqZOdcnLrdeKBOkiVg84Q858hCKlS
ch47I3fe/TrgHKD4i481rcEoBIo3aELjtWW/hX39Bwsj9ueWd8rA6ywZz5YNL8B45sXA8tyFOvxT
B4apoHyzVnKCgAt+MMYQBXaZHLwszFAhZyRQgGsUfgTbAR9e8BqusbXOD0gdGF9sYphSfFpcM4Q7
nT2o7Tl7v11i66PZqun1St6QGh+yfEHsLBg9Oq+8CrtuULsGua9J9d24W75AcrPSycrKgrur5YEP
cavmmsqqOc0D23MnIE1shItvfaCrFIrnPulaFgbCOhin+IDm1cDMR4/N1SuNiuKc9uLFhaRAyQq5
UDFjeywLBJwKM/zcXTO7cQDF3gYz+/v0Dk8QPw5bX9Aa0a2aM9QgEzhHdV0TbPKW7J9atTp3/eIj
KnJxTDdxk10BwRvT71Y+c7ZH7cX+SjPa/FIAFoT7Diq0APlixsYNVR6kN+WHavtQfBXS1FaiHPUV
M3xYaAzfZV3g3W322dTc2Y25EciDeY1UZxfBe7Egt+SgkTgokYZTGoiwiAPlmSj1wbAbINVhKoNo
BUDtFhvij2hhksIMdDIDs/gIqZWZJMKXPFxQfJujb6VnEgicUuTUQSC1XCWwZrpC/iIzdyDEml4H
vPeUI9k7D+/bbuW827nc8EYgTkVJbLtsQTfbk/lJSAK7yKygA4370qYoYQ6PlifJnSR3qd99d2RU
pF1SFZ5OXN/q/kTH6H25wAdStM+N872etre+RHMv+81xmyc/U8VHrJJk2Y/kSoD+VYTHrZvSjz6H
crhbu2VjBszXoeRHxnObse5EdzDv+lInJOKotP9b1CjHCm625KK3r7GDjlrSYtg4aRxBCmy8aLzp
nBnCQI304aC5UYuT7tvOPXO9fxuQeTt17kLNQnslWG+PwROWpGvH6yqGCK3BqrcPEwPwZqGed4Ez
uxRdzaRCLXNsI8jhUcZfLeEwtzKs7Jh/n/swYCFXVr8xIqIMQ5HaFYXzUj3lgsepDvJf0UTg2bKJ
9YJKjmCocJqEH2OKr37gjMOjMB24JHZxBX1tNQZQclZQqhbwOUX+pwfcVuBlGbJzVQ1vPtcQJjVM
JDSgBwAW1Io5JNJgcnAR7iaO+IIIxx7DCbdD8aW5SHE3UWv/k32R2qGzH+CJXvnxjrldbyVtIbfi
+Xe4TGBdbaq9UBOxpDvY7NHUrdKNMZWNZPz03reQOCxv2kmvIALOW1QTuPUHH0/a4J46ixL7Lvte
fAAIg1V+6US9D3Y7XL3Q+7ZkcLVYv83Y84qoYIhc0WU6q8txCUZJPDdhwNUz8Y5ywF1frutOqxss
JfMuHXF8Zy2BQVnhuvSplNGFCXYlB6w9pIpNXvEcpPRcAQW7ioJ9YdQ04wMNjft1rlDnMPAh+LW4
T5hPch+fee/I5yFIH6qQmxwsVaReB7ZKntnJjmoL5nEZj2mZ75vQ/sznJI15ZFhMJNiO8P3a7mtg
4Vqdal4ABq9g1tOuXJLY74tB760l9HcFVGxvJcM9Rk9ljVVMRtOf4tEt8a8Jhio/exaso2JUQdSl
TL8MfUToTRew8pIfcuLN4IbyYlUF3VshmajIxpvZpQ1qOtUaHGfvqZM/+Rih4ykM66Pn+bTVsG/m
oNM3YzQyftY1p1ZZXRMv+jUAhvDW4Q9mqB/umCRX0tcDu73W2b6efvYVBNXLaK2/8QRsFlh+Jzq7
DnTs+be2SGyI9xb8OkAeCxP+nR19g6IB8m+5P8knsh+zJh555Lm059kLSRZh9t8Ps0U+wzO3AatW
Cy/PIaDIGnMw1hI03PXcD84+sSZMlAb6AMnlyAo/+HHMiQ8/dp36BF+H12waHQI6ckThf5FitLLO
xgBCwM8asMlUFLYyI0w3fcrPJyhEcWSuY7vlaS4Ajq0gRXeKbsO9wjHDDPFVpGuDe0o8O6mPB6sZ
vlvNNImcT3I98CAlYfyeqYNwcMBDmarkLiXGard5dZg96zVbBWByiCTNZhzR0Rc11YcxHAlHTiOj
YjLT1MRLIMjs6ak0Bh543umdruXPkPXCPS74215B8mOjMxwi0IsOq8HOG9urHpBHN4jFUldk0aaP
2bS/fHb01o+WkJs1TSTxrercQWBc1eNowZXz0uSeRN5bqlmjlglYC34IduA/0wFPbRD+xpr5kc45
V4MieSv8H2PvMb7batyc1re6V0/dINrD6MIuiqIKYgQAKda5+x5Q544hj2/r5P42zd8kE2xXerQC
bZMlJRk9eNlbvjnn3AmmUWI+CHUN+xXeXKoxUXZCFliWp5TVhfOEL/ALftReS9eBTAYJlwoFoJrL
aD9nBktxUr93EjLeOBQ2Hog0hkRzTpFwLw0+urYiQszSFku0QfHpq+lG8tt4laUPHQ7zOZ/OlR3z
a8lPWeKxP3Z5K3Zz1v3Ss8f9gUDWro642WjnOomI6siJAGzKEJtPJOSArtDuBT9iMe8Eg52riRhv
HVc9WZX/5BXFJam2zxfyLi+/+Z4FxboPV13GLoavWRFAF9azqzVHBa+TvcfyaAaenQ/eU/gy186w
bdc+Q2wEk7P88vLlRvPS8YrstAVpIjpw+P2/TC0p7VU8ls50blxu/0yiYpC0uGwVlni0ar+977JY
Renf7f2ztt8Atg9mgi0WCS6k7F0unmNuXM4soP8PdeH+9q31dbKNjkenP878z+s28g8Ur914P9Fs
4hX6ZFHI/NJT0UpWPh0JAN6X2XkqqdLsUxYetv4uw6XYs08AHosRg5tmeQsRHAMCTX80uT8Ea/iR
jFEIvs129wVJqXPO+eGyTXmpKEOmzzM74fu3fH7zllgyQKlFdFmiB18O+KbyrT+jhmY71OynUoYb
UjKMHDugTaT8DFG/kVl9BuvAIhNDEvLfRIU4mSr9RlV38BxW8tl4KX4dt39sWZJfS7WZxXRH30mw
3oNyCVisBx+uPQ93pqZQx4OtBGaVRmwEkbHLPybg+4RReLGksV3W4kaHfEz28mqCUbwnHosQfxyS
uOOX0Q02LXvZC84OvY+M9xA09P9s3bnEVx5JlPj4f3GhdaTVE01xYvrBxp80bJ2wQ0RrGIr5N66I
79pxbfJD81kn03toQNQ34m9YjfhqSFgNLe7Idcju05wG12bNL2hNzu069x9B19wVk6YlJZ1/rWFy
uwYTg4rVPLi5JvrgOGw8Ue2MNHv2axh2swJ8aj0/dB2LGlJhp8apxoPOvWRbmb7OVZQ9NjOvmJkT
/cxS27ZxykgWus+tBZYiB0tju3xDi5uUSxsCLNHDoSCa02XGO2QqidFGJY4nNL40BM8uD2YBqjdv
loZUUFQHgMwyb7K0PhckD2fQf60kuFiLOENhk7jcspNtEy/XgpmqKX9iJG7b9FAMgRevWPMwbJSs
mnleR9Su3y+uLwOKtJjlakE3dNkCZSDw39CNyGwkI85JShosRsqJ4y3mMHoccwVKMq3FRz7cBgOg
kmzQT42eqh2MP/RYhF9RQukmh3AXLP5zOdDkVPcpB3ffiMPQNsx8PXtJx/quhvozsuEX+pSLZiWJ
J3TLFgDeOHKlkm+J3UNkmIjmS60EdjMsvcJ3/+DfHQ+qXNyTleI+tQNKPx0K2sUKiqbUTniIcAse
866jRK1qDqMhq23v5pKfsvFRaNepHTFZkwxgfneA2TkORIB5i2yM6nP08McPnN5cDfJ3l9X6bhJZ
z10Q4pfRARRX+89SY1bMYZB1RtQnxm1gJariyff00cvrO81v8SKVOPceBlIT8TfhrLJiC0odDx7v
wMI+Z7UjzziG42EIjm2bqPskDC+K3KLjhe9e2t7CXmQF7OYP6GdAHFL9TFXAvTa8TQx93rzzTRyO
jkdmNvys/Mm79WV1V8vsQfOZHpRjAFtM6U/MaQz3gIOSyLpIL73XS8gy3eoov2T1q1JWIIPtfUwO
T7AhJdZiYifSWX7y3QlwknKkTI54wl/wJevW5VmtHjJ+rJrnX7muuVZ0HLMtxdQPP9oHLtUEv9IJ
U6ESSASJyv9AM3IPYat4MU0p2wJHveDT6CA+ZDxmQwPCAeP1jFJKhYrEbmRDRNtIreUzcsV71BO8
zmZWbsEG6fTYPsatA+ckszabbMWyNtMQWOnQ3MQOxiRO6ZJYY+FCgQpt/JHt2XHErdvN3ZPOsr/R
k8keSCu8Vor7BaXAePQhfYyBerHAzwB99OkK854sz+L+wjMqnDLc2S6BPKS/9xEPZNzNLENT1ANJ
7JrbAzxT3Xf+E2OIM1XOMfSKn9SxscyMGM/IfR8ZqoMHP3J/oiVGB1oNbkWpngcvHw7DgImtddf8
WkGNZsW4EC6kysq3GhrTskQ8RtFWWWh9mIj3hEG12ruVjTu/y55gRSr62Bn2Ckcveyrmudtm32pa
f8F91ccpFL98Vw+3sP82L2L1OQ6rd1hnsNNIOopYuOyglmTxzK83Xds/axSqcxmNt8pqQHCKfqey
RvyMeDI6SR7fcBFV0dTGqgm6Q6okGLhmw1UjyQcD5cc+twPLRo+u1Ex7dfoh6ssQsqro8qsfPnQK
xltPtVJMUclRW+1XZTOK5bIFsi1JfNRjzUovmwlV+xUWVQt/fZ0lty5nF5GWQ6DYDNhI02XdZDch
U0wkQVcUhrtzAqmVa9HM1AWGD4xXLHMungFdbSFo6iKwL2Ur6KIqmheTUCNl6LjZ20O0K+Cv0Bzq
4V7sEury3OVV5ND9+PlodGh3EbWx6fAK0RLHmuMCK8uZTmQFcn+N7JfOZ8ruRuswKoqgtCkJ0OTu
jMGWfR5BHwgIhBbjZkYDL3vrbTWsHduJ3uqFMHeWZ/UBfwpLjp1I+q9O17tpoLM8mxisyNCoQ6FN
Hbc9a3c/sdkbhaRX3Ly8JEXjn9wZVd3DW0g14JD39M4JBRF6WE/+xoHqwAdwFHqjPtjGL2IpU1Jh
T0Ovp7OBTnwwtEztLTB/+Naq9bRm2eY0Hexjmabr0Yk6gLgUoc2O1bGfb87WRAXLDBrCt5Zon0LN
RNEDZpxtjlFMutfCJv9e0/HM5mdzRkg2j1nO5bqqmj+RVjDe5OizG8JQRMsM+2R5dLAs7Dpn6Y79
pj0WWSwTCprZnfB8AsjtfO5zKU6ERDrvU5H0uwY/wlHNKe2+MOZiq/jb+84EDwHb/Nj+Tlaeyble
n2oknt3Ue87dXCxPUQ/6cLzJaF1iBMZAoPxnFYm/Y1KE6FjOlcr6itqHLc7fx+vmQ+g1PUFs5/VD
WAVfGHrmY5W8KwuSt7WxMBuoY9XSyyNwmN504bV3WRnTRD0i0BEuTrLZ56+WPixukl1aPRwWw1Q0
Z4w3A1/J3GL/r0nYuQH7hmFW+2YTyNMG0hFLpo7e37hrl99Rja/WKckAbkNJOc23a2VBza/dQyCY
vDJ8YwsCP7dK656PoL0hyC150qKM3/06rleqVComW97JFUjprk0+1brP6366m7aoLCxlbkR6+Z0m
8/sYbEZ5gCpE7oZDDa9kN7s2IMN5BiNZCqzjPSR9lLxh39VPRmKXtYv6unpSnYAD4RkZMeo0eeDu
x5rX1IxL10BxXPwOnusIVEx07xmnATCFHJVTiPyJXk4w77J58VYWwEU6s+dgvzzzFBQBcjgqJvwD
izW8/zPVqJxlY/AArPk597jUNGQtsKUNihzaZ4RyQ1NeAYhoMPoSpcxVHeV5S0QasplgBkGHaA7P
UdJ1L3X7NjfWbQZfUg648eHCVGnzsJCjPtGY8s3Oqj2QWGIbLBi0i9w95kvypQ3YXRNNEMHIpkgc
Hy2yyNisjC4h6nleLHw4BVeILPvp+p65CUpOfGzIns2SpvdwSHPD729aS5Nf+eGUSb/nOtwfwplH
PHeobsIfcQ1O1Up3Zp4CoySQzYK4D5873zwLR93kRSD3A2frQeKuYRMIraI8tpl1NrmJ7qKaBaWP
typLm6epbxCoHDY93BTYsNT5Y5RYy9FB7gP7gCooUCEtwNSHdsNUoauWsR2lAJZgTeObiNkWm5jO
QUwVzzlQM8+WgBl8C9AJV/RxzYFwKT5mjH4nFbhPo5oMGwzy1SpbbhxeQE5NZ9yw3qVG6P0ylMHV
y7wGtaN8bomxxmG7fiqXpsGsgjBJe3I2Tx5R3E9ZVTArSvuFYqTpFh31gq+y3w0+ZCsCgMhYRM5W
15LbUTcCL2KxaTFXJ/106AiXF7K/SWvGBxwVm0yZj4fQSTCdcL8KtMVTsX2FpMNGzfLo6EkIo0c6
+JFMXQM7BkaUZ9U3dlq+NE36jZ+52FM85tJt2QSkQ3GR8MGG9J/9wqX1x7LMp2z5JduV4KgsCCxj
tPu0MX3NMhMHN21wBnp/O1H0MQHWbm8lJQjsSp0MD1HBec8mX94F83ctWaIy8gJk6i2UVJqGjiYv
5G72WxYcGZQXWgtHb64fwMbWOz/kw8/rc7no52UcKdEpj+WU/55l53BGqVcgdPT0kTLivTHGwqcm
w8t+wE5OSKLf2yO2be3nY1w6ydHNfXnvIqvAOFLOzWSPTG3dSDI9c395eobm15F92UB8k2CxnPjY
5XxQCryNd3VDUM2XhpPXb94IDeOZ197LYIYzIWjARqFCjhVwbgsHm8swkO3QoCya6n5MCE7jH4MZ
YAUALQWon4LPIIQseFO0E9/9rSXafjKKTxMJmh1RkwanzO9uWpKKG2uGITmcCBK36HJNVHQ4IlB1
2dpT0arkBTEXKru/FASMwTqBWORZGaBLZNAB8pkA2Wzz/614YW1GSJjTtozr/nOcnPvIY8efVeLs
+qSoRp/VnpwqYuYyfauA3/n+1Uvonx4nhX9osDUeuuZghatzm9MVMcB7OZiQf0uRJyOvDTA6F3FD
ymrn9OLDb8srtOYd1q8/i70x1vR8siuZXBuGN6BkMj21fv/C6rZ6dx32yLgs4SJ3l64YXjA7Ht2Q
dlxV+u88AbQTFesXiILHIB2+2qBAe7Btuq+Dm4b37h2XMyCYpT1RpN5WNvPBdJc3AU99xi3RRaij
0IDshNbvk/Kv/C1QykPp4b5Ehe6L25CEHDMBNTKheLBc9DUHOFoXIraEA8vxsjonaf473wr1aqgd
Vb0wnedOu/MLwSzTxGsTRBc1sficI877KiMsB6TJ3Rs2QnEnW6jO22VhyEEYpWhJvplJ3RnsyXQO
syOvIftiMYPI2V4CcrcL34ezEy68Poi79eJ+bLh649vYRK3gszA1M9iKXwGRl7u0tn/7DEpWlcWk
5moKIxSAYj3dZOaZROLB60CM9WsWAjyhdN6R5EQHjnGZpPj8fCK9dnQTLhmVcDp8DBr3bmlnnm1H
trcQjw6Ld5eU62NbNtlp9WlPMYZ7NXaG4dCk2bXLBPVo6/IGUsqQw0tvOHBpbDhC11axCj6bAsQP
huTrxN6burjW41LpTnHXoNP2fn3rLhS7TG1XHAabWO/8MaqVSjlrpNcWu7dFMwE8sfHYc6bn3MZO
gSP1AXMtnCOd3G0ya0DC38cusq6M3fN2nNVWNbw2mxrpRdFucnITM/49Ab9i5cMKGulBwWHNiAbh
2jtT63WGv/y7L7aR1J/JF0dJvs8Y4/YuuVREqB6eLHTWGfmYOBSAmYqMpxmfdBR8b/+gzPP5XIzD
33mLfad16NK3Of2IVtwhq0pjIJICphcHBhl1eqJxtIYUtIah3ju1+IuVdj1V84xhJvjMoTpj5XKr
C+ojJjpZEvreXEFhFt2zH9+XBYDJJBF465EefYgWZj0JX40/Hfp/tvdNXPOkQisEr1WTOOy1hC/Z
9jwFmnB8t4g7VfP3CBEyqjK2bITPdekoHcUtDXTK/qHmmUBty/0rnauLWMgz4baXx9Hl26Ka9K4M
u/I4OfI1UThc1zQV+066N2zXaxyhrmC34IGE0Yr5srtvUo3SkgQJJ/6VJOKNDP2X1NiHavXvF4g5
7FTbAU17oG8l9M94P/jLabc51hIIXGtBPBIAbMu2/FLOqXRNcelneaQfCnvtOs8nsjVTSAdTEQ3Q
poRtHe3AOc/VCJw271+p7uBF0eZn2FJcOdNhAgWINsFczguiJcpqdzeLM8Asa71r7kGvEwygu8xE
LmxnxRPhlkc44C/eTJfDgv//SNKez4RkQP3v7J3JbuZKmmSfiAnSOTi5/edB8xihDaGQQpxJ50z6
09fxW1WNrgIKhd73IhN5LzJCvyTSB/vMjrVdfuyn6R0P1inhAqdBPG7AS6HbOjtmm471VdRBe25F
8lZmkGVjvjuIrrAkAdaIwmaUF0afIgZ/qKyJTQCS1qWP3f1aM5+csFocBnHX0CFzw+P7WPsFZFiy
xDufSuSG6rmTGpkgM1v4isFB7LmLR9suCNpbjrNYIaDJDrNbbDGPMJ2JuGxQPJQcYu0B4GQAx0Tm
K5dP3lR9DEMpjj7l5Hq0Hkd+gztsnwQdqRzY8a6LIAQWyc1WkhKO6IYCHF8BMg5inCPVOXPxkHXy
DKRc3Y3VpIiDWOkxcTPWcpkcoqAZuI6VT2xiUAyCab8m6gxt7ZJSdjUs+a9OOOC3w5CtrF2ZzCPt
bpbcDnaiHN6GjEsJzoiVvQQQIlMTqgChbvvikf5FIgjTm2Do/T7imZIRuaaVEao5SCO9B++jsQdo
KoyjEXBED6yKMs0T84pq0/X2vI9tZi+zyw4XtL+5Z3zbpVJwcnHK2uI1rhlCZ9VSYEHRYIpGJtEp
LgM2EU4EHni8sNLBto+a9TQn2AcXG1sxF8ibmZ6LDbM76+LWhUQAjZ5rq6u2qj1zr3P4SPM3hmcM
YbD41xDRFEmo7sG9r4J0SzFfZ9d/UFa9LyXi7ipeXPwzQN8W507C8NtA8GUSEnQ1pscB85Kx+Mxh
8dDhPN6KkncpQPGofFamAdtlks8fQ9Gxlro4uPD5kvQed7FreQ+5amkIED4qQOyyUNX9s12P750P
4ZYMJyK0dWjKT4PnRbdoj6rob7Io6i6ZvSBjJeutsyR/HNKlcZNCLRblnypUPD7WeA56KryZELVI
TGVFKQtajS7YNpvOJoMhcIVTY0XFTSB+jxNuWdAlnPVdn7Xko0kpeChIGuDew3A76JWEJYgjlpsm
D9odkA1y1gP9Fvp1pKyHk2/aIUXfzQO5S5Ied1CWMazX4d98HlMi4VyjtcYGkwKu2A0WZSEzoy8G
8MPObb6tta658CkKehAMUXO12PllRzi/pAAuW2Iw6C7gOYn3on/jtCROrIFU/YSY69me3a6faPiA
g8BLyV09g5iCJXN09IsYTd7IXRiVmYrKJpu+ELH8fQm4vnQgmLRN98n828bN/1lqGBQzHCpKFma2
EqTdcSz+aCvGTmKlv2mXslNPnBG/icWw2bKlXHnC1D3i6VvgBr8EQeYsbH9nNH08F5DyNivv2LEv
GIo678lMBCvOuCaZ+gKwcvCso+4wAzPeRStTj7ifl1suDinX1iwLaLYFCBtVFV3pWTPtfDbu2K/O
LSqDwVafCkziy9zzVBcgp3x0yt2go/TE/aym5N6oYxhQsYoNd1bFgcyxIbFFIdlEAEjkNt2FzLYj
ky16JwLs1AteePiOZcBPt55RkDXWd1Ijy7E3Ekekhwp0Bxx27ic8VaXA2OdBJq1HfMCL7CVFF2OD
lPQnKL1gb9E7uZlThmRtRP7K8e3hXFt0bxco54XncVdsfS6jACKwLSCEtfo77lyHS2XPjDayj85Q
3nsl2egls7tbPV8SOA7spGR91nhfpf3Ri837EZK8DeZagYzD9GCJ5Oou5JZqZ6S3dAUNmf0R6ege
YYujBvh9DkWyguSnkJNdp75LYpgXNKg+Qyu6gejcXN2cIe4Uz8yZKKmvuNyngOyRvbroPM8rTDda
mZplKve+yn/oYKiPFG8VN75u4yuNQf6cyfuhk++tAOXUBm12GBNzs+t5cPI8f4sTslHBkj2zp/Bv
cO8PI7HZcnGr/VKnqJmB3A7K34p+bK/uvYPAtDXBn7lS1akzmpLXPIctCGpfV98+D6kfluWupn93
s9yvq1M+JBa5gFhgKHOoOKIxVdqzz30m+uit8o6yJUhSILpQON+coHtYSru/JJLEQGKrLy8jVJLH
8jm22pMOinxvz7a7pSiv3C8xZLMyYVenYwYMs+1/2+ze84xSsLZsL55d8ROzlgJJP6lu5TdMuUM3
BAtNjbTNchxvtBffso1RlzpeYg+TYQlDiKwFRl7bvqGJ19lziWtZNJoDsmR3AXpGEwtXdWyimI0j
WgirkWoE8EW0VpVkiVp01bTBxT6si3MqfWu31HV0qa1v28K2mkzMomUx1U+zw1YN8+80FtAnBnAI
oxuVp3qlygrHUcXQ9cXWZ3DEj5WbEt6GPZVb8zmP+RWLiPrhBZccWRim/VgdT0M+E+fPicfHS0Ot
5MQ8sI4Wm6iizTB/XPctrThswG17dSyaLs08Ne8Hup2JmJ2iuD6kRXVCEhluSqaz4IDiryQPSGHn
/xTWfCctlXM18Aru0LjFg8W42ztc9bZM6kPR9HdUofsMxabptvPLZFeWTG2ciShX2Nq3wlluOYC/
Jl32oBSuWxuVaju00uRIUuTjsXloM8oGhhBXQADqb6LbSTTPVW6vuzWwrgFWMUJcnKEWbA1LF6U3
3NE4oSZwcwdFsxI4vBObVPvvTcD/P9T8v9TKmlDx/9wqu9V/v9L/Gmo2f+A/Qs3hv8LAJrRMB7BH
GDkguvzvoWZH/MtGV4moVQQ6FIYe5cH/WSnr/MvmsBdKL3Q4S1PQ/X9KZb3wX74nIidixBjRVevJ
/6dQs+3L/x5qdqKQDyFDmopdV/wTev6/SmV1s/DR8hCyvek3l2IGRF/XVwAujNYV9to+x5ZJFIgL
U/7Y9O+VsWvhtEF4dUcOuMbMlTTYulz8XUnlsXri+ALmy2WFuzj212fc7TH1G7QvrcNTDt0i9qE9
FE8+HjIfW8TFWaxH/sDVhrQvh4Q1u12rbYEDLTFWNMOvm4w5LTA2NZcVoeMwDF013poR4mioVDjb
yMqQWfCAqZaBQUYzkjU2ODrZkBu9mnugm91PXeo/0QsPb0px07FI+qLldeR16oPGYxcas53UsHPJ
F1LLZrOE48jTxppX4NErjVlPGtte0I/zQcYDd23V30luE5wVrhys9cbH9TcyaD9w8GT8ZyyBxCxz
Vsq035TGMDgs7i/I45SlSmZt/o9o9XgZVfkeO/SFRKylGvdh31e/BiXEcV45ZIv8NBd1hGpe3cuJ
TbX1kYzhjOY4tfZks7E3CsQi2eCCikhq0xwWGStk6+g/zEjeuVZoslD9wcE12eOejIyNkkj4rw5f
ZezRMfsXJJR3zI3t0syo0j4i+WQsmRBMsdAA8MWryV58YRBjc14fX5H+T9BcPzwfz0vwyaPmbyZc
n6uxf1b4QFnC4KAYayg9SZsxYZhb4RoNjX20odXhRHjtMcZZOnfVR/GP1fSxxHeKdYkDkLGixnhS
R2NOJVj+xEF22gjSGkuDKwnldWExpoAgimkRCFyxDwpGOl6bT8QJ+vvKmGEHY4uVxh+7RI/YGKma
KFdikS5Bquguy9fXDmetVVccwIzZtsB1Oxj7LT/h6VqRMZhM2+5sTLozaMLEb6HhGANviZM38Ky/
TYD1UtCoBV3LGH6jCelLaPra9cU2luA4mm7VkPyp6xSNKazPI+7h1NiIrRTHolyS36rEfZobs7FQ
/LQL/McePmS/XW4T4KuRMShLH1ldcfsL3ekW+fRHU04b+2BPwkNhLM6uoG1QZqfVmJ95d3+pf8A7
xhg98JZXrocjGMu0Z8zTkWPDUoUIA0ucIjvjsMZpvdYcCkbOGlsuRw39jNmp5T92MSnmjOO5NZZt
c/NujYk7sK3j8g9vOYcCtMY3U+LfGJxtZQzg5ZrDQaTlqFlZGQrNBbaefBsqHdZxDsvvlsQKIHCV
a9zlCS7zlrR4gjS2lcaA3hsrujCmdN/Y08nn8sIby7ow5nXf2NhT/OyLwNhuwVFLMLrr79JPu7Pb
kzI3RvgOR3yS5ANoF/TE3rjljW0+xj+/GiN9epmMrZ7yKbXVOO1rY7nPjPneuiE1jRV/ueEY5tzC
LL8gAvanHtd+YOz7hLgwBuHot3r3mWYS94Riz8yc+a0x/7ekACAF7L1kxCO/GNYNSYEpisajbcID
s4kRWC6BgtlEC/JuvGRzP518P4VeqiOOivWxNoEEx0QTtES65UhxsU1sQXRliLFkva9MpKHlUheR
cZg8HPaOoJiJ9APhj40kDVGbWMTY0Nay6HveYugHJCdcE6GQlosY7TlMu5MU9bIKDKIeUTgmfaEj
8FCl/1JLYhlopV+TrSAdRsNzbKIb0XSiQ9tUzpBzZTqxCb2Scqj1dYnnJ8fEP+BYEgQxkZDVhEM8
arsxuZAYwRt755IgcTOiJJMJlaQmXmIjX6vphfpSPEMmgFKSRLEHIilA9e4WE1Lx3PEbcZuZxhQV
19VEWUaoqByVEDw6E3SJOAeCCJpfA3x1+T9hGBOLad2w2rAM5lskTkKtJPuI0PAKWFtWHQLJxGty
cjaxDih3cUboohNtSEAuTCRHkM0h9RsSrEnvbVI7oM+8jTuz8lKvAdxClN/jPFFMqtttkjiY3HKP
qiSwIEEv2PWGEVlVDee2YQSSljR2ECPCfW3CRKpE2WBQap2osPubAzznYjLpnaiIIenfPBf1pg6I
J03klBITWLJ6dd+ZCFNFlgmLUbTtSTcx/kHGLkj7yXvoGAiMJgilSERR5o4tz0SkTFhqYEVbSE8t
lg/UNCNOOM90ktH0bYJWs4lcMfFON2umvGOa4+lZsDIO/0S0TFgLQT7YAIdHDCLJJUl02SS7rJHk
liDrRazzqSP7ZYWVB9w7PMcmFqZa+VmBQwUcwW9xpSXDceFqmTDZGF2jDOqENV3z0r9rJQwvQ6eI
3PRcedNHbv0sZNOIarZ0EBNX68mtBQF32BL1M+/9C8jrdpOQcWtM2K0xmY6RelAHX7ok7X4YK551
yznVJirnmdDc/E98rsiLm0yvp0Ak87NU/gttycF2oXF1R1jfO3UL63iv5ZZZe3fy1m7rDo6mZHGC
WRIP3pWV+ejU88AotK8oKB7m+9jnVciJ1+Zh4X8C6N8H+Sg/ObofmX4cy6EeP8VgXUog5q0oaN1e
6Y/3VN7uNF6ijadQYciorYdwIiGdaEpFK0qTK5N/nV0+A4VIqF789y5qP5YB3vWYeXA4OJawSc/l
WdnZmdtsT+9Zu3EaotajV+SHWZurSxPfxTa7D1bwdGtm7i0g9X6ZnbNO60/qSJqzBdKQS21/O5EJ
Rsyles5QlSQszJvVkZS85Bmr65wwrVLd7bjk8UHFmNX9KfwEwFSenGLoWOCBfMyl6/P6A2PB1HYF
s3AGvsX8yFsvGHLWc4+XdM34ci1SnSCCwRSWmKUCbc0pDpMOTnc036KRrLLwlb0cs3yYopBhy3iK
yuHHw1lypyL3I9TjcpwWWRyWruL+uCT2SZBTpNMEzAKAE6bgQDHT1ULc8Y+9NjSIqYZI0QCYsXRF
aILEFAQ2Z8tMc72va/uI0ONgjo/uOeEDEi/KM2wyaMYlLRB2Kk+MZYwIJ1ntDIU/jzxqEsyXqEZv
JxuQpei388kzKY2Ga6r22vQUxDPWElly6JA5CWUEo2p9zTPE8da+lBXsE8GN8cnraCVL6nS85OsU
AQrx+lM0A1YsEJcjot/oyhScBVo/B2vM2Kgti5OyeFutKr6qRs8nicx0KdrvoGkJ5QSKZpZ6vWn8
xj+Ssj03jp5AH4Q9M/fmDsvyTdMN9W3fBMWDlfDq1wgxGmec3bL/48oft8M4JGjjLTM7lbb4uJZP
bhf6Npqd2zZl1qG9+tR0XCAY7pFxss/2pJ5sbDvUD3aMl4P8irm92e0Aro1XP3PSA/st6lHZt/cA
ONGlqgHJFSoaBSfJqdPIUKO3dAfbQ/2ybcGYZUr4mXRYMVREx1L5yQe1TiMyPLPY+qJt8RfwD2bT
mtGFp9b+mjM8wD0eYJDwaR0hG//Vz9lAnhKdZaLdsyYPvrOL1sGC6nU3g7IvosF43Nh1t+9a6z4n
rXanUV9dWrjGWV6Kovlr6+OiGbZCm92E9XBT0cLHLKMbN3bgQuHmnNXk1pvqKbLptblGUGVBBAjP
N6lPvJDd1Q9W9Of4VJsxHEPDjwYzOlkX6rLdFegMXn84K02zH5Ll6HURzHQ46puJrjLqaLaJym7I
79NFQp9YVMIhWldWD2c9+R6yZozjTfZG72cSR/7zkOnQ35PdIBwGtHQoF01PEaY0yHqiRygcLdpA
NPeYxkJoY2H4O7b1xprav5xHsSfw/UFbShEHi0sb0NC7xO2J4AZHgyzrtsBub7sh5o5QvjWK2L8X
1X8yJ0p3bTdySRJ6ODWU8OG6B3BZjC0x/c4GiMqU6rO8R+ZgNgPa3Y5rhygYf4GldokjaAZTNi7N
hBePuTyi4txzPI3DP6XXNZQJrI+xkvcqAew6WvNb3DGzXof1NeqVh1N9hTqyVEywmbNAUQzO3mo9
0MSBcxH8qIAWTXvDysxu6gYWAtU9y/ph5V7mWhEjDgWfT2Gp2GZaU0wQogXjEedzFDcS9lQs0+lZ
07TmtpHcpV2AtZcBk2zr9IzLjPtQ7ZFdPOFLpU18jV8qJrvmEnml6QDE7AqKT/14ljg1TGMPndN0
G98YdaHuJP3kkFXlUN06zYcSdDGGnjIm2+FQxPF1rdznYVzAopYDqKb8x3v1OCPuZtVACZ4pnkpV
QEw/uY2LfN0tdr93jlUOr8ar89cxhWkG1tbbtB1nz562YvMJFo3ZAQ5HRnYSTqW74rYtO2PBSZa9
bMvt2Gou6UvwabGCIbRZWxmIka/n/Y1/59PbvJQFMRu+h7FoKxBQ3hb457RtYsb+nrbRc+XviFQV
OTGLX2b8puziT+lzbtLm6p/+zUr+NyCKfeNOjxCzTMNgp2AM1PeJ10RnfDYXm53V9TXEXUzoIqge
14ClOGMG5zaUgQztp295H5jLDj6502xp9u7QHiLhjJDTwnW7TusXs+Ef5PKrSvlz6zKx05jZW4CX
iGtqSc8Xr1BVBARuLD7UH2SWctsPBFPSUbyFTK413STE2fTjlIO1L5L5fmpy90wPFM+LTcldOaud
kljMaaUBkhypc7hI5teIfYUJok3wGabY/VKOwvUaFts5IKmdy2I+AOqh+DOsIHBwmNqCApMhHX4A
SVrKxvP7BcZCkZWwvtr6NKUIEnZWvZAIu1cFJooq+oxaPMmyWFiNiu/JtwJAR9ltGppbhOhvsKa+
xFZ4cjGv94MC1CXxok9Y2xwL9302Hv0++ZRe251Dr/i16GgEq7X8Bh7PTS6crrCiPntVEzURDpd6
YYH0YN8DFPk6pM43yfX+3k0c41AGbpzgVuNtbV5SmrfptkaeITJAv9aMnVhw4wSA1vL+UUq9dIwN
rIppjVXYe8gGycEv0VCyBsPR2PV6q2vxvnTevU88Cfu6elglUT/RfdapGZZV2FAqkrxEArEYwj+Z
nJAqgVKcQheUi8Yj7I/MgvC27V3Px6qcgHAYHkCEjRxbE/jpLLBDnu9TrtVbr58qQneSpbd6o7iE
ukWf+VkgW2yH3D4QoOBM2IdOPde1cHkxQXXPA0udgxTvcLI+SoQmy2CrScd9L45i5M2ZlZFH+lEU
CUB7LBCQkOQpGEvYrQfa1Oe9FbsUFNWcArQiy96ao31W/xZOeU87RIQVAQoaut3WworCwYWQCWjy
KJuhH+VYr7AMEtWN/eswTefac4PzakMpDxKoL1Lg60q9ClhGXJf7ZryE1qPKFDkBsT4z0duN7SFP
+TC6XChzDf4wuXT2xCg0q6a1xeH9O4F95rnldaqTb6gh0KMzZA4tPwpUGmS4H2H77iHBSUmuMar3
UW+o5mF3nfrmzW8z2rjkekVKeiLUYhYl+G8+vzDCcKQMIwAKVetMR6XTfZdkBFrN/0NQ1rvNExix
CeV/NrYti4Km0Tc0xTjepzP1zLjiQLMtvEAqDl5hLxPiZs/ntN2rC4f+21Y39Nl4/RNw9/GVPEyM
hD+0+wqi8NjI4cV19lrkpAv6lkRHM16ZFLL/EjyjeZU53SrC+2AA4tZ5yUfngf7PuzdZFF+FFmTa
YlqAPssyK3ZU2VMf5CoqVeo7ThSsIMG07E0SGsuLs1l9gr/K+0gLxotznd+FHkM+P8aFQqPAn9YS
GKV5/0vJdJ9/sy0d5vUfRducKR4EWIzrDfRGjD2CoHddQhCvquQhxgN15y/AZpz0KKH3c9poX5IS
jShok4fBNG91XV7xXdKVkNNvARqOPb5e9koMR27WQ1AVb8k8MkOdsqcGH+A2TMEUpJ6Gtu2lcgf6
cB/oKTuuIbwAhkJsoV66V3QcD0USnwLnjqw6r2NuZwRXlXuwPOhNC67r3E9utWM9+JCDr/NIPyD2
FQx4evlZMosanGQ+V8WCJxKKlMAlYuMQYc4N1qfVMN3ABBHw0OnDsmLsRPEjkEg4BPzZczDCOsu4
5Jw5dyCn2F9F6/YEn730IFtCIbErONWAlfBI12w8TlrrwFouenoMdRscMYBVl946hwCMyLpg3XSo
2dl2rPOHsh1ogQULN1DG6q79DMw5W45OSBeWWOkssMr30UkB0Xqn3MbtK5Z3F0rwTibQjfPR5e7m
NSSsy1PacqoLfNc5lH7AOBaPxDzlJEkXFlb+Yr4yG0Q3lAeJ3EWinNwJASRPE7EdCZBAseQcNOLR
Z+C6gdSW7zqbKSrlK+950VUglhokd0josqtvoiUo4FvMj8oj+Dbo+qNu1/SGjuu3eRr+Ekolu8Au
U6Zg3ob6zsAS5pwLGJB0NHhKyIQMIFdan82c2DvgnfMmh4TqxdW+bPv3sZh+eiA/hGqLuxzVBxdb
9+E3A8bPniNupQxPC8dWgJSMicvQvQgdBsMc7XQRk4mll8WKCVaVPbpSiKCAGRcP3sBvK18XKm+K
5QH70Jl168ImcSeYfB/irN9RCIXf3aIJZ3aQt2TVXOxG5VudQ0i36YmcwHNv8bs9oG8/O1QTHlxV
D+yoltjKCFxwbC8oZ2VzkWs1vXIbOSVuqHeZSJj2yfxn4NlPCrKcvRm42vkPjwgVsz1eISee8W6j
16SG8bXihghtuKOWa8OPYWhJy1B5CleMqikS2U7VZcYds21245JS4xc5DzWOBLQs/mlJvQ/SyDdU
fj2SD1y2YTZaW6BH36DSHyrJZpk4KB+hntBMq8Mi1G04cVORjX+iIPRlwSy29Yid4GW8UjQb35U+
k4fGTKWf8QkisAPtN5ujO2VvIjhEBeKfXQ3WoSpWMkqS2Dv26F2SztnJ04JBNBLDxgZzbXdreZtM
n7KlpYjo0AEH7pW3r9nb0rW2WLWpY34smoJijnahJIVjW9QmRxmTK11cSlIyTUBhgVOX8V5WtIxB
K0Qyz5R/CnqHr87jwY2lUvcDw+fNUFe3tqiK23zE1oeRoDsmJkJkRdFhRR9suolTSj6siHBVuUnI
DB0tokm+LpyDkw23+GanY7fgCHHiF581CvI7j66XfLlpjj5iM7ydmlgcsVy81CP3GIfStY295E8g
s1hW8DNss4VaxooverIgXZKsNQ1Qg0d/gi32Y5/w6jPYHuqIQzrkduy4wTdKudhi197R2HGuMXmi
VWlxdrnYB8SlVT/BWMvy6tgVAAas+YbzwLh1HDTYsSFXmjvxEz/h7lC5Qm7p4rxlB3D2jdM8zS3z
ZG5hHzi960NIVXVWLODBLebq/ht3i1s/Cu7Z8DgjdgGh1jXchElETXG6+JslLN9rWp7EjMeB0oGv
0qMU0SlMxkq79/E0gB4PYX5OeEYtB+21BCOOFtOX3nLEfHJFlyBTXZrYLdHSR1G6zxD1TlVzkIPx
GbagIIto/hBB8h4RjNqn3bsTYfxnJGZas/jTQj2uSfBORyRTK4UDaZXhHZEJ6KU21wzO8lvjV8s8
pod2ibdPDf1z2UcU6AgOAu1AXxtekgw3RPTkC4ySBHEwzvKHNXDJNE5YbUPegWLhtkI1HHDQkD7T
JOSWhhdN75yhfUr/2F6CKqNJPvZeQpPfiB3LplDIZsdtnWs+w4OdCp6RuW0PYV1hHczBCjG9PDS6
fvVWsm493Dclyncnm9rreaKUFl4BO1M11rtAd6D7bhxlf2M5aVkGGVIGIw+XRUwLW8gevtW60zNJ
8YnQ7sjvnm0uO2ZgVkjyuG/VcE/pEBWFynSOvpO7I/7IuGdbCvk0DyZJw892yxwAgFgePeB5Le3q
hUwjLTtzOV6dhFqcGILW1srqDxtyLZmr4ZIZWEbTQ4pg+oL/xu5e6WB7cVa4oZQ9oIupPuFYaK3o
UuLIQrKxutm90xOqIDfxdAHCZUMZ8kC+JAycKi4b6FT1Bt6NAtROguBMHdF8UZzQCU7Q+QP9dOZZ
nIPqE1//F36cGtmd1y2VwUeoHGh8FtC0gSVzanlUOsV8aggg1c8wrbgjFc1usqJxnzNI4uCunmW6
tPslmR/Q529kQrWfw1nSh+YHawMdNPXTYxcltLhlH6lFsrz5o0e4mVN9qLAFpdVwZ0NIPWKF/9Cp
+8N37oDwEc8kU0oOCdPTylDzNCXRT9ktVxEjWdXyl8v8Mo67x3IZbyIXha8Y5yeKJG8sZ2WnhTRd
jt21CGp8oakkMEt9/BipBSO5+25ofZ7fYYQz25XRbevGFgQLWwLMHlVgQUvpa5WKu9QhKpmNDqN2
L1BHp7chauplCwIgoMXIoEOpXrFMjXwQHfKmFteA/MqqHMyPI4zC0Km2ozvR5WMt1CIxq1B9RNmN
HUOmwM+pbfc9ozbKWLC2JI1gjMXct9Y0ueMvAKCkhmvFeWRY9XdD4ziZNYZmDArfVxsDWwdowxRT
QEFR5deg+8u8loAElvGH/KThbHAoiWTxaktclnX8XFMLwZb7t/Ij0H0CEiUYj+lUAHEGIgHoa2Wu
NbPxcUzr2IKsNr53h6KAlAwQs8q8X1PjOfvA6dFuWTSm6HuY5jOBDpJ4q//VDV1EtFb/UinIzRyD
+UalIaYYPwd95tqPid2OGylh7RbQLzZ5R7uPDtrPvIkRD/CessEhiiv2J7JYRxaFHXW1cvhde220
lyOSZy5wbKbzM0iz9Vik5VZJeYMkh8NBZVSelF89mAMn7aIj3mH0f+BCfQDOm6xUS36DA7ozv3Wl
FSA4BfcqrR+9cXz3Ao7eCkzf0WvyfDsagCLmtG0J5TJkjtLNvI2wSjZdk56DjL6XNEagi1G/Ou1T
3eRUu6TDrN9gpg2czDCGq7d6RFsoIvFelOWPlbtXpQGrVc2vecQ76GIe47tdb3sOWQ0I0Y7aR/yx
nDGWeg2RDL7tGnbJOsK5Gr9qifbdfvszRx6/46YZdEDj2grEpWpgM1VfSg43Q0SXFmxb+7D6wL6n
lVtUhg+Sp7yHDTzYdAHH43myYqBF4VvKscofrV9dHGkisXhi/X74qqvsl+sn0ZH0FIJEcyJTg6h6
DlqP/GJluqS4Vm+HRe1cmd1LB18qkuqlEwl+ENywqrDgeK6HQRHkjELMtTMXiIhyl2Wa4XQ0PQPx
M3mfiYxDi1ADuYisMGjnbu8gL43ZORkg/C2eEHty4T+yYi93tcOvsCrhSXg7LIAUdJSSR48xBlNm
+sVz+KSCN9DjMEuM8byk4Rd1wZfFZzo3RzDMC276e9dmFk8LDD60GeqAwcc3FUba1bevMk7Oa+Jw
ITGu3mmWRGs4XfQCRE/AlSCwmJpjX/uepeXvHE26oy2HXwvPzkF4/JzBaJEYAwS0k7b+LJSNeTSt
iYtIrnsB8KtdUPaMEztz4oQ1oDsSv6RwWV0PU4sdty+4uKvI0yfhfynflyCxRQFRQ9Ky6Sfe0RqL
9961qT/PUiBCmXoY64l9h8VnL7hLHzx4TJushkRL6z39hiAiVTkfYT3zyRQUVbfjCFv+6SyJ2SYB
oeszDUY9FgwdfPVGpiTezmO99ViZ+P5dvSuC4hmuHKbruZmZSA1s6/UyH8lP/RaHUqr3dUAGigYO
YZB3Ns46iJslcZ80NmjUjhovIJnAXWKW54QNfN/QzkuV5XPR1t5uwU/AkJAzWQidPQ7I7UTp/dBL
mMa9ve96svBN2nfboDDURXxBu1xjbnFkTt0mH8teaXvGSw2YPw2BGyUo5Z6MnzHE7lUj4U3n03tl
1UhBCwpD9zR7c0+AOuW4Uw8/UrX3dTBIlC0NWKfVp7wjV7YC07yxyZWKRG9xVazbyqnPDnPqC4C5
O9BubxkQB2xB8WG1pi9+s0cvsmxm1ubnluy6afyMS5SJaQ8vfTdh+AW32hBeyT9ax7mr10lsafG0
yZDAZKUAvqvmS8MEbcDqs49G7xejnSc8AzXBFud5jl9Q2sB3R9+OOMtbaIJnDM3WM7/oU2Gpt1rN
33qSezH2h1FwmxQtY/d2wEyE/auiDfo99Xn0sKxGaBmCwxH96cvi3vQuA3fB5BVXKvE6L7UwR3fq
YI/FQ+27t5bKOX9C97DG4NvuGWxSzvaXsSBkd5CfhPq41bXcUbzXNlqD3Qg3z7yE3NOhv2aId3Za
k8fnSXVUbaYv0Jxi59tibcSOUb83utzXHhMGveDaqWjHgI1HAEl/A+Tc+RVoYsfho3ea/rF2YITu
vg5x0h56y7kl8/gX9p+z0wOc7zSjLyshUBIDesh1cCwLGV5qQjT5NLxwkwJYhPCHOyAgxD4wrrH6
5k7aSJvQRd0XsCYcfFLGYuIG03eF7td/OlMH1w6ndTB51VUBt16Ifx7KSeY7Wx0wZQNK4/KM5wb0
kgeFw5MwgDD9thgjONk27sosjxjihhxHstOLHIEPXNOpVAfJ7IooX/QBSf47d+XbjKnKiZp3HytP
EnzrQoFbEvjmhHXJVRmc/Ua9uvTSYhRZriSKo33kkqd1vWfsgpdYtUw/df1UTr6Et+Jx+ElTkOMO
8VizxvjijQx6gWuVyqA0JVirmax5jls9F9HyjZ5qHS3PvS0B2m7YSb/XxrP2Gikap84Eu20C/0fM
CtTM+GexUMWRmm878wti8UuRQ/uSHj1i8AF8A1y0mMIKnI2ZWYQ6LNt7GzIpbUocStX0BOiPeYNG
yG6xaTc1nY9gK6LLMoIE1aj4mB85PmE1ZLx17P9hxRI/BTMEJKPn/QafRfKPZGfYWBb9n/rF1fMx
6eZzxtvDm0ymes0nsxIiKTre8D3/9nvcG2sal3vLieVx5KnaSI4XijbL/G5dgCSSr+BYLFSFc58+
NI6Mj7JgzZ/Zbkl4cGTM1/XY9dwb/Wl4jeaUWpqggKla9AvuTN/wZ61dCfx9A5P/33g7k+XIlfbI
vov2+A0IzGaSFjnPmZyHDayKLGIGAjMCT98HWTL1rzZr69ZGm7wkbxWLzEwEIvxzP74G4MZQUjaP
IPT1ReSEIKn9TiywXsKG5x3HQOsaEGzMJLM0X/BPwWA2ObvRP+A6DPbPWdW/j4JxCT0k/gITh7HI
umxgzw6coQbQvZKw/6PC/yKtBsixmK5wEC0O7EO7MLKcMET5ofcYQPSp2RJnjDeSJkO9K4hIsuFA
tAXJCCTx5Og8IYLvu+Jk7WSEPdCyltkGWBOxsJ105Jfj+pxMWjoMEgfnVOuyvPqNdWF0ucGFjuRQ
4hwhajFdohwHkztW5zSZXty63Fd4u4O8eer75JKwE3DGIaac3CYI0Tmgd9i+mDYHJquOvjHmvOWu
uJB8AdsZkJzWRXbmya+XuY5l0vMD+tFJXxY+REsWjAWHcPC7nNy4Hg9j/GZE1KhVsIAL0r0wcKmL
Lvt8VdpDwxnJPcZ9/RIME0yiaJe6iHH5WO4i7lebUcEtMOcWbI25P+/seO2WPuj7yv+dqeEcE99c
QMoFkyFfbBppWOLJzYipfI/MeSwZ2vsS3pQoEIytueEeLMWbwgewZ4pDAFyiUE/WQ6soczWfpXoL
hugdAwTeAXRWY8TpZrfVlrajNTPN6DTEH4Hnyr1UqBFYyhLNf6yYVUazn6HjfZew2duHUHmpaALY
q6DXxbDx1n1XSAiq8Rr7YL6OhFss7PEchxC6dKcHD0vlTDdvHEarOyYB05NKcp52x3SNizY8Cs6w
B8+onnujAr3WNbirInctrdlr0nnEvfIVLl12WAHu3dREE5qY6qYhjmCGwPOdsj2Q8vRQyEKgQAWh
KzWUvFmDP07qPHJkYE/fNHuDlQk6xmM2Yb7DgMQmLyDKk5NRHUpSsC8IeYzzlc4AhtuHFtjiilLI
Zm4s6WbsrD+1iL7qAecstoiFM6Awp/AVAGggrDfJd6gxcXZtxkP4HRYDX0bvHCh4tcWnMgAjOtab
pac/WTa+5oQHgZhQ5R4JLAypb4QH/LBPE7RhxVg9sWuszCPtSXWoEKIMDmSlPlOXrHwXzOnaEWBT
REbIL4FGZrAq1i4w2iWj6q0DCit1M7HRB6Mm/W4z/x4ohW5JvlBDtUnqKcP6C0ILc9JepH5PkSLh
E25SOmWGpttNj2x+p0e/QZWqCZIyM0mwvylS4PNrEqF7hMHQbQRx9RFQ+dJJMr6BRj8H4QVjiVo7
rrSG42XX9UC25O+8DrhKsPINg4/PrBVL9Azs3DWeyVAr17lHfeSoJXSbv/tdc3IN6XFaj94GiTe1
ybMPkjQA6dLXjDJg1n312+3dY1tm23Bqz9AzXk1csYocLbfDfQArtx67T9KG+joIKKBJXR8a2sjZ
JHb8lzYJH/pCMdVsUF8oSf7u2PIvhUnQs/I+q6HHeZhLRnoImAOOdVkn1aEuqDa06J+Lk83Uticr
dYEkwQil3BV1CNR/3g5nlsqRAxRIGjo2FDMaFtSGvllUFj+J4UdrnAbjxEYgmMrfGn0eqsHQXFne
s2uHjxPVw6uAIMiKu/z7qNF4XmjgrkTd7msAjtyI5pFHjeXW/m5JBq0DCcAgSgcdYIN48yt+LWB1
xmYGyMu4uYlOOFszUgO4JU7NmcA61TVfohvODn4jTHkYD1LhHkTcdJtGJ+qZsl3lXFCQ4kISD7Pz
kGVIEp0LtYiKsGU1hG8apC0zYXQzRNbH2HDRai5MrZBMb2rUJP+n8idIzGAXFCg/idTM9cSsc2k6
RnZMbAV7ScFHalmy8IltkY0OXPEPomJoXOWsOzDt0aw0VEZ6SWegDau0SCB4m/YWKZXTrZW5fzwr
KFAGHXLpDQ/VWAccY6O3drAOrBnXTjdJNYkWFmX8GcSjSwbaOgSi34c+PpGIAA6QIKZRzBaxTTQH
gmh5PB1DbLugSjF3jTc/4t2Y0vSM/Z8MgO6SXs+4pkhgg9kwEAdpKsKiWwT9Q1ilIBkSCMjwcLwt
ALPasqdlD66Xsng8A42FKdoI9LNNyekCpLjHqCULGcLX0dZPx+gto8V+AZSL3+g+TM2w4sUcacfM
Sin3cJ/ygTu0lOmjctl8wUDiqQkjeEMNGlR/iO0OMxdufc9yPaajs5a6JrrFkMN6bJt6r0ycvh64
Is4EerIOtLyC2BJ9op6s8lo7hSUlTAl0F3pw2VsQCGAGG+7tnmJh4upRfyZv9yukLUbLGn2f44qe
5tlJGdUjBXNuQ66YHSt6NVqGSvfszZ5kmbe7sH4afRpl0ErXlE/jYGJCr1LOquEYWjg+OLGMsCvA
l1wc8q+rxI++hGcw+tpmJhhV5KZ11lp/xBQk68qLEBmzX7puIRL1HKViquK00FkZBXEDUzTiIkZn
E4jQP+AjO1WAJdgz59t8ch+bLt2OwgcXV06vbptM0P3Sn5gCJAKOrFL+bPER4rmiv36fhdsavIr2
Ghg4HwIRCAjLmX6gCBvYFjclVfGSMK2ut9CGI44LzNV0caUpB9oBGwsE8o4dho6SAip4DFzi9XWF
F7E/YNoDyWnm8UpKF/U8FefUR5CLp1dBPYabI1142AUNaLzNzOX1APS6M6k3A9nL7ow1ik3ggd3S
8BDNZF8J4pexY7/oZuovZ+Y1JunvZuYBawwMw4lNeBS/4JgsuGhtDr4whHUspByU4AqzMhJmt7f9
TByWM3uY98uPPtOIPbDE0JAkp+PvaOYVkwe3l/C6OfyX8qvRdG5pZpCtpsCB6gRSVvNQrBV3hmCm
IU8zF9k1ekyf+aJtzW+tMPc0Za2HlKiJaIttCbsvFg7Vir320SbslTt67mYKczPLJGSVdo2AOOrM
rOZgpjY74JtDLW5OLUBnMZOd9SIaIbFvHQPMWmlAxCvZpoet/T7MXOgJPvTMiRZ4XPUaL0ca5cZW
Oqc2eu0AS1fcd8PRy1cdyGkH9HQEglrO8no+U6mDpTEzqqeqeSXfgUpabuiY/JTklg/37Nn/WEZv
/of+udH0P/7hucrz3//1nz5ZF23cqofuD+TaP02Xtf/+r3+7Wuc/+f/7P/+jHPT/Eb8TBqG1/3v+
7kn+igvydvcfaP/9b/9y//N/43fWP6iC9SiGFYKcnf5P8TvN8P5Bcej8Rdu0fIPm3//M31nmP1zX
xcQFYZX/6C7RPHg1bcT3dv/h6BYFeK7tGLppG85/J39ngdT5L/k723FNyzRcy3INIWgrFf9HqahU
DHroJPyJq1kwFhEWtQHMd69n7WNBpcCALz22Nwpzzwt1cpgI6weQQTZwM2wskjqtS2pbE5JDnH81
TqAOiiDrvrONcYkDqrxEun5NCovasW4wN5H1ZHoG7YX6uXeAr3Uxh5SuHt2z3cfVi2Hg/cs0863T
EOhckzx46oweXZGZ/kukbKvqofiggUXbNMw4w7Yy17XuiRfLsCG5Jna67TlWn43OgeCBj5+Lwkqf
4cThorG+xrpSt6CxjWtYAsrQxlvf5q+p5zXc+if/WrFFZw9PCYxIRHzIquKxNsEqMFBIT7msgRfp
B69ssasPbnqj8t1co7TknBTcnE0ZaZ5D231gKUsfaM6bzsFoBwBuw+C7n7+/g6p7jeLhS+/cYd80
PtmxuGe8UTHl1i1U4tZ3E3ad+Pn7RoeWWRr9Lkr6ZGvZJK7vf98ryu8gkgAE528pk/QIInjcaa3n
7XQznys/cD7oqYASosVXOWnqEiWh2PkqwI+iOn8fYkNMNwknFrAhrnbIfaUd7h8xR9DoGWGDsjCb
lux/DRNk0vA1VCyUa+kV6uJIpS6t6akLBF77OGLSthpNdMuqu6Ut9t4uVu/DFGfbBNbAthsK/dEK
z2Y7F7rpkzJv9LLa9P50MH+6qt3ZZhc95RrIA2Yyt4wEPPF8yXvKMsJ6pxEPx4jCQ5sU9koF1iEb
HvSC0JEdp9Ybs+d2SzSEhZQog5Y7J+EJa8s0/50johWssMPkX8TpvMXfH9OERFJ5Ft4IOmxPugXN
hVsQ1HfgRMvCx3ijjKR5ELFD22os/HWYA4l1tBjW1PyUm37hMRGafxsP9vU+o8D0RsB/BHE94Stp
Yp35ThDQro0jPA0mSGnzg0xsY/P3RwAfBqQz0axDMjJnV1XfocXuCwe3YRiixMNU3RSWZvweRbov
7bC9wrZFM7A0EvKOvkttjI6hGJprPD+47AgFx9kAv2jFwIBI4YG3E/kt3w4WJQSHm12dMxVZ33WD
QbGlFJjK3ReHo/UW0Y3hJqPGKEHPsYot+x7urbUbHae0KG6+a1D83Vuk9sgGR2vEIH5B49vWq/gU
mlQ0oPzgUr4/I5g71n3g1w9TWbFvdWBGKZMUmp15r1qPnxHDE5MV6V3+fmYlxg7uWoBqOJ/UA4dG
trJD7Y+Nl9Su2W5GlWEfG8VkJuwJ0bmixiliT6D9BuYSlvv3E3/+cq8bJBjyzjiR/fIq33g2SvuZ
FC6FCpS031iq5YfXOWRWivLBi7Mfb2TO1M+f2amXrvGbD7u/v6qXha8MEZvr/cGX7g0CzpNB4Qrd
A8Drg6z7Bu1KZ6ckbeDHLpNYSQiIMiD83Dszr4pb2STWGhRtvtIIimLTR/+7/0mNszp5+VCtBP65
mV9HDTvJSNdtAZT/RCGGV7gY0SWq+uFTDaABGwczRlxw3TqQIU6DId94ibKtHxBtQfwpf7O02EX/
O4tKHLpVUa8wqYJnrQvzRWvd7ygR1TpGLWEv4IiXLgu+nRzXg7TUeEPRRNewCKPi8D6qTMeg79vD
G2aUCzrMzYmN8jwao/2Et/hH0UW9oEOqP5ZZ6q97Y3Kv5MVh1HfxqoNWOHMrRgp7BtLY9zdO2/sw
3rg/EOWqo/1QO4sQJfwGV/3CszYdWShftSRMntgL77W54aOmkYfoLRNxViHnqQyydyYeiIdztkUV
nnZ2iFhhMJBse0Lb2SWoy9xpumWfDeq9mzDk0E3s72x0XeKdkzqSZDoSgq0PWCF/9Pkir22P9e6+
eg9F2OwYfe+sIc9vHYrJc5yQB6zTa64E3sJOxRtCW/LN75FXDFNvmE1ZK6Py6tP9QTiBt/X1t/uZ
G8RWEw5Mq22SCCVlsywgeyuTRBv8qSE8x5qKXaredE43nlOJYavCeUkX0FhemATAulaBWA5N6Dzl
NZJa3mI3G0mWuS0z3PtPH7ZwYatWWUuLpk4UUHMAaIcdpvB0femVMzC1qKNz6zPt6q3yen/zeQU0
fZZkdOLfKVPfsBLywMAGQPEcOymmuuGyxgbmc3DyYds+moN+pNrLZGVkaVykZZl/JllxdqzS+ula
oDXOV+5qHPcEDeGycdVG1oA1UstFnPHAF9FAa75guOUX4lDZJXF9a004SbYn1XtpKYhm0+zn4YCP
4wuqm9GTcuHitVxO+U1VN1fbTNWevfjHKB9K3egu5vy6wl3RFnbg1NsCAYEd/Tg+JBbHTx1x9aLm
B3vSspMy1badWvMVf9svgKbVu271R0CC0cKkrOuQStc4pqNZL7yRCTNsIPU0RPol9dU0iwaq/tbF
QY9KWIQip6Ante1LDou7UWuGJREjipJUEQDfpUYtGMtc05+8TNKzRcfgDqMOWEMO0x9j14tTONA1
Fsv813/5IAxDArGtqOlJmId0iqxIHZDkjACXJ/M6D96uufa8RU4G0mGqFB7qKHC2iRl1IN8RVdpR
DL8i57MrS6x5pfPuz5COXjQmYjt/MgbuuTfRE1aF22dLNq4RG7iRNGFaVx9YIubCnXhBRY22r+LE
fDGymddIQEhptdgK3Use7w/zlxISdXtN1g9+XUxgJp13NLGbLJElzLh/7kCQPNeewx2TmDt1mBAa
GZIeCj05Qidtn6xsaq9jjrA5xXV8cKNqAGQup5uqECo4ADzirfzFteU7h3BCzS1FYezYn/rseSx9
hxdVrhHw1aYJBtjBeWCtosF1z37cW8fBls/EI6PVfb2L6rBEcgq395XZmJfndj813ZlC2uJN06m9
mpSYHnyhOO33zAZpJ4l84b7EbXO0tKD+FXRFsOzhP5wmTPGngIn7GJbNjk1TvRrJqN1w+35OfUS1
mBY43zUCCMk2ZPNhzM8AlZ1zSRSHU6GUb0QxP3qLC8IG47IZCaR/JKN+RHm0jxieSRzl8k81t2PE
XW5vjSFA8cF68GaYlFMVwZDhMaLVwcGXrIeR8ah5jfEIaW81mFDIzDjst3EHrnZUA7tl2POr2NKj
p2nojHOkUYyUyAtmCvvVKy1avjs8BCaR0keHQqSllYr0V2CZexnpu6Fxm1/jWG3M0AKXNYh6YyGU
j21mfPd8uez66GEIEg63U50eOIuD4xrz5iEOiLyQGevXAxyl2NfnkqejDt33bAXS2/CJff9qrx3u
txO3E6iN4+QwnYZUbBDzxF1dU5/gesOJN37ECg9EAkr+LOjU5QHejbkdS57Cyhs/MpexNLm3FHRG
WJ7utwqtd5xTLlCZA9C0uKTa/sptoVo1TBJXAIHFHtRQT5JDql1u+TAhfX+8jX6FPMgG82Kpzrq4
ToSrcMBmlOaGvVO+151be+CXb6bkgZrOaoURq3whmggMP6y7I04AwVTVsg/RPCmfN833BwU/cuEq
wgGjTV8QZ/FFN9hYTEpf39hUdMKLNeWmNXDXLsqwBRA5NNSSwJCeP2AW2Lw7tvZUW+ZrQL3L3iK2
eDWThD6ZWm9WiAwtmw6CxcCbZ0xS8j017Q/YaYiM3NsYalNHk+Sjc/YY6W2z//xofmGHyYuO96//
7z9hjEerpnoCIFf3GFkjlq9ilBc2fTid9XJNqlSFC13lkHkjkgqm3u3u9yeUDfqPEp40tzCBpMhI
ckpSEh2VdD0WJKLqDSqIHREDvO8Tqj4sP9lnzDR/clF4Lf9uKwF9ofkk9YuW9Ny151NoMhY/xoSt
fxWZ7BTcBsUZaOwzZ5n+WehqqxOzuVmJxRBbaKf7Szk3lJFtIN7Euk8OY54i8dD2IjrV88M/fa11
JKVT+XskDbzMvBUPA+FRF4zymXI7dYstcvqNkZ4yFNalPfKCOiIvL/cHL0wifKEdSXuiZ/f719+b
2HzPinMmklrCTWzFAohRZyRKOgTmGZeHOSdCrPP904gLbF0RKdCFL7a+tNifRH74HAf+V4Fct3f4
VzfMAj9Lg1NuzbiETVAabzPSIW++xTE7rIzfuoeLVQwBXNgIAI3vUdIYZS4IuaJ/UgyCr7aoYahc
OqrLn7WZBJ1Dkvq7cZw/g39I9XPkbktJ55fdde2tG6l6r3N1ouWBMq0MsDzzQTBZvTwmvQZntq93
uCrLhzToYzpEYYt1wmwu6Wiv/+685tewIOl4/9JdTcjzoJzVPofiscxYmZ0ZMtXJP/ux/eSFG050
c9VPgem3IABFu7TGrn6amLI8edANkg4YD9ug8lEHlrHwmkrbjH46S8r8GK2bcfZyjWfpdgZHAp04
O9Pf3uEvMXIF95xp+WOUgGAh8+EsJ3+UHy5I+GvVTM6G6bO27Vx6Fvsi2OhjXH3kprkPQHPC08i5
WRMQD2/YvilzdxlFcdDt60tm0lTZ4mDCxs2VkLrtS0GzAdrfT+L76r2vpm0HGAnxNRr3XlC8lpMe
HqE/8LZuWvB/fi8jEAl58W5pxKNhlRam6a6sgrjJfQdNPQjedYlr6L7njirQlGFHRB1lv9pOmqMf
lND+qDDMyJrhOVVGw6G5q7E7D8kVK4h3gOSQM9oRatWY07gJR+ZcRHE48DWRz6xyqLItNstuQ3dK
7ITNg5Fq/VVDmU5zR65y8stSPRZO/8sRyUM8zb3jOJGwOOLnlgx/PePJ08qnJjRedEEeumUbvbB/
6BlcUfzxFlkJeLHkRdrB79ATa9MBmAvI4lT5E+O1nOM+CamQklccaEvBnDohmrDydDz5MJcbEg3z
dHPdS0ZV6aWNJwK1vR6tYXtGsjo0LX17dYK8NHir2KydHdCZTwgXLE7ei17aj14NhiNmS46j9rns
Y0EEZDoFLviCeujUEu8ohgW/RgBSJIP9puYMnWw1yFG0dxMi9zFht5j4PzIG7k4xAQVQAMD9NlrW
hvod5I5Y5Q05sDT2XfiFnGZbE6dVG1HCEPYxhoYvI85JGtQeK4L6dLXBxHuA+2JITl1EumySF19E
RH49mKDKFiTIJ+ziqUnGdhQP5uheKB8DnZFBUJTdpsiRo4qcahJzHK6+nDFIIbFgz4mJx7fVxUmY
ijpEeXeiUtku7iRDr8B4RFbh3RE4b4Tu5rrhpt27xaA9NRiU4ynC2q6m15BUEnZS6jVdjVJUj2Ix
HYpXzvzKD6Vx7TX9V2Pnw94n+ksoJ9wz5OYuUSbd2Qs1/M/hNm3K6ORzQzlVyG1jZUgGWeGStp5m
lac4QxDH1tZXptFLkDQxPyx3u1Y1F9N5vjeXMexYl1Sgvow0RUyd/+DnDVOD8poR8XA75VyLnIvI
rr3pRA8QA/duHtlaexqsD0GN4YOSJg+q/PiQJSaBB5R8Dq06TnyALJN4hCDPbIUS7mUnxz3kY6Ld
RYBV3SOM51dQMErfXqQZdtO49x6ymB4Lr0iLncohqMbTY5miU+ZBgGm13gPYq1dCyzCSjIw989x+
Tr0J63M9A0jJYy1r8OcL4GP+efZuxNT9VhSMTxL/qj9CO7Kp6duhXbENMYsHjTgSZ4wfONgxIwLs
3EJSV+tZTNlhqBP47Da+VpFYDsNjRZZZxsHaDE0KdAxwSH4lOYkoPF+FfeilsU6ygDOtDLZsh2My
Ooem8Iu9rnc0niM9LCMkkMWQmh6HTjBdtcS315Z6eVbGSe9pkqtyOWGN4BmZOsYncE52xAV32H34
UjfSuMlYZKkSRWYwqLe65/6YIcphnAAmociXMugxepde+wP6dypvdayXj57CbmPnoGMwYZUpckeC
0Oear91Qh2uJ2XjJUo69tV47zgScxUXqE7q5awzrmA3t0W/xHukViLiAXT7rAnoyzgXyfavAjxtq
9GJQt1G29/FQoTwVxltdhzs8xAcRluLc9fKqh/rNdcW3Lu2NVuUXpVoiMymM1KLIHylK6DYd+efD
FDJ0yylgXyG6ISG7SFlm3h9cd7jAAT6lZmDvNd8jei2Ggx9G2ynp2AZ5/Re3KKhigyCp0Dx5AwUK
BS1H5BvbXeF+xriSdjwnxvIxLtVBNyINOmXD80uoBTIRMdNGR60gfn7o9eEdxT5bZV7xoWF8P0ps
YT3VDiaU4EVlVRabyjLlmx+wP17Kenr3s/YlSOOf+TlY4Zd/U0L9VDp5qSpy063K2muotB8z95Iz
0AFgcghb5z4UDzZHD3QQDX/G2sgK/4KZrj6lKWYN4KJ71Ni9Ca2b194S28kcuKm3Xvho3VTDZCGO
odzL1sUXouyrl/Yk3UpP21qyJrBplHLpTMpeAo7yGoEVLmqeaimnTeS/Roa41JjxlrlLHb3hPqdd
/p30YJHKZPar8TaoG6NeZbTKccEyqJsB617GW9Nt5j6ukvl2JN6iSb3VROtWbuEfQxMeC3nUn6mz
vGVdokq3cAkWcPUGGvk62FVVD5NHeQE6dKYdygHYbB5063RQP6UTHtED47WC3ZCZ2iVRAX1I45Ac
PYJCbFwP9KGBeumB7VST3AyVTq40kJ9mTYjF6PNHsKiIuYFgfE+fM296WOe0eLyTCFxElgnl2J/i
/eiHZNei+pZnidoyDD31g4NzQOsOIPwFaful6Iglu+AUFi2OdZIz6Td6PYmfxEw3pFrYMgEJu8VF
f2Gv+zufetwkDdBs/5rOe6lYy7BNNDiedJsiowm6OCV6OBd8lyYRap3XTk0pX1RaJ0XNJ7KIu6qN
gXxxB6ukd5+HSZJqz8QL3+6tyIoaRxPOwBSH6lrqxKRi6aD5s3OGwEacTNmZT39B8Zsl5VcFA5Zd
F2B7NdcdsKBQntr/gV7zZ2ASLUy6/dI2cXkPt1vG5uVnNfmngEOboJT0es3w6WC6ARdC0gY6Q/sw
ZYwachIOiC6fTNmY4MfWH1D7dC7HJBekY99CrxyX0IA+HG5iaDsErLXQAz6Se29J6ZvbSr6QzLBf
dUlWFW2MiEi1xQfRXUtZWBuesz+g8TnMBe/6YPh7LpIXx6jKg6R+ECNJhWWnBhgcMN9KnTw4VGW+
MTtgb67Zhnh9bWq3+oYW+jk96Ld0m5FydjFsrExhf3u4MSxT/HFs46sTtFqMSDnrVMUvATH7tp4o
/UkDHHRN/xGVkl1uSJ5XDPWZpOJzVY1XPzehMAcZLNcu/WRp+vbc0CC+mz4Siq/X9M1LQqLQBoCA
qA5WdNxNLw15zFE6D2TROPDkGoqr02LX78N4ky9p51hQDVWvOy/zaKgecUB3ZHfGjppDWhixDJb9
Yxz9STD5YbXfRYBm1nGdL6e5vztCOZAjgh/LcsYmjug/7ORVUDjRfqo1fV9w6+9bfAGc0a6kBH0i
0WLj1VG3RVUI8bS0DntgBavCaYOb5WJA15xmy7CLkgGHnV2gpy+DeZMxCL1C2sUuMhoGaGCjmpk+
4mKxVw7sQcsB+heHJmB+Wudlql9igmsDVnRQAPhvmSmS1yQX3OXVJ7Epwr0GGCw35leWto7/1Wu0
jRypSUgNfWt15T6OKLNIOkRvC69RmxdXxbBqmfctXha/hD7PldCDwYNFFt7sEg8jTBltP3V/Urd2
cPyXBZ5F+xQpbrwOzCWilvLkyOo05hkYf5QdTtPnxAl+mwkCZoYB8UGPswMe99lHpLiOCDg5dBcB
WK3lGaIUvUdy+JimFuCCIcGnWAr6agVlI3FZSig1CYwmO/VYwXSIFyyhebTOahcFT07tQSYWwO/a
/xjLoL/yap78Gn836yETM3vrTXl1cEYyZk1JnZY+99G6CUb38haEfbbp9ZJA4VhdLFdfgT81ubR9
RcFwuQmL5NtLmooSMLmRILuQCiA55bPPTtkK2yu3DmAhX9RsQkEvkNhgPDJuq7A1au2DFnlomblT
Qveh/SagSoK/Z48LYWv8D/oJcKMhQrSDep/3SnkDdVEbWsyzVnUjk1oeXV8RyKIrm1+dGBOv5Ra6
CrBSRDmJs4R9qrV3OVPXvfJ2Yfo7ImG5YXqAYpvS4xybF91ihKWNYGGAOdJB6yQf5uTS1NRyxXJE
zM3QJw6LNS7AfkIKjfYJlScHEeFy9gSsC3smOk9CT7ZTnjIhdN5q3fzJkhCzknWjLg2WYJBcIspY
O5hHlsSc3fYG40e7ekoCtop6Nu0pCH3T2CBh3E2s1d6hVjVSY8FWoWcthKKwEnbzbaiqWcc0zB/I
LaxNX1cn5siINmMgjqPZj6dBaNhi5hvjZJvcc3ko4LYeQz/cTVZa7kstf7t/eUxSa65ffIl737yZ
0PFBSHicQQrmvvevld7WkQ4exshmw6DprQ3SAhw44RVaFsgYM+tnvzJFnFv5TOoRMZfUSnFnZuX5
/jCl3YdeWt5WD4Xclh4G7bCz9Mcc5MDBqbD33j91qTu8mYy4yni4TRTKvzkTeHz0CxQsPSAc4bn9
OvXAcmWiZKBOf3aWkHiR7DIPgcc5Oyfgvxk1VhwrwX6QlUN+nKaBQWuke+Exnyc8vaSeYprzZNLI
OH5ZU32SdmLwqbeh3qtYGTYFMkObScoPSpO+CIbZddkzEp6bje/fzm9xFaRjXK9BT/RvrsIMnzBw
NiILX4OX36wUXJKvwVf1Bi88G2FPKCvGfBYHf7BsFTeIicXNsqZPkePg8yEdrpn/QakLKvmB3K1x
6DGHs9nk6yK0wo9iiB/THL4s7ZLYF307eUTefHDq2jy5U5Y+elPLeuVC2TpbfaJuWd19yLG2n/wp
qh5F8Ge2Zzgt0Tc5qPoh1HZO4hgb7unBxsUE+1ErRUCDfEcY3Qc/hD0HZlK7UYnwxqZ6HRkyHuh1
8Y8O6bJecl67P0SdR/tauGxmjSgkwn3QTZeojWrfQz3Mfw9WBPZFWC9UcK3l6AWzhwPMXWHt/8qm
hOi5XYEVZPPsnpP5wdP67FiFcleN0iVNAQnES21yIrNXY4BB2cOPPKl5Aubj68tomVwmQ1yt7u/C
+7cQGYFCAjD4snhD0vEddrx65K4GbGdr24fMbAe2fSRkDCAHRNdAR5jX04vmV8ahbMLqeH9IcaPB
hBvpy2sq3NRbfCNIOkjUJxoq6Ks3UlJDBlYGVBcG6GUKWB6UZ3Ap2jG4YFB3OE1KVr7ZVgBrDX+E
0wG+0YaNhzzRFiI7ZW5gXgxnsi5gQXJCreik9shRolHxKnGB1t2/4/2B9C5zYAoX8HDQK8jQ0Ie7
r4HQxqYNW2GV5MI+W63oNqVDLXYovQzurVE/JXFLJuz+3Vti1xVhkk2ZBsZTGARoA7pL2Q07j3Hh
SD843n9eX8d6/1ddyiwqSe7Puz4/74S1qMAlZyyPpd6wN599IRO6o4NL91C4mEg46HDrygIy3EV1
lQ3hCcstZmk65fcWksYPan2UGp4qCP+S+tlr4FMHlaQgGFtVjHjy+pyWiWH48hOm3Ep3uFrDxj9a
I5pw51UU3NXZV9jVROxnPXekPJLOPLC9BWyyhy4IdwHAnDM2bJOq7/mJzWJJEyzn/iMJgvf71ZC2
Njw8punL0O+Mo5laBqslH8mIwtrO70Jokm50Tq2v+79icaKG8rgvZpdRNZuOONRAPOnrx7+rZavT
W6/ylB8W4tv9IRTGIimN5Kgp0mB5mrJVCcFejl1YnpsaofrvR0loHjpwxffX4P52ub8QJZ6JpZ44
yljpKec4WmIWRTq/HR2UKb/3pqVTxN7mfhW2tj1xPzZaca2j/MeBX3MhhGdd+opNlOPNoQvPfND+
F2Fnttw2k3XZV+kHaERgTCRuOY8iJUqypBuEZEuYx8T89L1A/xf11d9RdUObsqyBBDJPnrP32pga
d5lI2iPTMbrbpvVL9giuB6u1z5lCBas7w5YJQbRr48xloJdoZ+r1kFggGks4arQtjdzxjbyZk7S0
9NYpKbBIFgLdg7tWqc78DOXM9n5x0M1jun+IOb60qRKXFGe4aJjo8Brpq7DRBariCuYzjAtWqvwz
dyVWSYRbcGpoX47oljdI24qD1IhBvDduKUdPDdpOSKYsuxzoksPff5D18J1oYbZ1Mqx4aZOiYSJ4
KcR7dlVsNE6sHrtuKneI4jzuzSRdBgWJyqUBkBu1jb4zspyMay5IDOkZkt+Oy7dE7rbvzAhKUCPz
h3Ye/0d5C80N8nTTKFgidiRfkF2gYo2xN09gGO+zIeTfb4SBcQyz9GGv7vOTv5uJskFuGhUxi51t
2mw1eKvQew6Y5QkNjv1bqPxmB0YUFLsOblUvOGE3XRhQbM2d53Fufg9OOa6kLcJHTEpCb8/aOLI2
VtH4V8d210KVHSbkDucHtDZE7CHDnLuIoHRx5vaYTdZMI78Da4D+fm8oyyFfhzHG4aAYP3RB9iZR
qajW7+Ihzwy65V3VhB6XQbdlXZMQqwdvaJwm2i/z/lkizP9obrlxXD19Mr0AeQvPgp7SPO4cpDcM
3l78oN6EgpwwQyflWTXD2RGa2KS4jI+IE1ed3ZkvvXAv990SGcvm/t/KDH+nPtAYhDQwnO87Zj//
rcroxCaaCXp26KOVPVjmhyfc9SSJmLvv4GRY0XSfl4j7DWP0qI6khtU/JSuIAp/d5f4wBSMmxpZt
g/A4RMiVXm4nIzReBjN7CpKSYCKneAoGOnHmlDMbw6VtNMkma0gRun/9ycs0zpwhMBrVJ1us6TP9
iZoMDNS4bhIxbnkRv2ziVSodaZWRxs6+re36tXfDbZQwLJx7+2YdX7FSs49jKZ6gVd5oX/79lcMA
noTZjp9/1zLDGfdsljkuYTbkJm2bXWszirV9CydJmb4Tp/Q4jW3/m2MzroB2eLmrioZ1I8tDwxTt
N6CCecOlacQ70o17ljJcC3BpmAj7P0ZAzpjjahQqGUNnvLlIDztOAdIjkDLuu3CNPgUNZ4NPcOGp
bGTJ6caDYXE4Hioteo6sfttwcF4bWFwZWJ/aBsU1yQo3zTSQq406L1fUsfY2dh5u++kcsynF6N7d
xqoPGvweZngc2Vj8WYCdHqETrlpjvryiASlR7Hp7I7Pksg0t79DYfbH1ExQxVTBp68ByUFE6Mr8k
vTYti8yfNoSt6FusBnTaAX7Md1Tbk6DqBNqaECfOVsp32EBkXO5Q8bu32oq/lFZXtyQleHeoLZL+
0Fs5ffmZRMI6WUZ3M9OIGbHe1Y/JCPUBOSBsHq15g4COlYPeNZOpt6xvwN1wyezy+WkKJ2Kk+3K+
/wyJEG/JiKI+l+L9Pui2DVmerW5kvl5En4Vtj2+4IId1Evuf90mdoEZfYQbhFEEf6drXvYvghyZD
VLnVQy6hgDOrYN4QGM5Dh9QAsY6kZ74wXJQQTuH8j4bOYBBJK4ugg2z84iRuoUFrm71l9ayT9QBB
ChKw1ejeZnJEz/vTfgktmHYaiQn7Gnz6urRs8uusgCXKD3Dj3EuCCBIyUOY+WTZVqBCGzAZL7+Hv
Yhki8e3TZzoSdNHmKrXIJ8X0nndD9lk4u26LB/+Ln9o4jCrsLnfFYxzbqJyY9JBEEYVnL84Q6tn+
gPMgDC6isH8bdD5+0TOxYWIAHg2ld2g1Ye0jU3/tbflkTG38R8uCF7B/6WuW36NH8ehhlk1Plunt
YHOV/1MF2WZTX/XZ7xhHbw5zImPWBJoAZxf9iL+9s+cGGMHn97E3q4m3ct2sxE9uaIgp0of74O/+
EM2vI1/+UPvRHAyQXkXTRge78Vnzo/ElnLLpU0d7A2MXb+KIyGFD8zF/Em3/rCa9fDfK9EHFFPay
pxtvzOLBoZ15gAnG1zCKbvAgmV+GTQAJH89RLAWWbdctr3X/fj9qIH5ur7lp61cZTPhD0aaciMQ2
Tpmm/+7vUjsvK7bNGMgzcjj3bDame65cCknRgpkaMeAdcIUThDdcwBQiofMZsFMpg5DPZl0kFseF
ksbFdyE1jP5PEOA5sTVpXltsHL2eQYUpGiYjSG98PYPJ5oavyjZMnKy0UMA+PFrzuMplRq9qrUV7
2X0zZtf0iixhaMZQfhx9rVV7K3DTKw43YXg0ZpntkCF6xdQy3YZ042gaKulGgVTV3ItKWVoR0WzI
R48xahf0Mmi/xFGhtmpMmMowyuxth0M203Kknmm0SgkDW/W+94mWmCQlTxyzDA40nvtfWnmGFe9x
/iLWpDfpZyXnPNIXkHHfqD/0TSK9M1eatQ3cpqEORUePvo7VUBQ7O6f/4oVXDNfku86Bu5xRP5tA
+Cti67BT1D9V0XpbPfZPuJhWGko7eFXoipgcfIlJ23ad6+5iBWU+CuV7S/m6HyK4fVa3yNGLLhDL
lruc1Ea8wXQkGwyOTdkCPxToPBickTsa3ao0PFA9X0bXPHRoEclsGGjofSogOgek01uDQFMyvlIE
yXSecaVlp5TSDPHft+1XEoU8sTOVV3brisTH+FsaJnEPhnFtvPHB7Tn7OzahtT1Jf8sArZxdndUN
WMqw5716rxyD+LGujvey7Pdt52hPpQa4QEW/MifWSNQ2dl7eBBekzxoO0yUznT2UuE9A9zBchYHd
oOrrfY3anla3nJdpuiDl9B2kNXguM7NAo8c7Zi/EnFf0ruH3bsZEN/YphrAYKPJIXi0dqjxV/l6z
1O+6iwOgGmRG+DH9h85IHoq+B4Izz/RLpFu9pW9Qe1IVYFPYDK5mr9ERYTaHl2tBxcLiNyzG3ly1
ne5sbQQmHf2aY9cOn1OlLyPIYHN/gLwXru6FLscjcZT2Opa8wXFJ2491lG4jsuaY131Oy2zXvlVe
u6lOeWswQ+jzRTvxEoU44cy4Oo2hdxOghzAUa2tORWiWwumjEdl56IEYG0iRTA23JoUvPrjrqG/p
Y414ncuGQSNB8GzYTDEeOHOEuywjIyywX3rMD8tM8b0KWaNUxoC/kI04v5UdF1CctB+IVvylwpSw
8GpnpWtCAm8KD+AvZOXvsK0xQbOzR47p0FhhhXdJPpLMR0u6Tzdk9aKaEWjfp8h5jUYsPP6sVmDM
2ij1BwTciUGFj/I8oVXdQFaN0uwKt2U9xMFbQtttiUz+B0X0IwFQI4EaLcNujbWAjY0qKP6qnOrt
OHXinWiFBfygYmG50CfMPBqPrXq0nXWjxLgric2MMX+OnUBFjAVP9e0LKFB4sUgxjIn1jujYiY6l
BwnHdr57KiYMMekT3KJg27tmteyz9lfj2C9tXHGXzdtGkiG1DUS1Q2W6TCvObi1EjspqyfacLGTP
jviUxDnQ3mHaYsATtOAPhHOSc1d8gk7aJimdXTyOZGkkMCdyOa65AxKM2jjncL52OvkTLk0MmUI7
JD3Qzo1tU9faAcf+9zRNG7NgrsyiM4U1M/pphH7oRNa6QJ3AiDx99ugNYuRMXuFVFesKrbjrpNaK
K/rVLlme4PvAxMp17gfb3SIce0ga/LFEdQ0bN0RIX+sO1DeeIce+VCTyzKlL6KSgMVU21AvXaXeU
Gvt8VJ+6zqwvnwAQ6Ba+lkUxWs+TegYsAeygkhs600AtGjikBFntBwy0G/i3yVcfNGcfEcPREA3x
AfVT0en5gQp3iq6MsW9l6FNTVfiZu6Je2JP/pbd0IwlMXY59jdG+YwrXNzQna2mfrBn1L+1sWPfC
fA1HGP0TdCDcXMwG2o5d86Kp5IPRNBd71lerWhs2XpZ+IHxl6VQhKYtje4umGnqf6V3t2vgu6yDZ
eF505fpO1m4JTSFE7YdU6wBTLG5zTnfvPcbZKsrAg5bjsqnpM8a4Z5y2HVZETR+4X6+FkRHDW12K
VHXriAPZgqkoCK2pOYLDNjmpMIJilMUH7dOEA3bBfiD2stVOdkR+ccXxZikHAsxJXSWY3dfWDPze
+bWyVeozyYGDcxt9vUAE5yxVjz8SCtUAiK8mMTB/RaLprquM29KMg42otAkYUeOu8/DY8XVUi4BT
I0O5S56GMoLJbtLIwTVJrAfxm0h+8DTADFw0MF1pngmEsWAiiLqsLGdXZliuOSkSX8W6Cf8Syp2g
kpxvpBeUCDGlUPCUsi+xR+rTqmCJEGa+LCrVL0kngxxPU90dEEh4tOsQgbWQ6NChKA0MBwI+BpmP
bpB+Dp3+afXkS/v2yakC0hqQHO9dTzs0REw5XrPWJMm+lcEQQlPIXUHwzNHLkCzrIkIZN74zGYQ/
UmVb1bELS7AjQ9Uda9kzJf1pHGahg8HoP+7gZQ4yXPpDcuCQqeBcTX8IqUguqqjZSut0YYxRdWy8
CAed/1CYwXPiVAkDdfmgm7tGd35UHxLzYfdrr5iIu9fMm+rc0yxo22UcK2MLHUkeSGjB3ViiM7JW
Vs2kQxacdyxw7a5EN1JOlEL2dYIQv25ipq6EDHO9NFgafCAz1KoWlwlOYcBfLGSWoTZuS5fGuIZJ
3mDz0Tc5Bm6gRvle9d1vO/CzrW2v7czcWGb8nUgTzif98yVr/4PLS5TLGX9ECPaoIbDFr94vCb4g
7DXSKJ7MYtU8jaHxTIjMrwYe1UrnDl7Z6BXIMOIzbGzRdvycWwp0s0ssSmvemPcYK6WoB9GhLUTf
IgeC16eN2RtmuD9ZDRXIRRzWagi2aCfhJOCUslQ+CW3Tr5QwBAZ9aL0yi5mO4cpt1vqHpoSmoEXw
A5ngQZBChpIdGnQZTRuqFVNNbkaPZk8AmnllmsZn4WSv0P5KoleQFsTeVjqDu89axMgeLDHotuMC
EbWySKUBsUeA6lkMzo73GQFJ6Z/QCk/UsMZ1UqQTlVG36lVOUi4mLRSgL4mwWKTVqYidbmkV0Hga
lEULURn+Rpv13fmr8tGbxcmvAGS99DOA86a9E5bzoo20m3DFfXReuVJkHBvSeXRDgLqlA4m8DVdd
CsWqws3MPsyPIV1sj1KLdkQgrcMpQLJN+RTG+icLe00X6IXEG8wBQ/8kCs6BXDXA+hIMgT2jx4WR
ZdYTY5Rk1B4NMBjUpo8kFYUJ8G2jarK1ZaRMfIYXJVRwlcK6kHvWDE74iq1mCaNPLvVIouth6r8Z
A6ZhqvjTmqc+Nib6rvxzVJFCA0FzXNrTHIaD8hdQ0oZFKTrqwXRSprnJdD1YV/Hw6ZoFw0Ep+F9k
3YoiuXjje+rZl9QE7dOberTMkAVu3aj6YLVjKqr16aFO9A8mF+2qgHgZBxXdECzwmyJM14TRv2QY
YaXTEeTasqLR2bXBafA9SDEn6DETj2nnnQZm1KZuv1t6KQGDTMyvCKJ1kNyzKIXNuvaUgFkuALip
sy/RZwit/zSz8EhL2sCjL+UsBAXnZ3d7DI0EHWjjIRm7x15nuoq+mlKU9gb0LpaizNaqdcUUXq+u
ZQrtw0kAtfQRkRMOdDdjqEzCbzg7joarAwe1H8o86081E182pSmMCVtxCeqWvN85TOdNEtB0TpQ4
ZB35JCgEAXYpt4CwV3wCzgVhhi4CDb/1NOjhb9+3YdsmzbSDgEUidLEvbSR1kxPxnmK3XfSaxWyu
Kz48o2qxqMxO/crZsmThuQWTjqtR20kzqMHylkz5Z130pD3kHGl2Y4X6kzSGcuDS7uGWK7gNUQvs
Os0icx1FPnNTbxf6HZFb1S+iSIw1RJYNaczU1HOPh8nd1Rrl0TZaD/mLdZFDGW9ENyJCdX8Gr6tQ
D7FagcoFh4qzaxGHxqYDarjM9YpayytwoTpxv/MeVVUiduR/ksPBDQKtPx3AjFuomswgKjYV484g
5Pa3ObABRQ+P2vzQUyc1VKpOso/+RFPDuNIY6hWIE1CuxJmN3sianSGzRzaDHDDutwLlwjLMfFRF
ckVtSek5VrCYWfkqouYLG8EH8WTs0CmFSLtKac8hGtpzXovADaqlaiE2DtOh12W998yWJZHdIWPB
CfP+t+HF86JziBsif7KJSTlO0BN5nMwTCJ8z4D90xpCuLHKI/QpYaQSodhi8dT9wp0qYQ8KzXnSL
IM2xiZ6hqDwTC7elxbhLFR7KmX6aB/uq9Y5DD1nL7CdI5kz/LZQQUe9fApEthjr4mDgxt2VGxBOf
EBWz0aVCueS/sREkyxSCMPD18mCQGTgIv7uODZgntHQIe9gCuZ63tK7SVWFKsatfW844ModSGJNg
s0rJXFyC047WuW+wGtHnZOzbCkwi/RfoGar/aRQLq/TX5iyg93NYSaF2cw18xOMQxqCErhpnzMVk
BPpBNFTWjaoDZAdc7MKgnnU/DY5nC0zp4tgScmFBWc5j8VZ7Bq1HUj35WefgpAVJN8T1EEbOBu2Q
mZizEgZRuicCFAidbD7ypnlxM3fu7/X1prO6N79s3twIeD+2lAmrn8906bMzYdRMOQMzd1mNzAXj
0WQF73B9l/QmCcJsEYTYjtz4RKHrJszzQf6YFA4E2AH3m9fi45CFlJjlLZwP5w1G9AoK5NWA03jq
dW1nwl8+tohY/z6Ug3lEcISsIjNNsGafvsLbyenxmIt+piWn/roLc7kjifOK1+MrsASJEkF9qfuQ
eE2d5NyQHSCph21X07cz5BMM0DPt1nDvNEGyMiCF7xoJsX/ssvFMTbPOlx1M8V3XJeBvY4qYIp9z
XUJ/Q0IKoRwhDUbC0ig/a0mJoNB01UrR7VS/vQStQEV7b6HMbsf453c319K1Vr4RkaMdI7fAqArl
jFWKdB8HWD9ZiauuoufJvHMJKqWlPUUCfWNqFIBqOneSUa7FqdQp1GvkT0S6Wrd4tB9VnL+4o3QX
GaQENyFCbBqHly7G+Nk1RGvbDvFvJccSowHEbdbht5XDXqIl1j+gVnhkVAU/qfDok7rWmcHLSCNg
4lvk7bPyg3Ua5OpC1PhX0qXuVhbEcRRV95u5KBHLJBC2EQk2hkMPwShQ+ETZPsCxtGCUVO3D6I+h
hasGmPw2ywoSA/Ndws6whlvHL6iRYEqqQzTS2hi99DHqEIDpdoXSvX5WTSUvnjWwC3Gi8epujbPz
yWCAjqhgkzHQTUbyrCT3GS0BROONORwdP+Da5K7A9h+hNIiQPBo25+XyGT4i89ZUtLxV9rcHdo1E
mSG4pKgoKeFqTLhJ+t2aYPuAFE/7OaVMNPbJK6NbXRKiUJXGc9hs8qZ/1OIHhuUVhWr15CXpS6yu
JWbKa9nynnKVgDzMkzdHo7Vku1TXGU4MD6ZaHgZAYaK0Whc+awtbt8H0nMwYQjp+aaOaNk6W8h5g
e2LCMyFUzy3CAp1gE47ixwlvTXTWtezbJu0RUSphO6EkXCCsX6Yg1ee7lC04FumSYnBDtd3MkTtv
WLLZUZCGLoS/aY2+PsT6tomBtI8NeaBBkn9aU0dlPXrtuST4USH2WQTQYAJ/ah85p0SVmNAU8GVy
g/LPd/KfKcXBHUfyZHbFG+gLBKiBhkqQT55ohnqtvfOaAtdcHxivJQfXjT8Cf2rsYl9n/odmTdyg
Cb3LnN65f+v63Dz0FqNva1k547gbwlAsRcV66bVPvu9P25oEiLURA6tnR8Cd9D3za2oDI7bGzwTU
w1y3NnKvDq89pEh4zPv0MJbiGpXpq2s51S7x8o+0DQnVsvB7JkHUgr0OWLC6o95yeqA9/xWF7Q41
PMzLibGrzyhuzCqcrqx3hKuFNpKR5M9UB4hAe5y7oGCHFRPR+gkfKDzSKN5N8KVfsmLAf6cPPyK6
A1TtbqP5MmBMU9jUOxzhhphkECeZDDIlvc+B2RylCR1V8gQX6Rhh9TVr/ZIe/KJzH7sBxEGKCihu
6UC2w7dWGoew53Sla6oF/PseDcT+WR8Fo98u6ldDRpufTXTbl95740G1DV96Q46HocF3nnmXgY1x
ESkb4cJrTLKBaIzdwPDNYP9yp/Fhyq3PFIpJMxEyoBhyScvaZgMeu2LwruBpzoxCFwLJb+slHJUn
ugNjhiqRQJSahhBiyK8hvxnK9K9oD+eGL1KPEt59FOnOcZ5OM8QOL6Upj75j/3A9Vs9h0TRbx+Ls
FVvTmbFq4fUr+EuftZO8zllE/TSsrdxKdz35Byk/DaaGNt+VfUParIBerip6h3rNmZKX9pXDm4HV
ul5Uc6yErRDGJTa1C9PlK/EQJXJfC9og3Mp28BaCVFJXloAaOr6Qu61a/Xka0ifW4AqnjggJ2wz0
I2PGnwHBqAlzelszAtdM1tpwolfXK02sYyvi9JwHp9ZGC5z584Y+ddsONX5FLUvQR0lfvUE7F4QH
u9NOHH63pjCJAGHnK6ppzncO+pXnuM02HPl1KGr3jT3TQUmczsxhrXzTfcEL4COiXIU+TuuWf/C5
a2cx6IOJe24TXEOSRPZmKazNmBbxpqqnfTwoiY9lQavpSylOwaQYoL7zrR34TPaWzOWi6MxNZWP3
qwFOESuyBOebgM9R6U4npmHnilER00VUyVjwdmoVmRsA4Tm+aIsIrN/G9hSludYXjJLCle7RCPQg
Q+oaPUZtLB+j3AO6RS3Rpi/6yO/dTTdyzbf2tNGw0S2tbHgxxxkQHgxY+UGj9CEdhU5wJSLexZDT
/kLFPyuXqw9iNMD9jK69d0R1q7Rn2Axvmu2/gobACeKwDhbJLa0qWLBg/f3MwyyMyxEewASlPq8e
bV/7zC1NQZSRD2DGDGQdYCHziqQXnG2Y2SvJvl9ZW1VGn4TZ7TRXoYJOr5A117A6H2STo9D1pw8w
s728lCnY6jDlZpZFQFNL2NveStVSM2W8pD+7rSikSGPrPtugmdh7eyw1VkHUoxW+EMPz0SMy5hrl
Iw1HMaXJn+a7zjjbD5b3xhz0HZd0ZlH755P4QCO8lkRBglaN/uxywhIDXhXEeQs9Ih2VAGK+Q/mM
mfaVaRCtC1q2XJSE7/j91lejzblN8s6VyCXu9lCY9KecuNf93THKNqTRDSO/Z5fE7isJXRNtQD9O
dmEvDkbjqmNQ+9nhL5JIYw/OihCgOm5hnBkjE7j7Q800wsPWtmNL4HTej+JYgcZ/pX1+ZpWPH5HF
cTJAMY6WRMcuTKjMnbJghZ5zGPEhaJwab44Ts12QCGk5lsOmQcB2J3yLC43+adFTXgShneybjgxD
c9Zr3J/aDIToiyTaLYidRQtoda0rLTsbhT4cVWYnG9cxA9ZsLqUavfeeiSS3HqryzCK5rJisFhCb
0Z2ZAQfbmKAMbzLVE8mNnJrzkhbSnCnk4Ain8wKgNfHteB4ybfK6HR8HFX0hq4uubdzUsPQy9zT4
OhN7udSaejxIkA6Xv6Nju4wffGqoY2SxrcRTP360ZvOgrHwDtdN4Cm3cJvO6Vd2H1Y3Dd0wA4241
sh1W90F8EHWvYJmQeU/hxQqxqbAelWvWMngwQQW53tkodHxV2o0fhV3aK+j0zOFnhjLBlzy1kh96
e9nzvTaFpmwCsQolRwmn2+kj/FqRATyWI20jkf02CUDOiGwJfS8/V6109vOLxNVd7++ApPBgxBmo
v9lenvvViv0Pt/38N62YTu6gaPZm0TuO1f7AyAnBcDJdfOmPH+TONyvR/zgic04OKtR92A7ZvhoC
9+y6Nk5HRafKrNC0TjJmTSoM1e7/QleoZwHjWwyDjNCLLtVswOpiTraT5hdP5L0xykWI9pnq1IN2
LMfrFBy6edJOs9zp4vZsSI0p3yw3bQ0uZbdE/Pr3a2ucJuklniLD/Gi7UVw9vRMHP2wMOrv8Av8C
fbsW6RgU+f/JWxRfUd4oSGzi/0NSc2zHcYQNr9UVQOPK358geQI+2/i/VWHDoLC8b8OzWSFHcShC
g7Ft7hz72Bb7bkrfiX8+lmZoPcdIdtYOcirgIqR7sMzO0tz7Q4YXHuvhcIol4zNXWfGeQJjwkTsd
NKuNJMuHA9v0aylydxW1Trb/L78I4Lny7+830+tmJJyQnmkJxzOE7koQc//4RaTo2JyLCa1cJQAS
1PrWzKqnsNHWJci6NS2sCrgjA9AigMPfBjMG7GdwKJvHCOgLBSGHTAQPuUN5TJQT3gk/ZVsTJtnK
2nEIA23xn39k1/73H1m4IFR1qXs2WgNX/zeKXY+dOQgrwKZOOktvbZjD26TK8q1K6ecnWIDe68bc
y1GzcJQnwT6fjORc9Io+6VSaeGxp12wLUQ5IJlP/ELj0O3LHuCk3PmSzJAbJH2pIYmG9WX19fyjL
cCVA768yCVuRra97wDVAV9SQtIJcegKwJeoVcb1iJd3kFuqTufZskeBAQIlix8xedA/UUGPrJzU/
3P8mGuvDAnIBe8em6QQ67Ewrmuirphi2ow/cKqdwnuhPX5mo4oqQrr0NnAn9gu3Kt7yFO6lp4aVy
tfrXvAaBWC1ujdKOfhqh1xQxpiI9hRmNEfwhCfthNwzUsiXA4CsaW+5E85WutnZEsBM/dcJsrgVl
UGJZ9X+5Z7z/dc9IV1pcbLbFHza4w39ealSMIV0vDaYIW3xUVPumnILb2Ij6HJXjBaPFwgw1kW1N
bU7VrDnilDpDtjtADkyEcwvkTK+2Fb6Tqdz2M7WpcUjfQi477O9PWwGIfyhnmIPePFXEYO61UMMY
Qz/0qYqMZBm7ptzasmZrsI1+3Xn0fSuFva4awhvZejcxusm5jhyUrRPn11mimQ2YlS2PIV7k5c5J
iJzhHeKg+3I9ukRLigloMMHqHYTtNjo6tg3R1vfo+EqVHRFl7JJUd18l5LxdLVMu26zDFxSmGl3d
FAYSjBOyX+/Pncoi7aFlIoDt7VaLqNpNnfw1ZN7jXYd6f0Be/Ah+DdWO7bvkTVNq+mPYvhQaWndL
6MNLUxtXv7I4tg8Zqg3bpCcz+iTHOjnDDgK9IBPFk7MKc6f8YJqzKnPP+S1nlV7XwiATHTa0Tmhs
CTjTMU2k3nmK8i9Kaii/fz9WBOL8n+9u8b8WJG8mYTqelJTSDtyKf14lJNlxIDKA1OBN9TYKjTVE
RqE2mkOXt7NDfddMiHYCV6fN0Cvv7FlJe7NGFqORK8xaIHED0diVuG8lgj83Is2a3IyujZrHlqSp
y+S8ucJRT1VMUy7wCS7Kao49sfGoK2juka2lP2Wf/njldEaZqR2dlqPsUDMRKade24OzVusyRGN9
h7FMCiVnb1jbOOrSdR+k40ViJYpqWdzuD0XbggxB/fRsltQs4zBIVKQ6qH/QZetmXgsGq0Y3NcXZ
vncMQp8j9a4VIPjzovkVAPiDwZA5NBD19BUs5LiE5Glv//MLb5v/vqx6LP+e7liex5bGa//PF96y
xtbBWZUuXOnhNhHwm8ESFdnOtdZ61n8QpjLB0gsJFM0LcfJLH4RGrj5rO6kfah1FV4zADgFXwdgG
rQU9Tjc4K8e9Bkk8PMWxkbBWc661a8yeMzWQxdU9uP7wfhdf3x/8lqZ6ZARfcjRxDYnOM18gAW0Y
wOtLXbUDSYwTJ5c2q1EjITbr7X4i7Q4zFmF7dwZpYOnZ6j+/Nob+7y8OmFLi603poDqyCbad96R/
2e8VZLrSr8BeI+MPt9oY6DtANJTbZPPdiVMSv6DgyE2rz106uW698N6qhD3nb31SkuPk03u/ZVbU
I1Fw6uPUDv7JcvtfjggYroCAMo53QmDbiG8OUAbUUnUwM0O9aLlO+gsmJUhnwT5W/rg2EjJ1rIBA
zgIpI93j6A3nUwjpyWxXtBizs9lL+ud2kZ2j1qfPOdEP90Yv3CvipWmCy2ytUZ+8cu7wVhCHiGpP
+nNHsiJnYk88MndETROCigH5fJJVv2jR/1PXdf60ctCPru6EstSBTolVANl2DpYoKQ06n52hL+ci
wQLfdYkmjN1JWvUbY356/5hk7rPTKnIlZttFAOl5SbE1rdvGWyCFtQlKFATNFeT8DYazZvJENE01
ELZXCQ2nnQz7wxhzLHQaYT/XVv0QlQqKZut+oEX5yf24fNQ1TjWkky2iO6RUwwDPNJs2uJiuOCmT
p3L2QaF9/AOcMTrenwVlG/2XO8uw5p3tX4ssLhoWMocyy3R029T1f149sECn1AuJp8HBSJjV7Air
ZkcYms1pyc8tmSi5/bFwWsYadtHkn0ln/w6K8KNznPqRcY8PiaGBcJZN3spq0EqycQzbutbb49B0
7mECvrkrGwwHRmM/9qJJSOqrglNYWRkTmFlN3cqCqdr7/SMuq/zRyaBR3Z+OUVxftMLXv7yEXAvy
jDfKLvtTNBjGQXIlbq3RUXPtwhzGwFQthfBANDT7Ngzz36oXT3bpPrBjT8c7SajTXfa12IPCWPXT
zvM70L0aJMYEejm9sQNDqPIrsml0hXTRXnFCE4CnTxd8Fv7J7rznvz4YDc3i34uuN5DQeUAJgPCR
rrDqaXEf9LzKb7owvsLWDb8Ip8AEPGwZGI5vjGrytaUMsWPGt0oV4RAr+OPmOuUflmHb6IzgRwCL
g4rBu1QYVlOoZowFNfnwd4eOCtSclWtUFzK076tTjyJsOVbgVu5X/n3571WrjhyYZmzLcGVOQaxQ
2tqb+9Nuxg4j1Hi0ZHa6K32tWe6rrwoYgWcrLz1eQQD4VeQ1F9Cs4wpLa/HqOQaTPEidOIk51wul
re/HTlWJ5ZhqI9irdNXFA6+oqaE7YJv/FdPUXqFLJBRGanNoRKyrLfM3MhdVP72T6nERVm//wNxa
Guxx/6UqN+z5Iv7nRW677M227rnUqsL5t/JuCgYjcyvw6bQhEliDVbqKuaVeB0CeC98dCWsfXAzO
LWFMLqhIZukKr7ZZPZrCuAymEb+046UB4ncp9XiXT+H/I+9MlutG0iz9LrVHGgB3TIva3HmkOIkU
tYFJpIR5doxPXx/A7C6J0S1ZrWsRsozIkOISF3D8wznfAULCkpbRc2CLfVKg01CwF4BBAyFhoYs4
0oLOysaCgFYHiP1ZkVxRTTr2QMfpoMhEEZUmy4rYbKzbznLaz2VRrJqZyJcannVVPbedQB0U548l
q9l7ZzDenwgVDur2vVuoPW0dRD2OaV3IU1uJ8IG0wx3O2vpk9KpTK5tU3Uv+4qgwvC6/LBxOS1El
8UjpTM3wMpDbEuZt+TwyU99lDveQdILyOVH2o+1hBwslvL4OYcZKI2lops8hcJtNQnyucmMJDfvJ
rJRffukDi7xXJyGyYv5ngUFcTSmQ3lnw605sbdKNXgnv2iBZRaXjJidE8GSAzWYCL21QVtUdHB6L
neuMAXYUPvMx75wbLRrZF4EPYx979z6eMMbummnfBmmNB0tPXBT9pv+pzkhrSd0qhICBHqIwDLKv
QFTCOYhn4CmiU8D0Udvr4JdEse+ptqllWWg088qbA7k+UazLeyAlG4Rp5mdTOMFNbSOAS+p35yfS
uS/uMKRn34eNpo/6SwRK7qab9Z7RaEA9zXuvPbhZQm9m88ZCT81uz6r2rW9Oxt5keN+hcEdjd4Mg
XDv8uSowIbP/csc7pm4T7eDacj7adQmw5vdjPeyNcZSJj7IIB0hqWgcnQXVQTPch75wSVOuhZDbM
dBOL7OAeDXI2Dyq4FYLtpx8+hSinY3hqo5Gfnb4Vj36a35DfsX1/VRrorYwGOsOAxRRMAXi8kpqz
ZYZ7tFW++/MP4/3OhueH4am1Ld5PwrMtLtb8w/5S4UxsVRkjkR7lEfa6T9CePJNkQxzKbAMxyX5b
BzMMLBLVBKmi3cu+wtAyN016WSFqbPqTwcoXhwEddpB5aBIW4xo+3eg4AbdFYjg+d6RhrdIQ07Ww
33ArsH2Oq6/v/6bdKY0FnzbH07W71PBrCCSVCdmwm7aL22AceHJaXiXRLHeKIuMiKvJb322NDmrH
c20Ze0v34ksTQeAlZ0JbkRozAY8Po0cmKs5WDYm8uMNDSi6wFufcOZqyHrCz9FdjgWpX6U9cm/i5
eiLL10OFA4NHndJhJKMIQdqN1u+7kISgvoBdYQSbxvSS69igDaDfVNu8t0zCQxiLK/8tTHwWw2Rd
HDTPOk6gv9dDXIpnDxTdGjV3fuqzfL3UJ/HnwPL7w+CyWV0g6VWqv4Jd886YhyIop8ntYpSrTSbm
cR1Yh+VvS/hpf7mx3d87dQePlBCG6xosiAU6KDFXw7/cC1Zow8a31VsxszHHaXbAm8u1KcVMmuZ4
WZV6oN3GMx3Kd82rg836XiIzXseEeK8WirZGLnI2U9dyZ0AG3mLUGITmk2+Eu0GEwLT7Vu0r5oG7
OKeUwKTgr9O47tDEy3EFs6O7HdtZpMpWyqC4OlLugdfxW3EqSJV8vyUQj/23Da/OyUEh/7VDOSHL
l1moZ3HGmb3eb3nAppPpZUy0+YeQ/AG66o6NUMIkx5Rj9IKYOqfVF5u8HJp9OmTNXTwBU06mCs7x
Ypi2y082q2X4peTlEXkLaCf2G1IE7vxxJP5H6IRzMatBqz9eIjN77HG/nDQytDmU+V9Bb89p3G1x
P7m8cvKLaTcueKcA8kswnZU/rd0I1kdq/Awbq6WsixnGo/Ly/G9RWj/++ZkX3ocDjO/Z1SlKHcDK
huW6H+pSUGtOahXp22A+9cLp3jsZmm8yblmOHaI0rD+R8/2laJPwyTEJiZrn00YHV0HFt++3RB/h
LYlVR+04MpaSNtehE9VL5TMmyNIaj8zolC9II2HL39WZk35Df/M62W7yoKVdcioHS2xhZKwDDqnv
QdAT0UNW1tzZlesu32iTCK7LL+78ggU6/uerQAP2j8vggsY3BMJiA2ae82EGysgvojVmftnXJKOR
d5pv486cvlkpNHY/+Eou3bTL4vR5rPluMIPJnWPigIUTXR5QSxawCyhddIEqLGIX/q3K96D4rsJt
6hcr5O2UEqp80cLySxnyQh7JAbpdfnFRgp5kOAHm8r8YWYEpkP+hN9Tfyg6+zH8z/Z9/SrXXYJl+
7vM6QVcD5gr3ZLVeCpJork9sqT2ynCtuQJVkbOgmRFvMC3dTQDiQZGW4wJBz5JSofYBphXGLYhGq
cPFtzBCY4IGsr4FNet68xlFd9KUdrATjR/naV3n7yRFEi3l5cskH/0s3EQtCsFB9lZHW7lPFmx3T
aLNaplNR5hXnJhFvwpyAnNgYt1FTMouPiwP2W/lc+QJSno1jqa5rKPd+a33uQgn4L4aKjsP0YNrP
DBze6tmEWgpV8g7JcVZHNUwl1IWnTmAO4SH3yjm3mNJJCblfHntJEO8hnUd2LP7f/yULP/gpaGdT
WJzfqvHfeGTiJRAuwe08GAPikaH3fwwqOzQpjtS6BreBK7o5i/kXuvPmjAPH6vXkzOjVPLx3KKZf
OPsst8fPEfFPftzt3v22QZ3094uncxqsT94gbvwoya9dHfhXUkSYQ6Ysqd//jGRwPulZXMPEfy7R
uj+jl7kiF9R2CEzLLRSN8DvEi9JrGDKPFYqoIKcAax9N5rWfs5DA96J1D6XEq+yJvLstC3sE4pbK
U2nb7dGURGUu/nZ9Svd5S+amVjuPROEVd0Kkalewnz9khfmQjYV2ZykHsVGlrvOOCvpv4p00obO5
GYS6KRwkidPUqi0oUrmxRvisUH7SjapbB+13VJwIlqEgtJ0AxiYGXs3S9GuZV/oTeIr+YHVO+mrn
SMiXzZivv7bANWEkJuqQEetmCmu8+tPo3wQ9/E9pBYL4Qjmd5Bz/FHTFq+LYwpgwPknq45sGttkB
ucs+D0bMR5UnnlNY5tuqqdhr2hAzRroKg/TJ0a8hLFJ/iE6LQRIygapE/ZOk4zXmPuAggSBAKi92
6Eu/B1N8AwZXXRpLV/sEz+7Ob4P+0FixOnSjju6nInDSToZrT4yaroz0XkD4A8/l3NfS6TcLsDW2
svH0TjuWrs7B4PbX3Nfvgzjy/k07Nq10jZ20eCwIBWyTPt0GvTc9NXOiVE2YlGHQMOFo8dMBZhgA
wge9k+puOQT/Nyc5zZPl/3+Q0+ZHnn2rk1+jnObf8J7kZJj/cgnp9jzWS6ZpzLVwT67zf/6H+y+d
l5CnG5I9hsVLgcooL+o5rMly/sU+mt7XdFy2gpyR/zfHyZL/sixiBxmsejbxsLb3P8lxcn9/a9tk
S1kGg/E5E8ogbWqp5H+pzgQth5Ry0NfaNI0g5dQTuhsAmA7Znl7eGQf8Nt+6PJ12vm/goUqDtWk8
srl0DjVwTJXauBmAcjVKQZ8lViXHdEZ8AeED0knObe6pdVpn025oq6sFsXFro5o0V5mX7WD0jYe2
ItfUrPbkj4SesNak8MJHzfsteNBs6wfPAiYuT1FcrcYp2kL5qanKoleRP+HDsce82ZlupbYmSQLr
jjdFkoE7IjCE/GgR4JTtJv+U1ExSmJ+j6DedaeN5NqiGyj9ZBmhBc2C+hOfjBMx43FVO2/1ofZIF
mFmzOFZfEheokBxvvEgYFyPWbsjkGlZkAhNVPJ9dXSxfkSj1t8l0m3tPZhI9poQx7h367BWnntqP
UwLJLvZ/mD1Gb4QoGzM1gboy6dlSp6IC8m91nQhVO9FWjTJvf7kZb9/HJr8umD9M4x0iAS1XSGAe
rsda1nQ+TFO0ph7rcaKVakvwSDXEEIbBWDycfZDa2D6NOL5R8Ga3LT7iUNZHm4H76CUBPXqJragA
oSSGimg71Kl9B/QpYHwMLUd8jXP/C2NBYFSQbYjhMMdt3vj3bVkovKPqzpjwz3sZ0D6VxFCJ859u
t0gu8bqEbcGC12J82jCKshv7GmNJKMGx+020LgqoxE5Kd5PW6z9fEOf38ZLD40hqseNZ0naQBery
Q7OtyG3VUj1F85UjjgqTlIB0bQSA12vfXZdJpia6H6hnCN0JMwt7r05waTTOyBF3U7kq2gyJpRie
liZ3pWauKejmYHqP0QS1U4dQEdbFZlIh5kbeJajB2k0Lnm0ljFZfaS2sxtZLL5bM8Cc/MpmmGpl/
YaeBeIkMhVXG1JYB/fPUF97W6tn6jIGJVVmOGf7jYdPPz6TN5OPY2/h35YRxOJF6xMJ4n9iT2rYd
OlcYm1twObeTQ2RpxIpuJwFTm0g7d7KSFzQUyb4ZBK6NonprE1E/hDV+yT4a4QbUw6XSVLLu9Zod
y3DXBE59DIbUR51EjLRdsXv58xdjfhgcLF+M4dmCrYgrPIb0vzeLUgv4fCGB1DDvpl3vRNpWIRpk
6Dhb9aKNysAtyCFlUiSao9ViRXMInWRX58EK07dwWL1N4PUtyZTBtdcB2RsaXMcCLgELGfIvJ25t
0ihq7mrsp3/++Mbvp+n7fWWaAgkQsgLb+jibN+0SsjboL1oNvh2T8SOCQebcA+j1Fe8IAqgJujgu
txKbh+GGmO+4EN5BhSXnm5/dVsjksA4kx5EUUBVLuQagqY623v1FrPGxUeFSW7pl2rpnOJYLefVD
Xx43oh1cWGrUrD1Pv47+szVSNm6FvtJT54nlIUidpkm3QMMmWvuDY1YvfukMt0aMEyOsTlNHL+OR
RrNOJg2dYMRJrQXpxjUB1QjQdStqlJhdTIPkZm5dJpRCm4rU8GRbjBUpylP5kvoleSNoGzLblaxO
SwyQxO3uIfnqTJx3mJEM9HxYZlXigRf4rsbsa1DZNoLrErU4B6kh8oduiFgaJi3h2Wl/1S2qLc11
nmwbskFu2vP8FPhPEF61Tm/3pErnyL1JE/3zHWDOV+2/B9fzHcB3j/7FEUzyWPd/6IJtN/KbrKf4
MorqWqY4LD18zVu9I+qAL4LXab+t9KZfFUL/Ekls7KRzjwR+K7FmDVMhdMUYbGYxTkyuwJg6YtOA
I9rZjHTC9tyJCTuzNT39+XMv0pyPn1uYtO3CYwxpyg8L247NA5827dEjhnNIc/KzTyI4ucSJ+u1d
IlKxtRXZW3aOqdad+gQ448w5TX1ycbQfvh6OW0YzYCH78S/X1PgwGp2vqXC4qiaNgcto9MM1hXM+
tazWISsNfNlAn9hQIogZLVYDk93WpyZEnOWu0lWaVR0mdxIOEjF9TQttvXz/ruDgc53pPHm4rIgC
/MvF+9DzLx/Q1R05v05YzhnzqfZLERVJm0DfEd/d8tkqP1xG1BJEZ49PwEFewxq1K1GI+0w0wrAV
K8sS5snzyOnGTCkozr1Hx81/4Dd7KVma/u1g+l0IsdyWrkmnTblocCk/TpehXqjGrzHMOXaJUqTx
euh35rX3vIoKLLUodsyOuZRWHgg5/Lm2BESDP18l8/9xlQg0lQwCdcaAqMR+v0pVyua2a/G+e8Xj
YAHxcFrOi7LFj4s+cAXC5aRaXL9GfcEZvC9da9fzudfxAJoWNEe3rt2SPVAafnFSRfKc0/un+cIV
XmacKmSqhmwratRzOr//lMCpAPZ6jVb1Lz/JP99SXEb0p5yeFiXVIjv55fuuHLsapjbrqacauZ1T
r4JZ9F/gBmD6oOVYthHBV+6402VZ7QMv+QZGI+Y0TbO9H0i0Y8ChitpV85/Q7dxnSkC19Wp8KtEI
Gb4h8OMcdNM5A4Xxl8fJ++e9QLHvAnihnEaFsCyYf/n0k+H0EN551F1Io2HuEeeeN96ebTfpccUr
tfLR9vkHlQKtIXMaVrSG69oyWbPN/7zD9raSgXXbt+EXQotKTC+czEVrvcGvQ6U89wRmOUuefeo+
NwV0E5dgAyQLada65troIMppLK+H8lXR/ayQfmIF8Z1XvO4U+wVHegoWQddCDAgsMw0uzFJepUH1
KlusGRNyd2eIvXWnZ96e1K9HH3vvHXsB0jQGQhjqovzRSpuY1KbZRElCIlquPy4PG1/RKoV/dnTc
MF/pMGwxuPHaiZhmrbQh6delCSc+wyPle+6uJhF1LWQw7RBzsZspA4jmoDw7rbgriGRAWqx20P3g
9mqmRolofc07jEyRMfkvTeDvC1nFV5yR3h7fK3lsfgdFqWWzpKnrcqvWKB+h4vPDeoIB1egh5yHg
6y9f/HIM/XbGI9C0qK7mtz2HvDe/u3754iszHWLYjugv9cxeKf3GLcuj4RrDbQTGkmV2WB9q3+QT
jiBZSoKl53jrR0YZKzee6vOfn6Jl8P/x4ziUehIglW7r5odjPYUK6w1Kh2aXN1unTU4I3l8Nw1Db
hMPqVCC9gyRuec1ws1xm4TVY0iP7sNQg4LtfsngDzpjyOI+fNMJEDnZSH4ZYsSbDrnGCTvESZWO8
04MOdyBv+zWbFGOnJuprXCvshqz6lpyi5CL1vz1mhvjHKcHl5hGTUqe1RxL34eeT9MYG65uBbEPn
Cw8zfF/AynpPBIXB3cZrxNwZekPdNdGJIABCF6fLa2GI+hgTR7Ix/eak5Xa9zbtEIu0Fu+PU2qee
iR8i6GbHeFHdQbcKNgGgrYIEkJ12WKaTGI/xlSjrOIbc91UUHJeG07WHu8yJ0vm/wdYscy96fY4s
BN4CsNzGJWlhLvHNKsNYh2MP5PiZgqzYhq6ytmnMIrh2nE2b2PB8bPtmkmgE50PPGiJMLF3GePB2
wce245y2rkHDielr06xpsUTgPVJBW52TnAHDQOeiI4pA0892a3GM+nDDc1Z8kF0pckh5TlDWa+sC
omYAPxTXkwn1vrEftdE7mIEVHrwA1BCFLOtwuwWUNcg1zOhvgAW+igSUQRJy+WU9GgS+N/5l4NUW
fWoufeYxTy3CzwuCDr7suAuS4mKG/cwRabHEx3j0TBPMpxEDia8nncYNBJ9L6DIAsXGOmrTXll1Y
NyWlC0sKj0mGa31HOoIzfr5l07g8eigq9kaH6iB3iNcbDYg/GvI1Mgb3Jj73g8RfsuuoCfdxYO9w
ETpUijEqYuk/yCBttkUvTssREc3HhxpPoDflpiqGLwLI6/rPT6RB5cwR8PGZtE2T9sXwoL19XNYZ
DibXGO7l/F4y71k787X3Qp000z55bYkew1LR2cka9pOWYeLcYs2yNDsDkQeQfbFMFkhudoE10KOG
+ITrvHtCI00BlplXFrGfRON8KYyc6UnAb7Ecb8NkJdzGPX2GUYF8bUgmOhJzepe0nN2CZCe9r9jy
l2fcvQQK55NHNuikf9Kr4mga+Q8WmBHxXz0vKGCiJ3YfHMpZgNWOFnh5ucVMnmFF6YSbAP8VlU94
JOINliz7XCNNHHE0r6sQzNXYAfPIIM3IqiIsski+JVaon3umQKB1cu1x9JzPpZczDCbX4lDFffOc
h/1LATzxtNR/rZnpW4NxK6MBxkOxVe5j655JUvt5qII3QC0kzSRxcbYN2IeN4ZyWa0c9liOKM0p2
46U8NT+8ALw9jMPuCxbEp4yIn2xKH8iMZVwW2te0H34Ok7FjPqzOBExg1NUyLEFeUrG5ZguWignO
f5fPWVhHnJnazhmBfAEdCG5lYNwXFV4ztnGHXHnGhb4NBcwgtnkNoqwrAtBTRQdAV0tfJfwx10uv
dcCYAysIkSQsc6lhEV9MppYdGOn81CShWhbAOSua+0E0XehHAH9CWvqUEbcjjC5EkjHehsBMV/yN
t1FB4G7CSHqbqiLGaXkTYzvXUJ4QHoMyjbH9xsSz/f4MABgzDsIF8klRV5PHZCKXl0iFUIfF/Zap
DW4b+CdUhGYGWzsr/JPdewxfumbDf7lbo5IIMAFG16QlJ7SvRjUTNQX6pg7W2vyvxWF8nCz0sV7G
AkxkL2Ez9KtlGrFMxvqGhTAEyWuv5HcDm/gs/z4O9QiNyIZ4ZHbRJgGIu/fMC8pe5KarXFUEUs71
Kx407kmStOdaKrAqmJb5tGl1hK6JHyBao4nuert5rpgbtUOJNl3z1Nl8SjLMbYXXUKP4vDqWW12E
NI+55rp74abevs61a1Lnr7UBHcbmr9qzcPQqYn+IIr/rprDblhpLRdQjQE2D/qnvo2RNTtnN8gdr
k0fqWNSfqBB2cR8i0jS7fUIK+E5Vih46IUuiE+S+19N0C6nAM2O171vnxSps+1Ax311VLrVXp79W
vdrFRChaNm4nq6xug7bVT0aYz0lp1o6UTea8mqHvqmm6Tmjw9/lgQ9SuxWOFORmuGMKWmhTOhnBM
MunNXWKzJ23rigjXioKht+pjWAyHrmVsAcQxP3R+k2xtbv95ZBCZMpqFXhsOYCymrXyJJYoXnH7F
vtKKYIO/8CksHexT0n/NxE1bjbiPu6baWfBPViXZxeu2Rpjv1AB1BKQA0zIurUu4BiK8nRWH93Dn
JqLOBpjXNnwmLfg8j6Nr2R9lMXHq9e2rD0Tg3KLNk210LADnwiK+kr64Z/Q23Gb4VLcZpgXNqvrj
/O0j+7jYopoFCmQfkK85g6KFKZ7FFIafCol0DP3CZhSIqCcRYqk0EHoLPSCykAQZc2aPWmjjjq70
n2uX+OlYXWyyTs4RagLGS4N7cijHV52h7VPmfJegys+pGQR3nRDViSDmnaQmzULkc+iR+kthhE/6
VFZbA05BN3tkS0hrMkM527XfeSFw5M8v3g6uz040gXmfdRhFIen4L8vhrcr+e9cC8DKj5Gl5kVVl
BQWu/CoyoCBtDr8jLiNcEIxpKt96xexs0z5Z7h7RXoX0L8m+LeNMtJM7RdexGRNZnIDdkTvhrXAb
nRBvzeChvNn4kUhWTpZgrZhHnYM7F/WG+8gG5FL0pXuweDvrWavtUluvt8aWMF+gzSBP2rZrjzIA
Q5TQiGVuCuK36i6+2+G1Hczj0AWfW8VT24rWXvd8D0TXTFuoxBzu81uK6I+1rTnlZnkFuL1zF8M9
23ZQTYqWpwGL5LoeTGJ9E9I3cXgcak3DgzyfSvnGEj2DZJuSaPk5yHjr1ghkh63uo29yvZhygkGs
N48+luFhWtjEe+TxFtE832f1Q8vAPnc5p0GGlHYbmzYDZ07AYy6Kr36lA9exq5vWi43TBC7Scnmy
YttMaMPo3dpyuNhW9wPlqjqU8VsLl9L3h3BtBME1G93mhKj1qlTeHeYc60WmgdeVerFCUDd374GH
6Z0x+Up5+BEVpeJyyC2T/wgb+zoJ/EPlMzmPu/Zl6Q6xjV5tdwKKYXIOB0P7kJiAVzB5levG5MhZ
WrvYDDOiRxnF62LqV+nkTWgxgVDr8+VaBuBaTXHRR5exdKfjcjaajIZOZIyDiDXZ7UBR+mR4IzqK
LNvPKzjes3MNwXR7hY6BSpucgQkBAfSk/CWT1MCplpD6lvEszUMKIlflOiqgT01u9DbRV24xjtjM
e1x5qIE6jiTVrEOzOwMqne4TNz6QQ1Zx5DNxS3elR9RYr5psY2bibM7Htc5mXdfwkSNSQughquOo
d8z7ECdCvgGYFGOMHhwn3Q99OE/t/WGNifaoelirpVLhppVddWgSxfFfbmTb/ow7/1Elw7RrG/zl
wNLQNXuXtNRGVv/cZtZIhm41BT+UnR075zHx85JmvngjJqblYpTaqkrp9Rw9bLZW2X625Dd9pp/g
M002Ub1bap0sUyQmDWN1zsVrXQ3ok+68h0nXDPBwOeWUOT0ase/tl+94eXGmFRJGEWvGGW34vmx0
CDn9hJ+RsMYiD3NscNmzqMxs3/XlCeyrFbntlTCoTxQlKAENhBWWwMtljDUsBzMON5YadinToZVR
xumphAGQZwRTlWFzmAuOTRN0Pjks6XNTwiIZIjyg+qQOVR7NCJtuXaCvudP7Ak1cfpz/qnR93PaZ
cOlCm+8Jf1V6Mtzqfn6T8lqrp8DcRfPZQLLwiwb4eEfeE8+Zf+LLxd7VA0HBeo0g3NsPxICtYq1L
sN3n88dooX7E+qc+d/EkTNvI4YxUavhBbvQl05l4qMKmOFFi2DjoOo99ED/2Q0A3ZemPXUMp1ZdM
xkb51maGCaIdSU5luNF9l22XZmMsJ7Vn9Hy2TZrE5aFgEj2uSiJ8doE3Yw04D/MYEyZvbBwjjGSa
Hghx5lKUBaCFu3F6XH4fbq3hNLrI5JjpXyMEeQealMNSVoYBYCXl0KBNYH6QXgqbaQ8yRaVrTIjw
E2wjl9y/upwj8Rya8QLft+/GVA5VvZUsA2Fs4sz3MJLufU/7FpAijNIRglZnpe4usWLe7k5ggqun
GLOR/5n67Cv3Nfvgbo0olrdZBgNsYkyzUmXNoGleAMjMXuPrGil12CromnW3uHdEUG0RI8W70iX4
zSliyjIV7gvFnz3M642We1a4YIcBXVCVzqcQqU8R2TPavxd+CWEz3WBgXJvbC69kXzwBu4SN0J4t
XufG3C4uj5fJ4B5LU3FY3mWQ+/aYbQS5E+GWbQVBIrJhV1zTcYwuriPRaFDt9eE+OxYVhaqqiHa2
Op8QvPnbydm/E3nXvD+6quUUieMI7DVPM0eaC09xKwEIooQ916Ra7Ys6oW+m3OyhqW67lFrRaewj
vmnCSy1ttyxWavx5a701MjhXX6cAyhY3r9o3Mrsu/39DDtwKZKW+niSABIRgG9ay0GQzAs87JDEl
I2sSQUjGLi3xvkOPZH73niDUfFKALPekYkTIt+TXJjTrk68dqQToA1PytJk9wH2faymIclWPuTDp
wgfJ0wmRI0AvFmyHliWCHAWZAYEzIIw1+n1bYFbKGye5aB2UFFsSUmX42axQL3bJgPw59oY9i2WK
bTJsyTXwr8tz5caMUTq9hppn8nsW6jvLqwBBGEX2XJYtXys8IrEaUgznYJkOLCLmrJ96rwTJR0ML
ch3v/3JDDiO3XYce+eJgIbPmFBObiLRNX3n9NpPVNxWE0UkLEygupn+XsHklSIVzNTLe5JRZt8zo
Kfqd5tlIONUdj1Rs6aVvKnkYLV+el7d/IPtxk7cVYwK7vdST1m3UyNZw+QQVr4s9AWMT41BaNeYn
WLJvK+lcRlkzNs0AFUvPv3ZVcI/qp8a5bD3XqYUG1tTro2hdVu4sp6CiLNPMQRv8E7DMh57ouWNU
DjdaDI9at8NvcaQOsT4CCRn0mwRW0LJynnJgYUETpwSG95vlzuc1hQu29bZNk9yErJT5ruMHJvbp
OTGGHYP0bG234k635DNck5D6lHVf4IHd84n9XJEQez/ClNvY8xQ8ska8J7pFizCHkcEtCjcC+uNG
N9iRlSVGjsB2qxMTCWDl25y34m6xJtdjcVZmNdxEU/c42FFAXAcN/VB0R0PDIqElFkG8c9eUSHjK
URJ+tgdKh0EaJUFKjHFsWXtrNfXeukgzSjkyp3aTF4L6qJE2LuUrE43iMHnibrKagmYATGpeIboC
Vyk3s5VOCUBsXYyqjAksW4AWzAXsu4MsCcD06gyw7jxFDk0GPqJHfZ1rSbbvU8YorD0PdafvO1r4
S0ULk0giSCu+NlMgfTGcnIFLO6svwu4NfjDrThQHy7miB/Ka6xKEWqrRjfKAN3DHNswGzqOPJLRP
s2dMoHjDxvFaGpybS42Zu3TdEUyM5b3VOdNtmgNgbWEfzhKPx1HiQjV8/8xEmGlabRMRVDxV8+9v
R3jDbQeZpGN0mGllfEgi8UbL9xkmanFQBke5hR5k05vkgNHfGYe0r+5Lv6FR7c33Y8AeCFqxKD1v
Mp8VQRLzmk1c4quMkgf9bq774P2Z/TpTaXFuowqNDA+3Z5GbbqNG2g9O/yk1SLRqdIPsdZYrB9v3
7RUBxqSngWzYAWROOt5HUUKjbuLsjUrCCFHayN3UDI9ebKIJpA9iIl+vl6JFtSLdhfNTnre04P1p
eXSAhXAsx3hap+i18GkexyI+605N6k7h/2U7/8898rxKtCEuWVIwCf6oppYZP3TElGa93LAMujIa
eqxJoAUpK6Qf7ox6wB/OVDCZFU5hz0+31AKGDI7NPKgpdAUy02l2hdcal3jo9ilJeRRyENZV7L2l
FCabZpiqv6zHxD+XyZw5NvvGWW8EEdv+IK/htAFPaLaUWbPmP3RaGz95xxsc+H4DBQ/TUPWQSc7S
VqPq5HYd1tTuu6lQNLQ1I925fGPmq53rWgH4HII3bUpJ7LJwC7h6APwTQ1ub0iahS3J2gVnd+3Hs
HFCvLtNIt0Hr0brww5qexHQBpzM3Gqba0wkMzrCtImDjOsy8FZGus4Qm/apN1NLUKiErcP2TKhmh
NHI55NW6TmMSaYQGKTQqLlJ+hSpASEX2xezxduCh+BybLuD5lhnh/KS0iqF8ytG7YewMv8UDHNIA
eIBmF/20eS1ukBA8YAu7cvTeVh6I9ZwvaiKnb375lznKfhd6bUA9sSGRyl7J0U4ZyD0V4IIG0nrI
p7R/lHhnu378NhElT3eO6iF5jiuYTzFkaR0C7DJnIrm6SFKsB8y8dqr0QsJI7mwPTIDg9QEditYd
DxtD9a1VQwYpAqwNnLken4TZDIx2r4shbZJq1qG6eD/yq+TETKFllQztGcDnhZHR6v31FRk44GN2
fb0SnH3zZm0ZeEAyH25EABvZYxOQxz2dSglFkWieN4Fl4FyI0AF1/qMAdhYH/rFLCb/gdTTcTBQp
RgC5ahnlJSa7vxEHmbTq5zBxsB7PxZnl6/7JqWiMk4SJzbz36xtMXLKM7tu5xYzNflXRv66NnnAA
a4wz7g6mQei8KITmCz/mn2mFCd923Q2TPKLRnQC+lSnGM5S0VUkrTNqTfUe4HnXeLL5qxM40wTi9
F22ln0PI2NX4UGFY1wddcq7pTEqBxG6hW5rbGaLWTeZXN+7rfWyT6ukU4Wn53ZWDKzqtu8ewPOWK
P4H1J/w+3T56OYY/XHVTFpZ7Bt60caEPPZcz/t255NRIyazughn/ZEVOf4RzzxJs4B4oa9ChbGnv
BCNcVszpfTDRTC+ySJKlxNoW2R1LXADkzcVwEm/HA3RdpJAxnSWH3RRumhqEO5uXd2VZPN83WFnZ
IS2PoescA4VWcCpdznJOyYTMrY0OQ77yWF9TLEy7WpHOoHX+C8kuvICrxl/Xc9BE4dfOmgSp8Kaa
WpSE3mNnsf5dbjIfeANLLvDSkpgfMB80sbYMzyPbop2Wd48ZN6eyU/leFi83wTJQ0ZORRKOUpLxl
sq4zTitkZL+v5AeS6hsrQDI39+dS94kN99WNrzhKfRumbKJ5t0MAz9J0sFo1Irsnbju8hzP+WQ8o
RJvUHnaN7V8DZZUnJserWO+Kc14037VhLDuEgAQJxIDHSCHnMOvoQW8BILNDqnTt0emat7AeknNj
1e86UE/P5apVTnsTBv9F2Hks121sa/iJugqNjOnOiZlUmqBEBeSc8fT366YHPvYta+JySbK1uQE0
1vpj9zUhRvJjRqgT92zM0nwunfKtI7KFeqgm2LkL1ROtRQqu03P3xmSR7Z0RZAWROMOaPzyshVsR
blX1NI5DTRdjfxeV8ZmSZucF6eOhThXUUdvhwYer+BPNrPML/pdECiycfyQaWTYaM0ORTH/jmdfa
nHKr4X7tp0hFROPpyRZb3kujoO5t6GemmKA70Awpb3W6ftO2cXyz8cZIp8vUMMJFCWuyAwEX9V70
KrF2C+qW92tRqCTh1Lhmlv3DE/OebaG6dJkceErNt6q0TwnR5WeRMaoENnHUTgrShS0fqzgizRN1
ly18MbHl4luUJCSWGDHNQUWcEhcfLsfai25lXdyPiPseehPmMFu9S69yw4hglUTBIIRSDz5BkfYB
50O7raPB3qcFmK/aw/Rv2iMXPxoz0q+H4nmaECdRoETypfVWTyLnNQMkgFb/kguwli4WKULTLj9O
afXZXhkK9UZCTnqRi5yPawkMYu63Ss37ObUGtAggcXae4bbWfaAERDVe933btGy50XLU58lUsDRo
yHDA+1CawUPH4L1NE6WTnsEkO49WGJj2hrr6anC7rbVkFAQoYTQ2q5AxN9+RXb4N1+TedEBO9PlO
wlBBCmuw0qoxvAVpTe50+GOQb02mYqWc0ToKsLt5N1oKNGseSsWv2jaql7Lg3VgVGfoKlrweXKDt
1s9zRHCibOuAKonogFBWQ8otz/A98p3hutjxkyY7NF8j6nHamyI7B3bwXqcNKZ1NZCPHNsDVw/zO
UeHNA9wcuR4cRVSV4/HpHNKlrL49ZLAhkYOvsmCjywoKZm1SjvHQsf8pQCDCto8OcjqbHPX3oVuv
myoOqQ+nnmKNnUfYJoCOBJgJGBEbTYKtbFUCEj8D1Jst60aPCFGlSgrczePPmeyfrYhksxGj/2M1
Z5fYKJJ6yyTmwyQsP2HW/GTaAfcM+XIma6i2TXFYp9k6EQEZbenfDU5t7Wa3/yZ77X9RvTiOlbIO
D4yPPVPLF/72lCLESVOzpT5ZM+VGIaqbhPEUWAVuxa9ojJ55IfH+Kv13ZyLtwmTPZl7je7RGYkI4
elWsbTi66xlL26uVAcxmHtRhj4oGpv4JKcoXvTfoVTxDz2IL+LxmMX7KkfQTcsnu9NJK75cCgTD8
YZSj+90lFTmcaOBRXM5YA934GAgoHR23I43Qu5rwuj8dWv9W7rq270mTqRUHIwzK/55ZqkS5CqqK
UU/dd0PHUOEQEh6u5cdEp1HYdoq+g95SzEhM88advWTrLcW7TynUHufhFxI0eUOpmTwpvKOwuepV
4v1Bbej8P8pdAhFciQXEcySGkn8I6XJ+ACrlGOvWfqBUvFsawC8UbwERRjsX1Da2owdi8E4SDuhK
kM5+CrxhU9Yr2FM6PJD3/P1DRUlqgqqr+Enwp8bRLGtgGCaXlaPrCONXbfBH0ZDhLT9mQdTpvMJJ
rAaJuh3uZ2pEPSrn3sj44vIIw93Uc/SiUfu1qKlKNNafkcNprAlGCdqDAY8kt54AK9epybnau11/
0u9oEczfXb+vj8vi0saJJ88uxTFC/H5M08jbGhQ3hnhM9yQNrsXW8EqyqKCyzA4S03FAXzt/ejKI
7IcbRGtdltNZUiC013egEZH30MaLuIsy+90bqMkSpvkwTbO8LdVBDaUztWo3lOftUUz+3rDzM0Zy
eXMLnr6lmGgz2AQyAJloy/fUzIdLkrm70aenoHLJ7ArV3myjREQLEjqXvKteMtE4u9XNpyPEGAch
w0wGf1PJFp2DSfl7CueltQpjbmfboRDfYHTsq7BorqNzGuwwo4o7C4DjovK37Jx5l9V0Ki9W9xyr
oWpK0+8iz36YnFwk4lIpmSfLgXgY6mNGJmLW388Iyt/IOGhQIUkML0nb7pdJvmnOxapKMnP9ciCC
H+edehfENEGDVtk7qPTo6vYU3Ueh8WpQ1U77Vg/EwWOqVXSlSYFaCTykdjXtlZjXmAYXfEMOWT1i
nD8lCb2wZooMp64QQ6cfZIvAMYduy/6iwVBTrRkaMq0y3yDBikja2SOQv2RfWhYsNMiOD5o6I7QG
hJYYyGBoPSg8bnl9tIiSdAMkGY/6JCbc9Knp0e2t+Ac3Q0x1U5GkzWFIycihexO5kflBF2rE92Pu
V16A3DEJC2jto36CW8VASZ8HPCv2M8fG1nffidHq93oxgj1l9Ex+6mFaZhiofEOhhpxRne0+00y3
S4oZeErp2Vlp34ecIaYtkXFQp6T34qADZfnAuQ0fvRrMAl0wbM2RYTBDt7yhm/LG7mWcmzHjOxig
SvSj5K/WG5LsbGu5U/2AwfzH4HrfZC0LJASpOC9EqWvcYOC02okarQp44sZyeusNNpM44kTsgKKo
feNyPpd4TB6awjo2RNvCtBfPjlpL0/kH2Zb0sVB/gciNUjBnxTQaVMR7ONTDu+NTtIDL8YOTXmZl
XwpFfhAKf5+Ng4qaZsVunaklmDw9DgSjH+LE9WBJQD5nSXaqJekONvvxKmKmBBRhLHs1d7e7ychH
31u4oNUs4s15eQxC7Lch0Wi3sA1JRezkO7F/f0khCh9lUprM+L4UDSzGPr6JlOVF35bkkEU7OyW+
xcwIRhaBTzVgJaw7wNpXL0Gildb1gZgosEKaDkn47vj7llppS6Nlh28ZMwOmIDWiBR8LekEN8iWu
IQpCptI8dMQugiUvDedHZAj742ccFISwhp+TLvD3QxLdZaFJvSVDr55MwoHHn2Rgky6z9clb15/D
YtrMafwB3FVib80IsCKWkjAig6AzuIAxD3o6QLi31jocA9oTN6rZApmkRkwmCYg6WgYiwPinTSQ0
DWLMdmwc70iCuTMr/qQtrkSLHDQIKHyCU9bauwQ125zGd8diLjdsyoh26GdMAaKevLrdkKRBq0SG
QkDRSU7frSTF4lUijiA4QnQbA0XmTecXeNi5LGMlwT6q7rYMAeEKQRIckYJy3udGe5Oz9WIN8sIf
3MqmfdEjs6c+IAIeaKSFSnmine8tH7sdDbzUdqLG5RQURkIWSmXybZvLt7Vg3O4V5d0n4XMwV9cY
P/ApqtevRgzm2bez3LpGNO+CBhxQiu6XX3rPCXgQwkze0T6iRVZwiRm3+Jy4ybcut/f6OKs6/842
0Vrot0eyynNkysNiu/5e8yT6CPhrH30gXMi/sqYQMKCSPPQTXXIOiKmbDsSpgRrKod3ERvFDQ78a
tZ89TjJQyfQYqC1XmLl871oUNbSptDPkjT7s9OFYj+5rBoNFK/b4oMcTs3CSI1nxNPSWd/itn3Fs
825QaLB0Cjo4wvvZoVpOm430iaEhnLac2nMCiq7tBhFqHMDlDgVaSqRg5f/Qsg0ji19J2oBdQ0eF
E5kVWUHmDY0ye+L1MK5QXLbX+wmlbNuJAKt9mHpHHvdhV7QCVSRjd64ggsEbP83uWH2cth8XWAE1
+swczfZg1BLtpDohewNZlTHbh7iHv1RiEH04600AqVrY0tOp2YEGM8CZPhsGgmNcteMlDeKUjBDA
9UWQneXn8a40sm/6S9aCMkOJ0ClnjHjzzt96WmzUi0MDvfNiPXRUwBwL8HH+6pm4eNM4+QKji5HS
FWvGKiRLUROAv81WUCC+qRXLbdHVge4moZrjAtFL1YeVDgcv91zG16Hd8u5AzVrd5dTkLjl5Xblf
3TibvUezR8M2ggM6Nng435n+KnG2kM/bLQUKRu80mQUJOSI5eC3zGEpH6LOmSz6MksTiks08lNUf
5kqpUNn/WduptVS6cBJLcGn8Sx6e5XAgtGb3WxHm5mvtyi+YxuAguDyDGyM+aqIO6QuiwajoW+TA
EOHI5baJn8WbyYEB8yLxJ1+SEkn/80P5Fj5nnOlMwv4/sIS4s8IhGJX4FxvjVie3WEjnD4RoBVhl
42UXrPLT5AO2dV6yJ5x+Pvz3ovRvKN5wUacHJs4ufKOEzv7vamDVEZnkhd1vQ7KsLmkeXmdv+W3n
9tO0LPt8nZqt9gHr84BzYiZh9VNfc58SblhszF78HoDIVpjQyB4+9QFi/3JFi9UsxaWd3PTZA/r6
7w+tvOP//N5w+WBGCvCoELvzj+9tyOgGoWaQ9MUK1UzhsjMjK8EbBYIooFRDx/VvpVH9ZKujAcZh
Dxyw7BKNKP6kKv63fcv1JYZO6eHd8lzlZf87HNSR37nYy6QE4jPD3cITNmRjsC/90tiQ/B1vu9po
tq5fPoYiREyqCu9bo74VQ3KXYAy48xPkXgX0fpR7BeEpNBxaMOf//ZV5/89X5ttEdzmBxVX2zH+s
VRXAEWxdjHXPm5Pj2jKCtFUDk5Z3HzYN9PhXbhSyHah8T12j2k0jZeVChN3BaOuB0lXYjAU3FsZa
jvA5RjDmzcy35KpsTX9F7ZuDRbqr+3HqdQ314KEzPWuFpV3bPxr3WrfM3Enk93t9+jY+CcpTJvfa
R1O7yd4ykRSAYqLJHOKtPSzGIag4hrLK3Fil/1oXZrZbRx9itQuHo5U4Fy/feRVr9Bp9WQX6HdJ9
rcu0WlebFWnbrZhYArQkXSr2btZ+0m/2pCa+MUZlufH9aifaCO15GZ9GxyGWjRO0BnOTNfHPVHgh
3GGT0r8MlFmy6//BGPz/HU6+QxyggUeRdB2dB/03tCIcpqSMAy6OVuFWCkjSR7g1pawPzKaoGXBG
nOfivXeGqxw4pjRelGXdNzNNHv/7ZpHqZvjHucSRJFm1TaB0+587OL7xIsP/iSN8JvY4qGYKBakl
WFlUDgix+k1rluQmDP1poOjFddpfHfJW0lpodKsw3hEXDYiPcusPn8v49wfDZGdgnyYt3mLZV0/j
376opqvq2Sd7GEs6jL1Ba9uiFmJfHv0GeFBU1hetiAc1APi27O/JXOFxytPnSWlTOtcezsThf5ss
yjESUe7qOidDZZkiUqaT6JhbxTFxmAOQcFWfM4sFjb/gK8IxQl0614U/91VD63KYssr93FK3do/z
ayfVKKH1GKvT/h5AmQDb1HYftc9Itz7nKduQvqRjUgDVL226C8r1RFrCcyHMS01Q59alJhBE7E7L
nnsl9Kqat0qp+jTDoqd/U5TJ0bY/S8d6w+xE6LlZEeRgVK9x6/1aZWSRNzUNtBoyojqi50ZSfgE7
adBWFuvNt/LqQy9FO+HNlnN1qMheOheMqtupXN/yX3rrnEPKYSxJUZ2VPDaV6e1td/JvnkdSjNWy
wPPDkflgHSJZfyWX9aBHEmn3EN49G3AmhH9hSfnSLtmz383Fg89GQVmU9R0aZDhgd/7ZKES5iT3S
MVb/gLjvq1US8faHe8aT/7ZmepZFezBWrAA3lkb0/3bTINNmGiRlc1tWxicJdBIwJEE85uj/fX+4
sSXO29EPsGQH/XtidBlhPWl//8kY5XDvJd+oNEr2GdQNIQP9yZQyfeg770M0Q78k2sViF7isC4qS
0j7x1Ei/GSvl9QaC5WFygROb/pxkGHh1Xgj3m9PXFJ6q47Rt7+RaMM1XpKNiGqmhsQnd3ZX08lCH
dYII5W2rdBWlWMUuqHFcK1RWS3N5pZ1ROPnHqc/I5scEa3WU28NNnKdW/q7oi98UdB3ulQJWL0LW
WNC5jJeH9SZ6JM7P/hga62nIDmk0PY/B+qDP49I2r6sfUQA0zFgowLh5eXF8c0/szC567s03rUhv
PeM+SWry4hQtqVcE26c3Gb9MepvN7DzR0EQcY0/o9wIjXpv3ZoKIglU3SOzikPbya1CZXwuvROXl
Rc1fZ3DKMtdJghyHbsNr0dj7Ht2xBqjDTn8BemRZyRWYmV8364QnqhX0J5VB+7lr5WlK+jti/cUh
Jl7bY2O5TdSmzyJ4SmMH9TIpqUpkZ6zrvq6LcKcRlpxE4C0hwZTXxg/MvPJmKF9I3YQH/JdU0WUM
8ZqrmILkkqzmjf2nwDiJdi1bDsm8UJpkLRP0qNN91p/TdurrbDGEVPFaQ6vgnw0iTEFB0tnbaJ6S
vcYnzUa0+2Gq0RoHtAd5Tk2aad1/cxon2kknn7fSnhvCpZD1oMAbMGzlwI7S+zaSLLarOjeG3qYb
xgmWA18jKdSheaACBH3rFJbXLKEocCVypO7uE1jRFGsHNjFEHuE1ZzyqilHJElhSOzTCJTxcZM3R
k8m6RkwlmS8m3pGNP2Ia08pnX8yAKou1b+RsHHpCHFw6TBGpyXucU+Y58cfyZY1r8lZP5mQbz6YV
dS9Tlh2aHoRllaCjCi6RMYlomyFY80NLxhYVpiOnsBgW+GKfgoAluEXBelrNtCY4MLsBZxFp3g9b
E6vWznHJK2ZrofsafZUzUnuyILvd1gZ9edlkeFChCODEgDhpQHJZjFiQ56CTZ7dluE202LIlGvrg
V+gv9BMJi0dCjokfO2sa4iGYA3zhvCwGtNfabkfFPWk7TlTH56J2KFqapuyk7wG9UCmbTqlay5iU
vW3fNOs26AJeMgpaEctw6JesRuOPB8ALLAnymVOVqb6MCIfnNsp4HeiJe0X6TbHQLm+Tr/r2NPzy
S+ahQNekkdc59KziyAD7OGV2ygKrZjOzbA/5aARMU4+Ir/AimQZNry3ZwBYtb31t4xpVWj/ywWHL
Wl6l+Ix7lRAEqH6SLXJyu+eTT7Y4V+Yw3eNjc7qaRrnqwtdG9S96hW2iNBdrGj4BOkkCcSRS+yrZ
DjKGLofwJIc4/7DzmG4BE0eXKG0kTI3U43AtGM5S4QTg4QEAAiU+aBTFGaz5Q4URPjJp1R/SVG0l
Up6i1oh3DFDl1veSq0Zeqtpfrkn73i1ef3NKf2urmdShV3sbtBjsQZvsY0BWihUoIVj5qEFpDYym
RYU2ZSbHbkWeZaaY+qiWQGNKbgARJ7BBbpofmFwDuqiQ8xS/h9m1t4NngLGWS3hKoQiyZhoJWe/k
tkviYq+//yGjIA9Z6WvgoDsQSb3uhWXn4Oj+Zxf/H3yvLA9jPJAW6hpgRfgE9MtDb++NsolPK1hf
WXZvlTVSMdaSnWckZYZ9kNUrXu6dxS4v0ey9pk30w1khhFsl/HVNNDWkSKcWpBIvRQ9xfbeJCgQr
SCDZPvzXzPBACFzgo4CRad5UXRXgJjbe8wLPRtbFZKQP7MZhVKD9VGNTHQ7PMIDuYQKLpsAbZa0y
kRkWzZtQZDtKCnm11+7FpVcFzsRXuUCQkWb/IAvZb1JKs2i0b0+M88iZpz5/qQqAdq0GkqaLdQzj
pFKR0IViw0DH9yEOGCVIz3zzawdk/fHGi+cmoYmXlcqG08iEkg8lvK3xgrlrWD3Spxd6j0v2s6df
cVMsLjIqr3uOQtUiP6/bgpTiXTq7NJQq3ARx7WUsZH3f1F8j1xhP+pGj3GxvVePPMqczDNeDdXWD
Ds+CsjvWnOSmEt/1CvlKqbGHMtkQr5wn94PZJwBFnoqAVfkAmrnuJFY0i252fV/oo7uHI9oGow3k
ys6smI7aXad9bWTn0VavfwfXdFeLbNMoD0EaJ9/DUl2pJNzqyyGEiyDQss4eQbcEuKc55fSmS1p5
5K43K7UoRacbgPSwDy/eRAx61NRvacF4ot/OTpxO285NWbIaBAQo63CXe9mbK/glwmVBq0ijuLP9
+G4qq3JbjsaFSi1sHEGOqT41vL1VmzmLIy9Ni8xHlDcfD7o7lr8XwqChsRju5MDMVMTkgJihtRCl
sqtpkmPRDdunIfg9lgb3RMSEsszBlyY07zslBU6DFGWsOaP2Vs6r1lclMHDlWKq98snOgy8ZJQQX
s3rTjIR+h+sfq5491UZrUGa3WuW+qEBVC9E5u1Sgy9MT1DjP9bns2eMatxMH2eFrEyRNh9gtjsRq
479f/By9fI4mJyZIkfP5L++Ta+aqzQwXjHek7m7a+/NI4TLL65qSoZaW0dZVDQ1jLj+LwApJnJcE
IDFBbPRli5OpOPURK3fDO84F5w4xslY+GZIeHSKweoThoNJrFRg5VcuuScbwpO8brXfTpx2LCzIE
QBZ4er4e5e5RFgG9CnzoInIE8qGFPTh1pXtsT/opCx5aAqIohs1ohJf5V897E3Pn/pgnnCZLsF0R
guUuILje1fUCqumIGnsnAescmq1rYWk2fjnoOjcz4U9IX8S0/eAwlvfFa6A7KuDSxeYizK01Hg0+
LH4bsCVHsiNZRUjvBe+hNSg3rQuOrmlao1a1sRapWEMVXA1HdgvDXvgal4ma2CufiWP8Mg5jtvc8
UDK7gM/RP7RLQKyflu6ZRo6vxK/EewRbeFgUZVdpTYQJYd+KT7G+8Sskfp75PebBUuiv72PyYHw9
5T68tn4OiSD7XsXiR1I29bnDJr2l0Q+lZZHI/TjFp8wakHMt/cGcHxoXD4N+zkXLIwzCSxt31j43
xkCtsoIQKpRM+/ULofTvStm0tQmD/bD6xnb30CSeu4tGIt3ZXY7mJwz/VCCRBZMmBsLDXahEFn4R
P8Ga1huCIEB4x/yRpXymO56IEvV/05xUUgWPlmkim1P8XNGJI8GocrsmttxFYfmrB/fvK9Q9lBkB
u0zu67RInCWZwyJZvbqiuiRK/bsi2dnECu78y8V3i5NqwtienCh2TjcD0UMYLcAmgrb66SUjeqyP
qwi7YkxvxOMj6lb8DR4ALoOgs7j63WW422sVJDLL5fcQL9gNHV7knjH9LB0amAiJ5g0DwalKf19U
umzWJxy8wueDrPyQfgRB4WLM6zBzNz33lVp+snx4oKiWki5FC2kwSX/rtSeKjTM194hn9p2aaCbp
vFe9ufEkCUXKY6gnp0yJHNRJWmd+f9D/fbAO195Hn6TNT5E3vjeu/K7Xbq8jIMVzDLTvo7KPzAkH
XIZpzIuLkz570iz46RTd11QZEThL5a41h1/6kcQX/e65GH3qifaydnAR+o8dYATlYhRh34XFfHGV
XG/k1Dj2PlVbMjsUfd19tgImfGcw3xYmf62y0QA9QWPZxjXLgw2zi8N2PehdWp8QmCBuDTjYhTN5
3C1r+mGtyGKrYogd011ZhRVJbaW70YPG0meEGuKwir3wVY+YiZod9DBaw4leiScBYv2WgrX4Ijtp
f1GXEERXR91l2TiyX7aNhwPXXT4btEYANmSfMGL557GdfuqV0PXqhzBhynM6P7wE8UiCTYdDIIpw
h8JphC2AYJUEKyiqEgZwy/gq/6id0ue8YKWh2OMAkdueh7D5khplvTVJBoGNwUDqQonPiuJOCmqn
sDPXsvd3mrKiODJHGYUQFojD7uJDsg7co4T/nTUxozVt+UofPbPGNdJi6ZJq0bSn5dkzD3iik6Mf
Wv0u7sijX822JtJpwOVpdg9JXv3ofIBRaxK7OUm689AP+0i4GU5paR3CZnrxwqhj7UeZMrt3S4Gs
A7Epl8wIX0xZj5gZgrdkAMx07PqIcZZmm5KsAf4DMc1HnOT9NTGPqUl6Jd2M0CRmeaJ25TjEiFIc
mVQHcqK2sV3S5qD+x7JgI4oSCoglCWs7awQ00DrpIcGlalJlQadH9OYvJB1pmR6uuQSDJnLGYTTq
bWqlX/Qzsma4/EIh3/SgVIvhR5Ja49knbXoBqha92knKND01WfHysanQ8s763T8FE+dIqDXLS3Ff
TuPDNLAfmnHCe8CXz3ZPY9pKjklSlUfhF/IWHYOKELGNwbC1qWieMxqBDS+oXHxhlWix1opbFZF7
aDnC3qRe790ZNY/Y4qKw3a/cQvvK4gVE/YFPEdss9utK2XQzMD4somaR9OunbnR8WP623s25mV4d
PIrooV4TLO68konwEDG+rXCGqe8JvTJ9wjb8oRi2zYKeK21XFSMOO5aSknqLKBPNhnY+Zxx+Fflw
j/prHs2eabZ1fyyVq+4xGFOiMphQ+fFwtY+vem6s6uIF4UMEs9Khz6HG/TAS755P9qttJ/XnirBz
xJHFvlmX8bCM83gRwologa6cg15fanPhcnJs79qMoh2vpMaGnVzyF6HBICyVoDjYiuMY+WLnVgVG
3wY5VzXDoPtUIyPO7fOSXmlFxk7KG7iGNNlLJNi0FJTy2gaptR9sImfALNAugvl8ctrkQrZm/Jw6
Lc5bY7hzF2z7DOWbfEyaI1pU/2HpnO/OmOKZLoR953j8fpHGj94qu42X8DbNJrO7IdifIt8/U+7z
s+tTinhCwm24Iw5G1kjUrr6Jjj91r3E9X1pyp8IxHy9rYd4qELUTjjHJypv8chuPfHADQTZlv6QC
rUj1MYac+zN9I83OdEFLRYYJwar4FUz2U2iOG8tHkWiKOdhHIxV0tCIcJgsre569TypET6a9fQ5g
QwnEfs1kQ34q6SoXfBwc43eWJIZ98ifnVNIZS2gn97PdlWBqZTU9iG7cNxygG7udqisXGH8bKb4e
fSJ7axX5tQBFmK2AYFzXwI2xVi9s/NNupIh5L2NuYuFjYe/K/mmyW9C+tp24GsoMnFEeWiQur7xu
OntL0H6q24RkMjfem+GK/5+9a6Gm4DO0TZF9zoOs/7I2AeZEzQkj3W8WrzwE9HrZvTBQjQzzscc9
spcCNgTI8yREQ5lwXX4zVeowGo/9sMQFhIPwGfWAoWySKI9GWt36Kv4Swqk/EU2/4Slu3zz55JBt
sTdp/jtEYb++GCYhEk52yxjr7+KwL976Bqma54hrTqviqRhW+3UtrySIs9C3bXLWoRBYj+Ndks/5
1h2977Po46fR5yhAG+FvUX0lj5Pc2R3pk7mxRsQMcRhnGQd7CsgDq0VdWBlYP/BqZ4doLNPraEBE
xWMFwo34Gr/QNcPkSeOPkt+BDrpzfPTbWLzmEsuib/HXr33+uFRleDbL6haNXXvMyxBzlFWMxxrk
djNHDs+duTQnHIXMyGvqqziHFUEBNh83fq5MuOaRmrh0QJ49GHn/PCHS8tKzZcTJrZBBujPc8KvB
qX9jkSr3SyVOZtnHD3m4GpTL1MVOjrY4TF0ybWyaAU9G1RfnGUcdqekdwaCTASVkbwMfVQxMh3ur
rTokV91ccFzO7iYvBg8NXX8CregOvaz9i1P1Xz2MI9gLPONYNxhNiC6KqZRYlysOmFsuXOthATR6
WOvwRi6Gyi4dJD2fEL8TXUhRkvuPKj0tAZhb6iqgBSkVdHInBjSnK49VxhynQHKSPrPuMMQBQQRt
5l30P9yqOZhtOp6oyvNQZ5v43TOYxWROk6sw1owA/i5HCL6G1zUlr4TIuvwIy8Fh0kU37iDrpC/W
SjLMKY+oQsZwUZypfZoQt8fP3UoG5sT9cCgxOr5kOdnBYvZG2pUYN6PFXM+uQG8AXaNeAPnE5GI+
hapqTt87o918a80ZpWDkEEDUGz+7QBC1YaBMgNV1KdaRlLFHzkRxekoW1hDTaqpU8240jIeZe2Cw
TfHod6Larkaw3qdpTOppGL4UqW98oSJ+H2RofdKwkPdrGz9OjRudR9KrYUyVYoWPHtu4rfyhd05+
srrq1jh3Sdo9Ah699gvXJIpS89nCo7qY3ymOSCmSYvof6Ok+NS1RDn7ohZ8yYjG3afGSkrH6gt+L
zWSS6XF1e87GVSW/5AVta64fX3M2FFA6uW0M33yb08rB2D2fIrK/UP+2u7kKqaKPSDPDjkC0jNK2
YIa9gIvvp4ShHEvwwU/IaIp6Ed7NnnHug1AFZbTicTQS3FDtDzBiupscuTUWL7lzK/FC1MevOE2r
u2Us3Sf4IyDE4c6jN/GuKMcEpKfB/zGg21h9nofGNq5emZkX4AAH2ws+uajEhdGFhKvBHtz0v1Ul
i2ebx9mxdJXOREtMJgOhrd908s6pEnlnFq+EvLXXlHru29haCOvKmT9AaZO9ieNoxZYsObvZB26s
1Ac4dahqtzaOARDGVTQtywCamtPYMounSbwhzYEaOhA6glzOS92He3f94RCleT9koj+XEQ6OobVv
EiXGIfanTRAN32tjTR/y0TPRhBekJDjSu5cYQHdUf3pbbwhJr8NZzCPozTe4y8mnjZUg++eVzlFP
7KmpGF7mGRWRiJYzchblA0KC3FWFd0cebrwhdTzDn1tPOOqn6jAJCjkRRCT71gnHIwtG9sBdvbU9
WwEKTnkqwIHvkSKE95YyesRZNZ+btd/1bpM/yrknWqpyafYQ8NVj5UwHwtoQG8OX1lnyXjg+0Ccp
j3DERI8FIdYplXE/zeSDJxM3pyHv6MLy4Qnm7L43wVoylvx2rIotclQ2wwirt56mSKIZN/1wxU5B
o/AmrYt+pwMEKZ7JgFDKXT67M6ILJmKSCsdtAmW8g1p1ylupNPwuHYMfLm5N0EIEvjZT6tzRe3K/
BqBmSL4E4nzjXVdNTaS+i2yfNIb5HLueMjL4w14Aye/B/G6UTs73QZM9emwyHZlqP3kzg0nsjRZ5
UKMUpxqxq+vlu+2P/i1vVv+D2hk44LcUetrKxZcRAkgc0IpHohcB/rD6q22X9jUtEhg6FtRqCc+9
WZTfoSljLKibtiv8CyUEGIUD5BcTNusebdIwduUpEMaZ10HD/gZ6oHfbxVDRoWAnm7puvkBTEWtK
Ye6YIHwTK/JbWTjVto5Pg0o2LKM5wuvd7rTCYRXuK6VUcAiB0Z2yenmskKluS//Regp7KR4G85fj
v1jVW1phxkr7maEKA99ih+Hr6Ht7c5zOA6b4S5zD5rHUYROvgbb6xfZRBRIF0o3iMyLWBgczNmjq
W58hVOKHyIdcUkketeBno20p4JjgtnVqMtAMlGXEIA9E8Lgz2cMcwecie0XAcfSJ87Zms7zz/HnP
3kGtpTHdzX55lMxaTyr7ROV4hPtqNPxNUEXRTdjYpEzvgdBN2qq77KFpl+5oGOOvbJUrM4aNDwAe
BtZviyNJXme0cBti0MJtXI8p3eL5l8LP+kMyYOIc4mQ+SlFey2hIbvofjuA9KGf2hjGDZkNjeRgE
Ct5W2sV9FhKc3ubGNXIt40rUNnNo7fxihe0v1EdtRBs3l9kbyr3Xo/2mk7S+9IP85Ms8ejSp3GKp
Rfs/zENCn86Cl4zwlE0kJvEoGJ3zt6wvsr0ZNOXpD1y6+28qnWPOsNFe0X/8b7VYagK10SHHnq0Q
HTll5PYXw74cVXKXY5zDkE4l/tRjl1l3XkWZLbfFs0jsBOB5xUkZplhW8wk1zhijbxhHZG/Mmrzb
y1fZ4kexaDF6tsgRO1M7W271Hhm2I3b2uf4/1s5kt25kzdavclHjYoFksAVO1YC7b9Vakj0hZFlm
zyAZ7J++Pm6fQTrz1sl7gZoYNmzJW7uJZv1rfevptpJAMnrPvf5rObJbJfBJ94ahcEPHtRZIhtRB
0dT6Eln62YQG81Wra4/EoymKjEL0wIzMV25gskr6ZB/mnbrTujeOKy23LU54jidnFEcKUjNZUrAR
G1+bSOuPiAbnnFlLEFUItlXDZKugyfFwE91u4QIO8WZPyxDO7l4Z3wyLlPTNEgI7m/Niad9LZR8I
KsAacCvx8DWPLwRFYOwIj+YkO2fhARaXa9USCUpeYi9nhk9KZWqaRTSlKiiZOTRieOro6sgGFvfY
xdjUm4iI0BZ3idl/bYhWBBztho1jOegtTB6VFbH5Q3CwSJPSNakYgjb5EZdxym/QekJOgdulTHDa
WGPsn24WVeWZ1GtPb7c/+M38RuDt8yZkl2n4fIscL8Y/XIL4buBsrG8HkHBhkuBqxqHU/BqyRBnS
i9NZYDNwx0IV/WrX/n02NfF+qLS9Mbpf2I/JfUPuCjIxMWCKG4bz3AsclPyy6sRqqbq65bkphvpq
GxOa/aIveLyWx0waa08Y4wYh8OmGMaihDUI7il/71HgcJhPuUGh+RCmJpZuVonerN4YpW2SW423N
0zRMi4Q5OSCNV6q5noGC/poam6Wl7V1L/bC10fqbT5P4i/vTcYRnCrG4B3VX+MuH7Y++lNihpY1K
s5VI6UcVCZWN2QJ3KN05qFxyT3CJXyGzlhyBoyfTBdu4hCGRmsN9nurNTgpre3t5eNU2sOl+xD0G
R5vT8crzcdCDEhi0o4FPCwsFevvNmc85BA2QhGBvW3wza36+jbP/9UpxQ6n+5iBzGIIKCA8mgASc
Dn+yRdYxA5iEzu1V4vaXqoonLkxj8pBk6Y/Q1Lq9Lr7dNPzbeOMmC91EpAS5aBUO/Tkh503awiGA
YXxQU75L3ebnGIbfbziWSqL4RvadaUgKUhcBuKqWrryjnI0GnRuNOm84bzR+HwaVYVZ/Y9gz/xIv
5McTLq8dZmLheDef2h9eOskAxohVyxCtml6y2pFrs6FSDD5ZtLMqQtP2Qg5o7d1NWLpJyDcPl1ss
ucqoiQ7ZIp5lUQYJNxggLe/EgmprXUIPVAWsaFH/+NcvyV9Nhjxmavt83MYLqf7P3X2qKHz2Mrju
sUb5ejgfulk+k3ywVpqfN/tqDkk/MHqcBPKplkC8GaxJnnKtY/eJ0SV67Z/BxP/tLq3dp7y+F5/q
H8s3/pDV1CRR3P7XP3770yWBn67kz/bP/+q3L1L/dfvr6FOu39v33/6wKduknR66z2Z6/FT0j97+
g3/+y//Xv/w/n7fv8jxVn//5bx+yK9vlu0VImX/szzKWJ/9/bty6frbxZ5O/lz/UX77qV+2W+x+m
iTHkZn9mfwRE8m//7N0S/yEc0ya/jaPDwNFuY6FcoH9L75agXIu/4Qstm/fvYqtW8BmXv9Kp5BK+
6QNjMbzlXf3/07v1lwyn7tMWAYjdW9wLiA9/MpXTZkveKQP91/Vi3Bo68rSR64/QXWib8/MLkRF/
X3IgDOaMPd+RKfK/M8eHQQfoFRWfwLaZZvfKOysPQHadYDFmQL+7mTsjbtxcRVE6Jhddqm62aab6
u7wKd0baE/G8WT0tWhdVw42lNg+GEV6IbYExWMTKzl4aryWylQEqlEjZ500PsHRjvETYI0OJYpCF
yXRMR689N0tZpdPopzkP5c6NMBxQwtw8O/bANsRVILVzKMcpx9KB9sY9Z5DgdoxP8bZgPu43f3gv
3P9aRP9YePUXPyPPLo1X5BiWwlkme39Cr+vW5NXCYyGZouo+LwxtU0qbqKwkK1PRmmv5qBV1vWk9
DTmqTd9Mm5nFpOjh1Blr71Uq3n0jv5hyeBndcvybx3eruvjj2n97fJ5uOjYrlan/uY4D4VUWzUBp
8OC/2jV9wLEd3UHBsE7dGB3BItOxQnXynn5AK7gNnLOsslAloqfOq863oO9tiOumSp7sNy1pHiA+
msRMIJdGnX7O/PptSujiad3l9WatYoKYfcPY1m/CzLm7vQPI+ZzneoYcDbZ3N5u03MboZe4yo27r
ApPLfRQl26jK518+NM2tkcDwDbZMOgNVmP3VTAXyftGjIzo5x0/OYNhYg4oc/gMQObqEquSn1bfa
VdoNK2sqLiHoo7ti0OnbUoEd+XTFhljW49nlBVtMnPZC8b69QW4b1b9+c/zF58+T79B7QTcr2zf2
7cVB/YedqYxcvXezOgySNMNKEj4x38xRpox7ORXjqSd3HQigi3uDdiM3jJFq6+m5SLlD2YW19aui
wilf4MN0UuYEFr1zAIzcg0jLV9+dnbXitLadZgjFS8MT9FYHPT3qt6ULuFeogTwoNsamz4jNaYbA
mNP+iFxjRqieKbv0BrQzdvcVdoxd0XKhoh7jniaSX7RTPynltbX8iasEhBMAB4DGc6l2+ESzNTkL
+qNgOAPrplXPb7rPeEzSiwSJfMEk/9XqIORosv2I/FLhW2K6Wi6/OMz3wU6gXeelGPhqgzj3HB38
zjT3jaJVmO3R2OS5+yV2Zn/v+KNJigRCW2fgf8WTlvyNL5kXhFfi948JaqhPdsQmX+tSIP37K4U7
HadIizVRyXjYRjEAQUXvh01fcBdzlW98cW/1/asfyStoKzcQAwglN/UuHuWKG6gec9CphnQGZ/Ct
1X7nxrerpFNdmWEp7It9s5EYWVfkTqE0aqI98TLTqauwOc45kmnF6oQqoTWHXpAAzGh12ilf195y
vT4NNNOcQFkC3bDD6uAl6bBjktmdwkx79hh48BsFgRzeQ10Dnb0dIsjfbdIOwr6Yy2w76oO5yTLU
Q08+J7q5twxXHOJwo6poOs02dDmG6EwUWZm7lNyiX+4KmdGcmr1l/ojBVe+aPXikfWt5P6HcDUEV
cfE3khE2Q+EkW1kaHxNeJUL8/XdpA85tQhJBugehrgyvqmCUUpE8EXanEyLncGnjXtv4U/QQMk1g
WDSdigX+lxM/73xPbTJlN5tIjvnaJ+e7MewWQN4APSohb4QMl497lCVarjWlAfKlWeSW3bp19szZ
hTf5uLWbiJhdbz3OrXik+O57xGwBJOK4jRzt1aVoacv/EDNeKvI9hrt0zRG63vhpSdmqXkPLGLOv
iRLxya6crU8sYJNpuGEaCQXu1mZS4gw72qH5NUNWXtXJ+ElcwEcQzPngIjza6by+PUy/1rxzVnyd
zXDYTa33ydy035MwR2cNwQwuaqfbg1XsjTfDjeAIMFgnhrIeBCaN1h70y0Sy4Ijcupq1DuVheMI4
dReLZN+RwnmCarnNd35Zdl8bPOAHUVI/w+2ENHx+GqqO0nfpV3CbnZXeLgYjv4UlbLXRqQYXJFtA
mxJAGXZVzvpR0uvXifVrRSz/MLgUHxlAAqwaWZBmJLCrHpwGmYQ/8i4/oyHp5D7kPmvF2WnbGkkr
e6OS9GrRR4LfAMayVPSsHzj0mE+dXXcr5bsxN6TyPZ3EvUdLS6CI0KOoN6sYqNsJGKxpKfeu6p+R
uVsSrvRKO/0HTMVkS7Z0LAERjMskjOl93hqgkhn+1C7JSQF5vhtECXA1O4W+jPdT2N53lCnAFjA2
nTbpB/S48pT8LCSVy73vv1iujUETgXYs84/O8l8z6CCRv6DOxbGcoFS6ckVNzzMtl9dcTHHwr7eL
/0unn7mU1NgGbatc1P5cl1SidIBzAdEfEioOfH4YUQHWu+khcRth3WpYcjsknb0P8yy2MAAsgZKI
9+pWJYD3uu+tab/PibyamgfW1SIu7lKG8TcP9C83Ls4TXCOJR9Ffajh/PlSMAsDjTLH6Sn8AqlVv
bm0Vhsnymcs5ImWeDmeLWeftrjXgEUPu+5sn67Z3/nHFxjMhCHJbnmUtASTnTwevysFZwUkrwsWc
Jye78RbHznwEtV+sOuX7GAv9526ui1Ob0TPYTAPrietftNLNDl0Fuw2Y3qUOE1oeLf0hLynKhtle
YIg5T22yYquiTCPvTzcXlRFW5nbsM++Ui+gbHs3xmnJQXXPgpjA9pZHJjPDC0h1gH9u8txnFRIek
KcxH8C5+6+bMR5CBbr7VG4yiHeu9zxaHyes8du1nZw/d38RJl9vFb5saNY+u57o8fIPF3LxdnP9w
/NANJ+J6P2hARetDO2b9qQqtnfTxiBaGHV9d+RBm2Zeyb8rd6dfpoWaBIecQLXOIaOLTrdkbJ7Tt
k2aiYLUp07y+gQV3O9RNzBL2hojuSpw1eAyGcHVLhks4TEEVx9qxXH65/Y4XUe0o8rvoha0fp+WX
vh30YzXOXCmYSa0ZR9XwAMY7pHHtaCI7w5pVd4ITJf4PJuBTBCTQ5/xQuXc577GjrZLNwlgI9BFV
fYj6O5xba1t08dPcYmFcRhF/887/pSb89r4zOO1z3Hdsk6ZlfBu/nxSagfK8ZIltt7PzvWiJFc0k
TqAowWKS5aOg6RrCNEQyoW1bZmVYOYtmXRvZa93BKQ1jl8lEcXGH4zw7ZVAXHB9ATJ8Ngvc7b4wf
xjDfj2n/4hK+owUhfq/HMobCy6xu5RqJ/8WKbS9wiwmZLvdwLbiPs4djL5sGGoOGHJEeUhvVYp5W
uQf63O+ymXSN09nvTmNy6MKHAsvP/Khc4jm1y8VI9ulxYjQRiDwiK8/hGZ2bQI7jH6WW5BtnB9MT
vF6WEbxb4hODQ78GFsBWt7C5F+wrXZ/Cro9frMi5Gwso34V4E6SQKpNWT01uYee+VwxbTkjpWy+E
BoTThrYlrfmI+07srAzcqdZAIeU2hZ2OHESKNXXmFdg4LtuHJEnOkdZ8sqCoTpFNOmYoAzmwTXoW
bQB9Jfpjoe3IP2mUxqifyung5QGY5TGrc+HXdqDwda6pLcmWJlJeHttO1srCQmXWGCixBryNg88V
okTpHO3A9jo9MHUSdHzQ8rWDN4+sEZsUjp7Zx2GVhX23aUqSFDbqbQHMDWRBEDuhsYdgQn4oeyOj
+CM31Idl24Bxatc6ynY4jeGLk2pjUFm9iS/03gT/WZgTFuHc73edAcxSyq88SHeFW0m78z8Uw0AH
j+a9y3ErziKbR8DLFyYMD52a/R8I+tG5FAymSbfAEMbkEvTKfdAcO6f5RjxQVWWsjDz1jyLWDgBK
nPvkRaNYuYtya69Z4yUW47cBwzt7KZTCxHjkZfjOQptDjvYxJVnpvdvM0ypnmLQZ6dELoyQNxr4m
LhdaJqYnWT1YXv5d6pRNVSPP41yEA6Ml/z10Swho9i5ylgmarw50btiBtIrqQvPiJddgHJgF1oNm
0k9JYcz7vgAt1dkHDBKK67PMz+PsPOle9SxJeb52zfyaUaw227YTeJPHNDFVB5mXHd5DMG+6hg0+
M2emV4V30TpMOxQOw1Yu0GNneZTdI5Q+Z5shPq38sQCXdq7jEZx3fq01OFb2Z++7EceVxN9Yvfet
RX+AWI5fHF8+3pMJYjcV99MSnIiql6UAMWjz9BUrm9jYNp/Mko8H6TUN0KlvnQQcu9me1CXS4i2b
VkMVFBVU6WCIE0orhEbnvpp179ECBkecytyQ8PAeI8+8zlzl1mbygzap/FSqst7gjo5WHBDheATm
xN03Zpi3LqN8JyIPRlxfj1s9GcjgkMYw0AqFYdybKXGhxeOLAtTX+rYb3H5VJS4DY2mQx0mfy0qg
8pdxG1Bru8/4FK4cy6Sz01irlBKuLNXCTRESHSyqn7oGe8Kf6Ued/bZ6cHJ3g4+5OtQUxWFs6p8r
jkh54b6N0/A8Sp2OqyX4WZjcS2vzONcaJTgaTHMLNvQ8KAYGnITz6qQNJPOEP3wvK/LgncUy2czf
sRNqgc75Neiy/CEuvsXTuOuaJlo1AA9XoLsCOODESEvSHCzFQRqp9zrPo13FXbuIhjdDm+qz11TZ
kT7w9VgbgZ4JMuYDFzyLLQjTW1tvmoHe2UzhQevA5QdFXY0ns0jatVGST9Bde4TvPVjrCBzzBBQs
yEecywMXxNjsXgSe+kIftvOUhxcsI+SZo5azN6VfKH3RKisYKoZOQp7IEoQNXKSJJsVIegVfvkTk
LSBWJrkMzazT/dTQEO50fOTp7swK5UPG1hIOFN6dhi8j4NDNU+1NJLP6iI4a3vfolA8sSdkaUsm7
5dt43Ay+TMZcIxpsq7zm+Uo36Ka2iybZ6BG0zjyaj73vrMaEa1Wp+UyNZDavNGwVnFdbrkX+CfbS
xabtbvQGflrlPzkzM9Q48l8Mqv9WfdScn7mVTVd2KlfFdz17UGB2OO0SaaOAEF6cW/Jz9siFxrWj
PdnPizNX9jYz9bONKhTx/G0MCbNMpR53EE+jrsx+Bqn1EeWMnT17ElvmfyRPoXOnrScO3ig3rYq8
lZ9HoMErYG7M1X9CNpkvtYYXJMLJsIP06QOp9wxr2tPEws2AGhmu1CbFNn0TFG1BWE4VNEM0Eldt
sRP4HCKlv7HZk7SjTUAzxiejdp56w4DGMlfcn7RoZ+NBQAEZgMt7MTeCuOUWX9Et01vcG5YwHYQr
AHTyRaenO6w4chqv9swMKa+5aTf9e9sfMU37DcJPufBNakm4oTGuBAJB3WjF1uSCmAzooJ1WRZsQ
Bxh3Av1Dg7G5LTrn2RA6mpjpeVetw7wKqkXmcC0bMotAlqaU5EH91SDLi1PGfBCj/4VZJFGNgvXw
EMfT2a343MgG49UQ1T3nOiauychUSu3c1D2F5ZSsGotp8dznRzfW7qgeUpxuZ3XsG8fb17ZiAu9C
LTYVqU+tenDj8YeR8N/UQ3iIRyISfmlRmE1tc6cYsJVx9a3Qie45Qt2DKIXYRa6sQUoBKX8NlzSZ
M6HPkSsiAjEbyVo03gXTYb3H5+gGkx6++R9j732yAHSB3U+frvfTnE1vD78Fu7gPXN2DLjxjzwTE
VSJrzf7JDIsP/Jh4CJLtGKfmepjgIo89lDpAA8aqbZzvIYbKFW8AHOuOh7GBudk+beRyA87ei6T7
gEPYXjwHt9Hc3PuOpAGkpl6wKsoDkq4403/eQSLbIQ58yrDXwUUTaNTitl/7NubeFKzBbE7WhhX3
5BcJ6qXhDcc+BLVuNM1dLO2TS6R54rjEJdvQHrxmOtejtem1/na9YEAZpi+e/jJ2ubjoDWudaOhF
cbR4lc61ccKH5Z2cdOS5G89Tkm2bsm33Qo2kmKWyeFr04WnEIceWQbSRjCiqPAt0yQAt9iIY7q4+
U2TkHnXDhoxiMXinqygnlC8qRFN9+KJhsN3X06T2Tj+F0Gqf6iYEgtvWh5nD+bZzUFs9pIMVpZgX
QxWXFBHgIRb1a6elPgC2ldep+3kuvjO425uzUptEgaDujeKE5njfidpb4QKSfBKPnjHgqnRyWglr
/SWesNrj1tIxc9cuoVjMjwpSxzrGJQHjztkCBR/XZsRswXNbDqw5DBQP5pEsKGRF63gh1gzPvnTm
QJvkz9Rk4GuJHeu6zlfMr7ME8efMEE4q745MCddG6ZlBMUq0oBmdK/fusJ3Np67mk2PES9hb4Xdt
ovt4GKpjT29smgNkN2vcBZrn49WO90Yyh2eWm+w01opPJX/Sid6eR+p8g2zMOV+Nsj9hDUjWpVaZ
q61OEGMjx4LndGIOY4/DI1vJd4M8A9aK2eeQj79QVmJCwmu+jZS1niRtU4dBqekoGI1weK/OqSLc
kWA0O9oAmKfaCNcmo6dnXyht3xXNjAy8xgCM98lJI5Qo17ok46ZyXW3n2f4bmCz7ktVb2HT+IZ3y
bauN33oz7p8d2tyy8SFyxZOhtAOCU7JNNS8L4lrZ95abbQXHjayz3VVPadiOekWm5pb11cmmA2TU
aktOI18ZhvWsZ+UPfY5nFr/8XTgxiMhlpMLtPknZUgjSrzoXSl1XjskW14j9UBKUo7wJYA1p+h3D
Bi42Y62taPNoD8OGLzCfDC5eScx1fyxJlXrTL6iTD9lyA4Rg05c09XU2Yl+i+vQQ6vAybjg6OaJy
so9+Wum18TTnAmlv4Gw3qksRQb1s7VfdT81jonsPVeSU9x7eQGpfquPtIdiT/dKWsXOwkKmYyXjr
vNpYxhDfZSVvmVEktIdM1r710cE7S1LZ2L1E3cQkRCYnCEbb0TB+ar784pNmWqKInAHaNDrbmcqI
rZv594JKVpzcRDGT0HK2dpUFo9GoC/tyRA2oSClGG507QhT1boI2FLTqETsiVRhD+OgQ6d+b8dzv
f31DfybdOSq3YySERlACPuq62t8jszUnp9fNXU2FVesRbZRO85zNvR4UUU1teMm66fKs725zg6mD
vJnnV6yBaxXH/SHKpwpQKAVPE7TpMNcpC9MJr+jxu51/1mr6Voaq2/t+ts+aMDqGpa+fW0IlIfDz
w2REd4o32pnGMyhG0tOhOmvO6fZLZuY1O0EC84wx4gXMyZe8AvkYl/kzlZbaBQOqdim4XQckZIEc
eOV0jUHRLw6uOiB4SmApMsrHuKteQ8JAJwxibsCPTV+hNn2HllgelZ0a93oMqWhyBXV7NRdF3+nu
w1Yhx4ahsQsxSF07nZLdIcbAU6asNVD24x16JdMxmpb3Ks9oGRrbA8e4+tkkn8VR/G6h5B1Bd7Lq
l+LLCBVSahPSswX6IYm5uhlaYZxiyeky0mwsSEzMTOexBJmX4Qmjc4BNCjtvvqJ6y8YeIBaYBzF5
tWOl/KnP07k1wSaRkR2BFXEC7VDFTHZ55XC2nJNhp+ghbjOne4ZDCDxWYfiGsHdSi/9cNsnaSGI8
WanVnJrImQIBPWFTRlq2qwvLeJEht89ZyPGY0RYVZInqrmbevPhiyO9zVauXEUpEL4rX5YeA4Dre
L/nKtm/c57mfE0y54yO+S3oI7AqIqz2zLbs2cR/qPs5N3J7rHvEk5Z5D2rsuAoIrHXFSFq1ILz51
8TLEuHCjFS8B/AKiFZubxm6qlvGABNmG+72iF5g/zm2xHuf2SmulXGVJjIzfxs0Kk3q4m6eS+wvO
sw3kZ25JELjdfnbXsxHuqwz6s2fZFXqxu3G9ylsnnaNvlLluho7kDZclR8ZE8iIYnnSJc/kfSuOi
EE3BRNV88MWlEd6IFYY3TKU750YORy57sBTzc5VYLKu+mW2qthyfJ4UPwdH9M5AACt7pSztEAnpA
VfqYON364lLRel9auiJjQEom5YTS+pN+Sb2chELkAbJw6+4S+yb36a7nmNu2nBIHjf4pPz2kYc5w
DmF5atOCOlIrvwtZvBCrQoI+wjoWEmGot8hRK4n1nYR+LAjjdskVKubPIY7JgFAPth7C+Gdsxg5N
qObVyH2W8CiEseRCAbFLjH8AgoE3FFZ1HsRAbcBE0W1SiS+ibc90FtWUsfL9Ze7rbz73g9Q2Ou5f
iXz0XRhgrjCR0UyjIAPm7slghbuqKaKnKWXxw4mKTcqa3tvS4A5IMxEvSHEVMVpQ1sblC7pqt8bY
+NYwqjpUcY1P26fWDrugjmPdoiljTrdVO4+v9JJGQTuAS9CmiuRolWf3fq+4IvXjdojk9E1V3iWB
0v0seu4idmdtYBx7hyo01VmZZsVWdLRIRD3rteDaNulf9Qm6T9JkR73ExtNXmOYwXj3gmXhhgmXg
4ul5z7Tudy0ZjliVkl1YoesVLoePqoFZ4Pft1whGAuFJPuGVXvBd3CWU7w9q27PIr6g8YpZNf4hr
pe1B1/kv3IhpnG4Su4yUfw4lHRGz/qXC8k0wYuIyZ7wWkf6Y8QPgXKTxmhrGILHdQ5JKbTWOvr+i
/1GuLYOiAVlWh2JscCNQe0bByXZskNQTlLGN5Ci97MeNP9KjG0Pgwhyrt93x9o5fIgYMbqZqBVl2
GQr0r1ZY9ueshi+BzwPJlGxSYLhMWJvCTUEto3MlE4CsiYZWrx9seFnurrX7ZDfgB8HLLCsaC4Hw
5LLur21e3w21N5xqq/7w4DLEmX8wZ3ZB3W2a/e1DOE4O+ZzGjHfazMMawW0xNw2mzH0blp/D0Uv9
MIMZah5B9BRQGqb+3nChJk/+l4jkMys5ZjW+wzk26OZ1mRSkYw1BSCSBVjKo4sY466F3joe1jskL
AUkQIuvkR+9yi+rg7Z/wow7ZQBxs0W2oxVtbhXauspmTvm3Ab6ZdO7C79sGUA8s3TZwrDVgKH5k2
Ijt5dpx+Zl7ue2cvz7KNLaLuGrVh8mvcOC4EygjuHeqXPAmoQRCsR5jlJJdLk4hyUalqbylUWSTq
fFcUyzMWDidTYCcI+4Z/Gnr1Gs0HuqcW7Q2EIoTHrt1Nzs9SxtbBhogdUJ/WnC2XV6cq36pON+6U
T/hLUpg9OeqgyWY+RKPmrbsOraQeSQcV9kUzKvdiCOMrSlzI1o6hY1WD06D2IY4ugHnA1VQdDEbC
K0RNNKwHb6UjmjsywvVGlF9KM4FVLcOrM/EJaqXalIhOp2EvcJCvB5ub0rTMT4fhm7a80RutvCYF
jJ1ZAHWqXf8+ErhMx8U4l9j++MjZMtuWRkgBZnRhR+Z+S3aYWII5Hgp9vqTz2DMnz/u9XmNtlg5u
k8Z60ER2ZtoPs0Fg7e4wtG7I9M07S2doifU9bvzHWxtLIkhKO9I4ZnVmMAyg4acnDUpcNbm0g2Xu
3Fj8QGJwDyGecqy202ZOSiQZWqYY+3oIQYgLQrsgPGGllLbk0Kp9q5eZ9miVL0kcUmJeNxyexjDb
dvRvrNvMBvahynJLZ8Tb3OpUJQ6Nz9srRrv3uSHFxfSjkxixiiVQbRH+4wIPiz5k8QjzFj9Q5X9Y
bTfjdr60XmUeql77aEu4MUP7ZZKR8+jo4RcsSvXVT3XwO3qbBFNqcTlqMM6Ytb2NuWStqNVEdLHT
8qGtsZal5B5Vw4KrhQ5QHRiFpRt/UaQOkLCwRnST8WZl88736uwQZritKzmaQezXXzhuONGEKIwU
s7EB0KlJ0i5owxqw0fx0uZO6d19UnLGGAdAg1B3yLlqWXW6/RLpO660ayDT2KW8cAqs4BN4IfsWX
5oDkdkrD7M4ALLBtTHxDwxS+YZrvVo4HPtxK7Y8Z+SKQA7GGzuQQwVQzmDAjkOrQaBzvOR/ideAw
41HQapjfrG44Tp2aL1osnkgumyBrWIcTflL8spQHcreyBdXsviYpjOMRDy7vFT4YWG9MOW310b2w
Qz5lrBO8ZzqPSJGAJqTX75ZKp/XcGR5ahXEqiMasUqn24a/CXLMlFR0Xp7B3x53dmldYKfwPUCZW
edymm3LWARyoamWHeMXDzHxoQvdSlUVz0lunvXfD5tNqVPy10TFYCNH4e5xBH3YkJu656XdTl4cU
v8Qmnlv/mmGTyAVpjab+mmn5C3dSjzIRf4EvrXyjKI+V558oKWhIBlnhDUu8r1OfIG8Re2uUbvUm
BGu7JbTXwp6fpzyzAsMep7OxcB5hwx5w0RnPNENGdCGO6iCaKF2lI0zIEngHB9H+2KCeXgo6k7ou
39MV462a3lG7MfwZNmnxZTbnH7lMLNRuZAoP/ugqWsD8wP0809obcN4DlpIWCw1uTUEzQdwfy7Lu
j303Udm2NCga/o/JJ35ncxJat9WYXiLLrPaDUT+TueKEiHWeBP/witPZ3dIqd8gha62hSBJY08Kn
CSsiiWRE9Vv/kQXbfhvjSlzXNctV5sBfS97aSETbCFpckPC8r088ZeWa+0i3NTnpht4ho3Rq72Xs
gc2o9o3Qx+MYqy9NSUIslt58msVT43BecLym29VTFZ0GasFY4fismQxtl3HZpk6ECcDcre/r1pu4
a46vnW2SbpteIkXI2OPoG7cvnZlc4b8hD7rjxh2yxyQBQ9ZYeQmGBqKUt09dC+CaH5PWGN5LWllX
tcE+4gzYMtvysULJWvcDVKE2oZLCGn1k+Kz81iagA0LFpc2ia9h0RyI/Xv2B8LcySvsuhFLZuy6V
kfb3kjfHankwKYc7P7fYfUXBo6TjSwj/qRDhU9M6a1IKgSALSRJTjJe6K1+L3L1bekJ22EuBCsd+
tTc7KjtM6pXgaeiAOpLmyRSE/vAc2sspV1062VWrzAE0PyRutg+1LNpYrI5YqzBOpV39M6/7fFvE
o7Ztwu7QjfGZO1x4jZpWCwwk/GGIsqPRzh9VMfDOaREYVRxd+wS5J9aN+yZS3+SAUEgbAvSW9zax
3+jEqofM28UjSJa27qdL7VB12pCnSE13PqjpI3KYNkBB+2Itif267IE3RNGBdM0VY/Pa5MyxTUo6
hBfg0FxN69Zcrif9S8NzAtvpNA+YcprRfSqa8M1R5LNV7DNXH5IPqEpPLuJQUEMo2LbJzDF7vpd0
j2zMTuSBIL0Q5MhGI3WrK1tnX0ZBjrdKSbnm3OtRXsi6KMPSfUC/XTWeuNdq9gJOky4nDD5bRELp
p5LeihktZxAuvZOJEsMPGHqoN7DOlBfUbrdKZHSKcb39O7+RA7cYO+D+/RWT4L2lyPlHDiNMaewG
ezz0fHR9dVVFclGPO08MeJ2m+7Icj3EUh0F+HIlIR2kA3Olu7qd3MzNeE2m9WHBMKmiibWEe9Pmn
FatdpqXPYs6e64jk7b/rFgppXThcrSOXQR6acVU5T76QFJimzymDQjO3rx2tPL+8hv/bNvv/0UH/
m8/+v5k7j+bIlbNL/5fZQ5EwCbOYTfkqVhW93SDIbhIJbxL+18+D1kRI9858n2J2E6GguqXue8kq
VOZrznnOfyXG//9QZu8Dgf+vVfa75rP49f3vAvvlz/9TXx/8Q7JfBi/uSORGIrABDQ/fuv2f/8OQ
/+D5WhSW/j/R47b9L4G9+Q/hCyEDKFXShOv+L4G9Y/6DJCqPEb5rmzbmC/f/RWD/N0CzxIzr+Cj4
XTRRuH89/28c5LTmlqVGFuw6h+mAyJ4M0pbg5GYZXoE9VXiWG3tXdl7/WPrbcSg+7GRAHum3RE8T
xzFdCfMbzuVMtsi/vYj/N3n6XyVAfDcIjy0UKzgUkGkR4/RXtQpZW1WrSw0Ucck+iDpoeRIhHCMy
cY8hH4HPZLFLG2ywH9bsnYO6Nw5FQ7hCMJEY0Auq6LYDGxElkDH/+29ued/+TZ/055uTLN0kb+/y
n78nYZW1JM5WpB0KfQ4kR3MNwOltrpAZ5XZ6H1qhrokd5FsmthM7dsMh6UjCtH3uq768ds1nlRHk
QFMJt1eeAM3bz2VIRrBn1vURphRDO62j41ihK9ED8yOIKXQFk8DZ50RrKLTuyR4VQUy+ceznwl9M
yojFzCo428vA9s+XAHPyLl4WbdBL5H94Ef5mIFhehIB8LSwimKJtD/HjX98hG2RISE2A5uXPv1pE
4miznF4s3MorvStWJjSczpMFpfbZT8wbM6/9oxiyGVMmP02uBX1GGDRkgJPVK5X58N+/TZIPyl/f
Jtdy+JiYLPrBfaNM/Ot3yMjLS1Rj4H3sJRSFPwr/KCovUeXMqL0bZ1d5lHnCb3lpVXllz5JtaXRH
fMPpsBszlEokIZVX9lM5XQsEp3Hsphsw2/JRxflX0Li3mTPeOU2M2TyYvIs0sjuAluZDYCuiufLp
Bi4BE54/6PVwlAQ/ZRvIFIINUxGd4Tam1woo0rMwi9NceYSJdq1FCMK8ZMBQCtqEnuCDe+aC6W/b
uN769PO70KYvqgKZPARpoKAfIsqoWA1qu8uf7G6eb//DS/l/PPHYgdApQc7k0CIIb3mp/02Rh++z
zAcXLzi2yt+9AEOiJQxWDTejnAHBTZW8CwuzuGsaRZZtWka3Vap/BO37befqQ5a2wPVzxMl7gkoe
KlE2l9wNPvi77r7D/XlJPfVVgiu9mKO2t3MPSTyi9FyVvmNcSuraf70dGCutY5BkxTaDAfA4Wm21
c5uO0GED6slwxvgr7yLWo7MsrxJHDfuqpwKV3vvsTTbjZAoymHDwdyqr3fl+He/S4igWjLrnNvd9
Pxa3TZ4/xnA3VkAOqqvSxe8gG58zfzRPkeyi/5A0KDE1/eVh9SzhslGxkOV5pi9t8XdZaO7H2AUk
NDdzQHYN6cteNfQw42jd1ww5sRmRKpZP0tqDWt8w4wi2xnylEV0CQM/UDmT/mK4NS8X88HN2TGGf
Xyr5qwHJcAlVbq2d0mMJTbRPEgfeJdMWqY6mgYWzMr9wQqBoHifaEGX9QHlj7myF7+OQwUuEaDdj
clopme5TAnLA7kEYpaRuzm7NulEhrQoTDMf8qTNgd+umy7onZUDLa2BfzqV88BP/GVgVFTYDAjG7
h4rd/2ZskmfQKPuoqtGGk/4LhGixA7EOza9dtWUGuG2ww6xi1Tx4Ir3ESxyA6Xg3jiavE57K7JDz
lg/3Fdzn9TTXZ8sF++KEmEhS/4v8Fd6y7DFV0asRjmwGVgy96bICs1ph33jWafPomY9zRdvgBuSy
ZXiI1dwxD7YSoET9Zzk96ByeyMyxq1NzvM3VT0/s+ItJue8RtYqEVd4gabvzDSM5BiIO4PIVNn4i
gMqQLdoLe+xxpzIbxlSpi/uiuLBaSx5kejv6RjvfhQAPNuhaEQjlvVttzYJvglPApDfD4oJYIZyZ
GVhbMxrKO0ugC/KNzyEXwU43E9CiybpNquJ/f0H92fD6ebdlZZUHnN3zmxVUhD53ajNi9Tk5M5an
IHKiBzwDANUDVd16U5TsbWTyZ7PUmOrq4k5KExx8J7HvIPK/gwJCwKqX6VdTzT+K9OffA1tIM9vJ
nPWcNkx1++dL0CLVHSde5SiMWBn14bnPw8heuYXjbvkH5AARQsSPajlyMa2AFE6dbyd9rcoIBzVa
umM6TtHvKszek6ArP2KJ7sogDe8lzONxTd09PPo92+Aids+dU+irENl6ZPT3pCG3460PrLMXnszM
8Z6U6PHzVOPVXFz1cEXYNdk3XjD2d63Rdk8xRFDLrZ3XtGatGwHEowGt97UR6WfDC170NBCa2qCJ
rGqlWP2PqyBo5X1DoONtDyC3jcbySlPnYNS1SR5uUuYSln8MkH2tc6Q/6DbKEfCMrZghVRYt4QT2
iGfo2Qmjz9Gzyo+wtu6JYUjuaCg1qUY98tUC34jTNj9/foeuqGKVvvwfbJTCYnBOM/s9ZKTaNk7/
/GIZ19qO0ChNBFshnOQzXrPZPmXgbjvEElaaF7eR1dVn+Dc0VGSFvAYwWsY02IoFNAMeHeJp0BJL
wFAGvuNAV1xMO/qingd7JL2LyMRm7UFLOP/zCwk5a2Wvicno+nJBlHft5V9ftBWmh75UpBHSej8t
Oe+RlQ5voRYoDfhW1nGhLMKh6vCcOsre0UOTlGuBJVBK3DO8K1ZWVHVHK+tC4tqdl9i8h3v87eWo
fcc4vS+Gqbn1ciJhZEpTZymTgFbT+nSJXx1V/0WiJBxl5gR65/AB2DOUSM9YeeTJSYgaXH5XwM/e
oN0B8mxLlMC9vvft2Dwnvbww5W6YDjo3YMKW4AVQa0k6RTs0svWm6UrrAH/rB4+ftRQ4JWAg+VrG
6rGaxLgu2Pa8oYuEYB2ig8hC6KMrITq9zxvmqdA525Pp99NBQMguDOxyAIeHB41ddBO1jthjXTKy
AMNhO3yzI/+KrUHTRlKtmLKgerREdmI97KxD4mzuI804a2zahzR2673b7DGf6YcUlgeLxYcsqh4K
e1EMBGV710eihflMz2qFFgDyoAhOMYv6XRX5W7Yz5gkoJIOUKf8FMDE9j0loHa0h3IryhIkMOGBA
Sw6uL34j9+kPR4GJ78Ks9oZIvWXgnj52jd0WT7JvBcjC0ti2y28REVK6z773QIL3NwOs5jafZxAr
wGN85TyKvppu/nxBFmztzbLOXuw2ICwFK+95RC+0Ju4L2aqHSw1/X7HpR5vCgu0UcUMxqbKOH34K
3y4vs9FS6bkM1gyjAAc+FOLAuxytp8bpHyxvKk+Ng0/eQdvyYCRRTjxA9tpLt3soja7D/kDpDhgE
2E2/hDU7CpFQKOTNlBZAFJM84+i3nZuBneF+UlzXAdL+m9hwlgDF5Zd/fv/nVz7GppVvptux7KK7
bIhZUi8/WqjT7Nw4r5iD+08zgTXk+ywxeUsH9iRnWTn5porTcZdTvGzI9bUOdk29yacj2KvULNaN
ybSnsmeqVS4jcp/CZUo+DWcSUxo0y0yl/9SeM+YsP7NAqosR1MdsXah0mv3c5S9AXL17AzfDfZBB
d+am+/3n5yQQ9tglfn7ncZHgKmzEOoi95n7uU5SvNVIBqy229cB+VJUVTSQCZjvMNBqjk2WSPxZn
rJVqXAfnHoI+4+/+ZNR5ebZEwQE7MZYZalU8hUuugRkDxIlaBT3AQ9FjqAgBq2vXj0QTTpYNmGrZ
M03bnLN9legm5qOtnuamPHOl9Q/JPLf73F9s1AnSliWGORFDcVQ1+7l6hmoyQFBrKlEhB4luUNh3
ZyJ0YG5H1TvappMEdWn1zxPC3ZMz+s0OyU++KzFDrzrfzq7eDDijIuCRCLzpMaBduPBpLEkX/24r
031NIY1srHHM7hjRV5s5F/rRkIy1ijH6LeTQ7P788Rwfwyliv4+UfPhCLh+f69qqH+PU/CinuD8H
MOcfuzza2ZjyN7Q3CCj98l5Qkm66Ifn2Z1EChrtNWP7c1q0Lv4oWmVulmnL9a06s3/ZQqidbDv1W
OXBr6k6e9NRfm74BimWyF/Yy9BNNytVFA5JFiqC4wXtHrtSuKmsAa130dwXTjJu5EqyFwKtmdvPg
cJGeKFGGq4XTdNX26VkEYBgXUBdmZgu6CNT0+BHNaaKcD4c0weOA+wVcJyViNbfIn3w8MV2wLj1a
rbEINknOeEwElKZZcxlUkj5PbX/RfXmvYUkyb9BEi8/2bgzZL5V1+pKYkTxrumtmtuzUpbYe3cR+
sXnqb3jterI/3JGtdJK1rFqhu1dM0ZOdxzp7H04Tfqe23GIOA7I9918B/5wo6rcBW4EuUhnvmoE9
oMNfQc4ReQlDFRqXyTW2uAGhdnZ5f3YbSF1xO7IKq6Zb16dgJm6COMXEPTids+u8tjhomaLNJupl
1JLACPSBQReQmB09xJ0Z7qzAoIgtDMo0y7jB8Tfuy/JWoIXwKx3dA00b1hJ5KvUeO47ucUQLzLP1
YyTC3iFmZZdyZlFJqjLF3WZKBfl+NbdAisZWTNOHIDfigQgqQzOQRpsQBd6JzYG1tkq+lU6x1Z/1
boTyiMOMNbUV+ieX0AFwjXviw3B2DcUtrQi3YcNCsrmpY9FvY7mBf+WQJ0QARzyGjy5664MBkyqq
ynbjorCWRYDtI8++uym6QiyPryOFWTNinLEA9BPnAMSLdWDcCszy2e85QP4dKXEu7PlJRbI81KXf
b8aeM6wdx0M8ZeduSpFJ8lh6E0+7r+BRhsmArVKXWxm8e9wtqyZGdqg8xz+EZvmKxXPAUmeAaGbR
X6aNhzj4o0GWz88QYonR73TWnJL4y/pYY4HKpu9ggrQyDJhZhPkic4+tVRI3N8qoLh1iOWsQxsay
wwpkTo7cN7hAInj2WvbHAyLxfa2T24R0xm1suT8dh8hWWexthoZqbTLfC5vFFzf8WzwhEnNAwO2m
aj7ZvgE/KMQljM4YUQVCVnpTXHzZAPrq1+A21zjI8tsp/TJE4u+p68bHvBAf4rnjuT8EA3RTaLVE
FWl7JxQMGPTN50uIN2dcFrSdh8rfKdzbTo7lGbU9dKJk/vLZq2gX5KJZax/oJJ6k0YQcSooZExta
KGLNskqmrEFrFIfYj82JBi3FXTEhOeYoL8DQLkNyxa6kqBoYg1khrknqX7RZPcmgr3dubV8lC/NT
xsCw63mcbdZC9EbkQRY4XhFo30RRO549jnrh1iuWAqgPpuk7idO9hWz06LROuBYVmDtYeTfaBpJc
U0wmuDiPTPme49y5m0aYy/iwBETy4DuZEDJMbF4FKoJ98eRZmb1WrfURlWSP17VykdhwnLJsmjut
V3oy/VM1YYjqicUVM+orIjBA6tNiZnP1FKX8tGEGwt+GIhLkaU+PmzRQj5ZIveaU5323xx7+XBhh
8BgQDARXTD+wmiEA2kXB5efAgMmJQOoPe0QxtgNpshJB2h2XnigxWJ0MAoKpm/AhSRcZqAmr1VdE
uM88wvjXEc5j4lyZXN5uFD4kuAxv3Bo2A0i7A6vEfqU6VsxeYHwWEXLnBfwUSOyjGVYQRi4DJNGu
+ImZLSDLYd3SjqhDUv8Mkn3mNrBvwsgJ74vKvaeoEnjePn3Hvx/p4KwyQ1Xs3SfajVhh4VeWHpbL
yaca8fEoz4lTXHTGIDbXGTkLA83ULOc9CjKGgRBsVV//KoOBq5GGimcS/jAMKSyqTbXyxhLjgNel
F9BWw5YyyC4hVvs5a64sxCGv2vFXLRyXA6E+pl5EuECVOxvtXyVZozgkkN6a8iGaSklYKCW2a0cO
kICcuRDfOZxwijthoqhA/8gTotdtwMuqQmttluW51DNHRJEmC1/t2C/ziNDFRLokc8WISTa+6xHh
V9QXMwnFAUHRTdqnznEaeM9kM5FRK1BkMq9AdBMVJ7uV7wwFypU1f2hEmcgxM5RtkXHMLC9f1zIg
pyXMSUOaYd3N+QGuRvpQlO626l6JFI/W+I31zp/lvR9SJkfUcWuIhHLjWwhtRhnTKtcAsEMywdMB
IdSk9LRiaEcwymgiXhK8BrlGfdWacbK18gT1EWdpgd96nZH8Whjg2wd/PLC9zvYqp0Wnfd40pJ6u
O8yT22aK37DOqL6vvtqw4HNrWDsXqPTaVmWwq6jQx3HOj4atj34wvPfGBkPf90QE1Vp265K0JhdO
SLmI+0P30ZsVLQx+FZDq5pHd6LSpXH9Xq8E6dvI1s1JcNWXOT+PrfSKoXztsFgOJJYjwg3DnJs7e
YrDw4FXTPYGilLCpmW5ylyPBKhK5mUPOMoLPVLdsvOtxrdKwXfkDI3YJ+FT6otxGCZE9bWnbpHNw
d7tAVFMiiddV6XCPOULzYHfpxqzcrSgwY7tTqA5WKI8mU0DXVUwgWTfEPinrSR+tKqmy58H0do0m
w8vP7GovFNlogyq7zdyuTDFUl0bvWewtMgJe9TEPNjQF5KLGgXthLAw/n+gWyyp3MmUa7AjAjL6K
t545vk4BF3xV8Np1ZA/ZPi1aXMabqfJiOBYzV4rlnmciujbCBsjWmFRGKRg9JD5s000+FYg9d2bW
SM5TdP993PcbNtMIsYt8RAjQf1h5f+OQQlPEugV9YfAdSDBGWe1clIMXqWfn4LuPgGudnQM7gw8c
gpBQrS09b5VcDjSG5o6loTv4ZOXlLXSEV1eqL2F43SaO26d88h7brn5RBdlURV9UkFzwN0+8w3L2
zAMhQ4ZhRVwN4cXhfsBXOx78llhnp+i5MWVRIq4UXxajr03dmNFW4+Veg2hvoCCkj22PS1NAX0nc
wLikLb3DTB2E+cO3V5WfbpuhRcJCdBx5R9PG4XTg8I/otQjnCkmZRehiopQYgdfnBda6xHo2VOit
smo2KN284pILez11hbUxja7kAvKME8YwaHqOyWdoQm48KiIaIhj0RQ+fnmSiA9veaOsnOl3znIpd
Kvg7Rv9sB0nL2pfPlZwRUpokQ+qcVhfXEvUsumv+/kHH1PKLMXiwEgh0IQrPmbL6rMkC0qKlhJR2
zzKHf/tcGjMyoxm7XnSl0mccSJB5NUAg6RDir3MOvmHmJmzlobIZ4FTVWDHX1fwbWjjrPbLuanpH
j3gnKqYrETNdJjHyXk/jrfJTRFGwFyt8fFvqzSlEWG4pb4Wo+OKG3Q1LAsmRluq9H1cIOp14JCWK
kHTTnZ0rY/wt7ewT+LiZeRp3CY9SjdKeZRpuco8pCf2ePhk2zs25WbIH/Mg9FZkLQCONAKo3Ppr2
CnCjJEudwpwDsBmCQzQjgR06sBIQ53HmwqBXVjhuAcguNpAm2GURSZlNkp2ctn6veX8uo90dU6mO
oVGUZAEq6zLiDuynPDk1utpEZv3ejs2EJgIWdkXO8tEUebQyzBNt5PRiN47ceJVpryXtZdhxAOs+
Mu5oL2N80qXaOTDQVz0SayMyr1aRHmEU9KvGnbsVu6S70b1LZ/zYnW5/IhfPV+uqq7QwaMrhy5DN
leZgI6otZe81WOIawMt/aoFiD53ClUJjRQ4kmu+L6pw3IICfXrowEHcuiOXVrLeJ8n6NE/+TneUH
352OfofieuKkdsunrpa/qMYeCJhZmD595n6H+qDYDLxXPODadrYQl160DAWEKe9c53VLpcAPiW//
iRUPejTtrdwBhuQooC5lofeeoEeFP0t/LJPvLk8epto6m0RxhMUVPfC2nzLGyvBFycnB2c5s0v1V
Dc6X7kmB9SIEHyZwVyGKh+mXh5BhnWfjK/pId03J8NRq2hY5Ha0pMxfR4LQBJr5JqMtWbs6PmQbm
b+WAJcIGxAiM545zvM9xFeOlWQ84krYQl9+TZMIzqrmE2ppcuQn7OLTOEDP8vk7Fc1uOzPfF8sGI
b527Ht3wCeSsJq6LzDI7yZ4AKN4a+X0SVlS2Q9MgV08kuvVeHsNaPIKUfcmAxmGgra5NGmpkJfFM
6Udb0RnI5YSjsdmG7a+0bl+8GEI8Q6bl8nM4V/rHsEibi7SMgzI78mtg6nGR9OxQTBvQvZFZa1Ji
TwPaHFo88yeIUeUzcJlRC2881NQpCzXdjIL1V8p+GKkr0++Io6OPtm2ANCQenS9qnXHXqC/WSXgs
fJCtWPGXSYtLLIViLA/SOt3C/BPrqKEuNbzlfk2uWBHjYzKwgyu4Xci4DBclHKV5FkD0jvPyu53D
o4ulyBDjLhmwDDE/5/tBmJTZg7tK09DnqIYZr4i0HJGkXUNllQSK2v09oHcgD3eTKLtLFnVyX/N3
24mAUa3ycwGFFWvMxxACAgZSfis02rLRyb7hroP1Sz9D2lOK8/Gtoj9d+SDIVgV7+m1Ieu1hYEBO
FmyOlTIewXPlGEJcmvLSnlnLW0CadGi8hjbhFLamBguN+CTd4dUZ+pvAmyqSnxXQ/JQRcG23DxM5
hDvDbKN1IlGkt6xgz7p/5i6PIKOTNYx7xGu/Wh0/u6OTPhAohAgoSl9qPQy4JV8KPxG3pLpgs+gb
LsmFo58pkE3DhBvMQwXCKdG9qJr2NSRDhGk2oerq02lcOkGssGugJiubLYRX1PREIXBQFsY8ZJau
zzaoo1zmW78n67AdvkRirW1GIBhvAndTNOoxJERjpaukx3BU+o8o5X9rUORznc1vSRbeuOkMj2O4
8cuTxVhxJVqPoN0E27vNOLh5xEAnNhYpUmVcG3cOdJ4VuT9640zhg7a6nqSD4qG0WAAEGvh7Cm2M
T+l66vPhpEbUbWZL+69tRgRliSuiKicKdXA2dtoBEcE2VEseLNsjpoeX/hS4OVM/c7j2nji53bNX
khxmprNcOS5YpDYKmCz4FEv4a9oG+y8nVrLDGLjzO1QXrIw3NcevE1boqYyP0HkjwS4GxYSNe8Ig
Ojs4ShD0QVcgINYfLDILg59WBeUhn4xnq/CIYeijG5buC0yAFqHI7NvGuNhdd6o7Ab8PJVg1io1u
vG2FrI2k6VXFzm/lerQeuRc9hV34lnnY4W0V/kSMZQYQHTD+h1VjcLJIKlVh3ue9fCudmbsodca1
RiVndLKiAEio1BmfoYTeTSbhfD6EscDaJnhsV7y5D6SJRBQvybvrUfvzHYNox5ad1w9lihwORc+b
g0OldC9mDKPBrTHtA3S5THNx8OtqWMzDyNbMYWe1/msq2l84ul9Sv0JOoDXWKpGsR9/S+yGu7oos
IZIKD1IcAtTMSfAj0Ty96fvkyQ31AzXpOiRYZVULnDgt+7pdX22LpX+yU1ftLAt5urTZ9A0Q3Iqk
KChH8FEQKSbWlu31Gysp2Hk6HZilICO+qkVSF1WIiboUxVxUFUzHkpm3ayIDw2cmA1eC0V2Snm2d
XMuCNCIyINYjUXWLM67esOyFHMi6MByrcl2unCHECAQ4YAeMbjMFr0p5914YmAc0hdzLUNcYzJYU
mQnui2AgvAPGFwKICCILm0oni54CmrENrA40A1OzDRyWfGarLOSAyTHO7H4VIcTh8+use0GeNz9m
thEc8xeTwZ6hGOOmmknj4JfjXQVPMBrDh9mreJFqQqtJO1hljKsDfLavxi7XKE2Y+ZkEqBIB5T9o
w/twrfaHowHPsMbK1DPSglhiwteD1iPbIt0myY3psVeGNWDHFqMk8TR55l4ZjAJIV0p3fta9wxA9
y6wOb7Fu5AmpKwxCC66qOcQHzBiTLIQwnE/xF4nF5r6S5Y/bW/g8iRnb1mN033Ek6oz9KkgZDFzt
0rq44qh8qlc2ouiiWRi7acy5mZ9MYz4QePET2dzCImYEF5rDekg4nWJasVG1LnG5Gpv7yIe/zkE7
2HPV0XWwSwnvBiv8gmkgIBMxRitcJAGgHqZ9pIcPgtvIt2bb55OGfsrApOmJlCuXx+E0dotlzbFO
yeK+Qja/KmHTeB7YTxOx9Kysz87o+KAJli/QbtZM/DBMbdxeH2sCFdZT+wsFHBkQXiAZ+3bPik+G
NKnyPGuyLvAtzsRjp/IDKE35onJUyjqHKmUKB7dNr7d1Mgabzu5Rrwh3n44xK0KPgyb1rGsEJIHa
+F3aRnHscWOmyX5ixrUa2+aJit/hogaGQgT3Qi9BT1WRgsmCCZgJ2fPXiDSdVI56b89nlNLuNsLY
bJfqh7CzrbYgq0W2gYehdR4Lp77xoDT++e9xrqlitNo0TfNq1BmdmFMhxGd9ZODcOcmpcWHvQSZV
yX2a5h4lE9tRtizbwa+gFwaEn6PeZiTv5z5LsRKp7ZSwSu+Q5TRBqumDMApg9ElPOn+lgipuugGo
kSNGcsMYOsx+spsH41jW86cscZJFmIsXQ0vNCD538rdUswdOAcaEX3Uf4AKsX4CA/VIVkAZlLIkM
yA9i7r1N15jxji02UWXKRwlVgYgKMIiPzjct90abTPAZhZTGfe2+JSA60Q2i8sAwIm/HKNu7Di+6
ANwegDvwAvdR5QyEyBYst4uOLyBn6yA6bvIJOYj2jSf8stnWD8p+O/mDIoCzLzZV1nxXWc0orcaP
RvQFdoJO88ffTIA/WzM1ZuAQvbGtSkQQSYyZin3vsXmqUlVdrCo4plnTbLIOwxVPE4fJZ59hxx6d
YV30A80WoFvy6/m0McLcBpJPCohH1BrF6O6lqi/owozz4L/VmmgZK22YfYTwjtK6uyWdR54D93eu
C+/kNfozCh6x3hFzyjV6yrBqXqTIX+aG5zKW/oA+Q/VXAGX3Cg/QSotOvCVW/mJIizByWAZBy8a3
unOou9ZDOWBFDsvfabFRtfuqDSQpBNTZji9PVjUjHJfJuaNPV91XJCMKuRABXKz4lQ7j3/m0ToIm
QSztVjTmPZFBzTkr3HYjgFLB5mrW2GN+GuWro8rmaMvWY10HFUazGD25lIexhl4RdcNdI8gT9Vyi
B7zRMA8BAfQVZqKjU4ysMlEA2PK2AMr4OaWMyHwgYEBsZHQ/BvvY57hnQSxOaYNFQzVRuLXHcdu1
3g3I7FPembDF8NJQyb+6BbPjuSSICysuIrhdlZf2ruhie+NHNXmKCqIUCWELVI+mVziAEFNfFPcm
Ep2V6YJutPEmMXFCmI8Tb5dCXNk6Kri0Hke5bRATFOf5SmsPrHRhxMfCf69ZMWK29462pL2qLDVu
yqQkDMj4yZL4DnQNOnMkbKLWh2Rmz4Zwn8/GnGGg4DYkUAX0miXrI/v69TwAU60DH0VcGe3a5qZK
xw+OK9CDmXVfkPEBUAjDZFZKe5PWvnXROr2mWcu32u46mRwGGQPCdykD4ATVpGVytSfUtLrN1Hoa
03OSW4BJYZZs9POUuE9kPH9hhAet0smLzSRvg8wJtdSC5u+XqayRwiHjhR09vz0qOT2Lcjc1rObS
iJxE6BNECG71Ej+TJcZXYSYKMKfLJpaWTtUgqdIJ0KpidZEuiKPMq/igj/fKaO/YGxOGWyef8Qzx
grETI5qIaa3F7rkrH0qnu+guBc8iasQnGZNTl+yeMSGrjUC7gY4PYTHtoMCQo5Ip3oSkFAJqpjgJ
mqswxI1IupOnHNZXgZWfDRleUUoROBIRW+ZSdrnzW8cbXSqBwfnNW3pZoGoLwccxbO9SuH28QbTR
bMylVW11+tK287XO6g0Z9c3KGprnxQXaqReOCZAkRHe0rBBPpG6klEnYYUfBYUXoJ2HeF8cJADiw
ttWkxNTFdGnN6j027HOcYXhh4YdxPSlOTt3cdFMSHN3U+w2nBT2cSaGbMytf9bkHpcAGikee1KsL
6QUGAfdvEoMDK5sRSV6IviYivbMQjMVjkkxWCrcc0krkxYbzIOU5I6h0NRGhjiKlO+CGO4i04kxC
tnWg/12HaM2Au2AsA8PHIzdhgGVLUq+cuLyTIiORDd5aAERucKuALUmO2IiiaxXV3APmLCq8Sx5r
PWNnOMLdNMTWwKGwvjMXEHjcoC9sgvehXrRny+QU5XexdeieOkR5BToYLiOyqLy8457yjLuGeB13
RAYJZoe6kXsMCQEAEqBVbmiANGleoyjgoQ0iylTPP06zy/gEHUwsJ1ygaXiMowF4GVu2KaI+y7Hn
o7WUB1sdfNJCN3lt/AL9M0I6qvZjIm8Y7oR0AtxoNap6GCDlrcnYM1x8lV0pq13CcOAm9uMX3vyC
6ZdQZCE5DwOsOLMgG4opORmXSB9oPzZhyMmblFmyMsdM4dEhSZ1lOAY0qALjEPMhdfKbfLiQfcZk
ZP4mg/rCeUwqOOJMPgMfqfZeW0lYkR/BVO7oLVszwYxd11TtORWgevQdvG1+Vfzyc3kXV46z6TVL
p3pCiJTa19pI7vsW7lkwxKwdHaaQmTGne0Y8uTB+Ql24d0xkzRq7DetSggEZpzARNvuS7dR61qG8
+iKXOG/YNefcHK1q85WRhM1+KjQFInooKwSAQQl1TuSQbFpowXRwT2buf85d9s0KBm+SUXQoSDIi
T3G0JpTj5WB7axEVv+vGffJGUCPEpygcqXqv1GfgIEWIO8EmP4PGAhGvOySuvfVNxnJzXt0yBu8n
WWMwztH22CFC15Rg8O/OtnZeoZ1965psK/wOO6FPtIzFFJHdD8MIUmu4aoJimywfV6euedsYqblh
tUV+zh3ah8Av+Z6dWD+70dBscZbXTFnQKg3hfWKZqK2W4tTxvxp7POPrblfkcJZbr5sPpWhu0jn7
Ic3A2+mhBetyA2D4qiok00hcfhdduWef+U5hhkRpIBXUgfQYFaS8u/X/4uq8liNVom37RUSQmARe
y3sn3y9Eqw3eJB6+/gyq49594rwQklp7S6qCzJVrzTnmfYjj72DuFbAdwWtC0URwsprzFS9GxLkV
2Q9zn2SC/goUnc5/+ZHQZtR9K9/YFe3xIGjXrUmefd5YaBSMIttZ3YdfRf4avXaxSAi1V5GX71Kz
OMI3hYDBAKlx9G7lB0AIs9Y4JbJ/FLrTApCogLW26mv0GEeVI2hJ02tOGt6JWqPvqZkUPp18VwzJ
GZF9JuFfwCDBru/Z0rvwe6wnyBgO5grT8X/xINpbkM00CNMKvy9KF1BJyV9FnvcqLOQ2s7prQZgt
stujlurZBjbCgy2DhS6Z3y7CzmVp/hqdEFWLywPdoUAfyDadyr3WzbPndnrLmrAFFdSHCzsMP0fL
wj9WNVRlYs2U/t4Y4Z821AAZEKMTp87f3FkQepvQnAe2k1oFWgWD4/zA5rBi7OsRZUUTWc9/Wfm9
es+sP4iZ3vBUn2RPj4PIJ4TGbvCTkV7vheho4/bH2HiUqgMhTVCtI8TvkO+6PmGiEYPx9MxkFZtQ
gBhZ0oJaB77LQ1PZPz0ALUvyIHbxKEn30aJzNjfEmzwGWdC0Fe/S8DfpQlRxfvLppoHckXvIL2wP
lcdByQVmqr6hln7V4Oy2uTlQXgAQiQcka4WU3wnDo00nYVEpdAJ4jjdahgK2wv1IhSR+tkMDu6N8
iMqp9naJ6oo2EMH0Inz322ojUD6tNJ7P2mf8gr31ve0Yo2EtqdcPJM6feEU9UBoQmtSAds8ZaLuO
unWgFx9dolh7GFCobB5o+Kut//Gch9fa+CKa4UfaZg5MHQf0WVv9Yfr/zqtG+AP6m6WkgObf4GPa
egFZPoIPtBzeS9O7erG4gGJyNrCBK8QO9r4whcFQkBvQLPR0O0kOtIx4yxXL7gEspNhQtxoUMwXj
AJ2FbepCsKXxe55wR2D27FaRaxFUTWWyrfl9KA7DZTrKTy/VkuXA6kfI3GteFb87NvBVELj3yuCY
3nr9+7zULsazaybzMIKwahLNuPebD8OCzy/c5qbHi9otHgB74lWLP1ErMP3De/09VRy6JiMttoql
5gwjkmRhRyO52RpWpdmysQIP84t2WHTtJXaDvzKovukWPvoWslowa4src/IXWmZqO3XWzXhuDfsk
KtgQDKBwrZ0BWVLSgERtCuvbFq+EPLJzO/WdiVa7zNr+Eblb25LByXXlxudMjhSb410CKdjvQYM4
w82o7XBLbvaSLF/wPyiuoQfxqOjkuToTEPsPItBf3EI4dJ0nzj0gy0xfHeNpRCNjri2Hv0BlLKtK
EaQXzGJLYIVJ3eyqIDniBt/rpWnsjFL1yMo4U9ae8hYekEykBDd9RFrD+Pmg89pPmTzocgg2Xk7I
4SDo+ZpKvdWV+Y0KjKUVoyrRajnz14ypkWQW4Xusa1GcrRgF0TrVjAFGFb7ULFKnDrVc00XtXvP6
eUTECKYS9yFJwqWXhfFW5xwi4qjdBpT/yxaWQZjD0IS8yBhaOgTm4gm1gByCWOZUAXuABjw904nH
upPfqlGcJwY4azaudJwCVBlxDFQxfmDJekTcRdTvFV3E6dU3zHVXkgcOe5SxSRyfe2bIi25Ou5tg
nl5VEnyqCeZQP0yXqIzfi2TNfDTd4+fZTkzdjpVrHEjuIe4OnwK1CpurdNWRKOvVqJEyEQ/AQzFQ
EcDaTiVe6rQimR55bKt11xJZ/wbROMufdqgV1ZOtj68G74vuDIh5B+C8RZAHl1kPXTgoXwnkuYJS
pYhhH+w4QY0hgn627doyAU0kjIMMDpRe3n4Lc5Lb3iX6bxiRxXdUoWztqT5zLAKc3Zb7Q8EHWsbE
tXL0KcilcpADxKLdu/SZDtLWzxZ0/mJkdq+8bNXH4bc0kbcQIxkuKqO5NYJDl8t4EtqikeNmY2rV
lCdgb1+Yxvtdi8+tC5pxn9vqU/nZRaYgzqY2p27eUOw5oziXVtduXC3GSBiLNYy6BHxuBiZZq36U
s7IfjS/2cKKApF1D2orbZei2q5Q0Xegx42HK3y0z7zcdafIzZfQmK9ltE6erVyaxULh7sC9lb7Y7
vdS9QgDo8oMnMvVKDnEIGp19N/Y7TtCvjWW8TBNI2imh0Cma5qMZve0QVddI4edgSyBaVryHdvfR
KcXYbgZrBBrMXMl8qeuClRM6746R/Q2t6YseebiMkuaSFv3V9WOy6dxsg4XIh5/IIqsNvAkK5bst
BCxmpgR6TyGrqoNftR+2Y3dnVBHeEnbBsHDBEgir2BXZZK4Nz+pRRoEtDOvoAdVyhiWOa0BS1Kl4
RF1KiMVogc5mpV+UVAeUZMMHlRSGMTayMmA37XTE2zHGOVhAIzJJ8ZfBG8tUBN2htj5gFS00CRfJ
SfqHiGh20i7KT5np7XrvolXMuGSL+07/Jpz0LhOy16yeLmOnyAseq3GpMTJc+wU4xirVPiTupo3l
FN8e9GskHfE5dNVeYVw/eTRTdvbA6H+ywsXAZkwLCRiBo2BU2Na595HZN1WLSDCTS+mBVy4lN1BJ
FevEAkw2R9XW5gGDbhPRJ5UArR2sgQ1SIsrVqdzlCAkCrWf6hMZkiQzmF3yZS9xyS88kU4tpR44q
FIklQjSkpytHUSgXdSDBErJr4ypMlohC6UG4PdU79AT2HnruU+3N4uMb05toAYzAWLqet/E0A3q3
IGnPb38NeFg3MCG/yTtnk/8rITIs9VqEy8oP53irSFvHTtjS16d0msvnTOOspA1MMto4Orilxxws
Hen7Wr+wscDFq4fzyPl9h17/jcENgyVn3TQJ4sQUiGV9CRubKlBfltlwwZyS3pMpuo95bB1gur90
2mUArOO0Y8EJKDqGyZitxtzfcmZw9hBFP0kgdslGr9ZZlZzHZOI2rUJ9g97COepF7G9Hq9bIcmJZ
0MyPxAjzLeXmtswb4ksx3zFTTkFDJqVN+DEBknYSvnUyIUQE5vFgv9u4wrZpynrtRcHSDXo4cCQH
REg7WYzKb8jjkD55HAntBU3KoijjXRSQIW1hU1xYmeJBj7JHFtrMgmOsbKHzI07NnZVkI40g5F6j
O52HHgAa9OVvp9z60u2OQRoceprp873/sKIgutMJ4vlz9/lwimS7TZ242vgeDZs2hoAXAQ3pgUpa
Lhw192QOiKtSt9h3HTIbhpbrEPj9yc1qks+yeOvgZENoSvJ1HfEBEbMvAXryUY4r3Q/JMkEoMoVh
dhiLt2hqNUZ9cuXmoTqNiABFG5orjfwdDNvX0hf5ljhfXgf9iL4nX0sZN/T5iFSufSpQ8lXXQ5nt
Qwv49FxqZDFkq8Ix6dPM6mI1KGtDJtKuIrT6rKjWZ1mMdSjnsUDZtfckRDHLMHWeliqoNwP8ZA2j
BCybaMSLg7jCoHYV5qJt/R85+p+lpckvTC8eovHB++vYmfneMF4zY2el+tHepi3ygWgawbVHt0y3
6O5Ukb7gMbwOrb0YzCwGQ9voG8DsL1mayL1ZUt8U5s8kcmk3CF3bCMsCStRG+wyv6DpWa2NoitW2
wmYAUJ1gdXhOakFYd5zomyyID1oT3dIJUEbhxPO8kjfMlbzQ2MHEpSh/6r39OzUxLce0SDXfSo/8
TmgrbQMiPx18DvkYUlwaAYO+q42yO6I82eZe/kvhVt8PlbkmcubZwfyFc+LRUOFtarbWpU6BbWvk
joMb7ObZeuXUyJoHGNCehnZ4oEAW9EjgY7wyR8OnP88y1Vh9V1mBGNRDW2IqqhPifdZNFJdLMX67
BoeuCG8UBJSqYZowftllRaJBWikaeMnBb4llYGfe2WzaBRw9inBi62obBkY8MWeMC8ozO438Y0al
iSUfCfBMuRUNJzCPDixiQnOb99B0scYvvLpEOigsHXTcBHGHnaFsFHalGrylHCXoL4cfZlJSGehN
YQv95KdZAH6g2CYcZoed7tU4dMae0yI/bUH86hlvS1qiaTQS47cWqGJZ+4ecRYd7bdrq5q2g20d/
qY1WaCj6TdmGb20l/4aJuiHA0IcYkbzWVZcphB7AqqD1CEy94ah6zhAROeeWtQ5rxhoyTIjZ6Juz
XhtfZcfNo/NtU9yehN+eRs2oroQTwCuSlGJJU32KwjXXlRedaSk76KYAt/p08tzhVVDrLZHzkxrt
qofBuGHrW0QEYMx8xZ33JzatcG/hm+IsbGxHg+Y6zdQ5xKJ3r3EyJ3whvsfx8KUhHUNO5BrxJaEN
snRHodZ6EiaXQDCyHZLwJrTAtnZajrWlml2jk0UQiifpqiR1FV5zyVaTBN7W7greVy/J732HV6Tp
9O+OgybNo/CA2oRQ6BayXGKpe++7LtVTci+s5uwPoyIupqlLNpjxtbWUxnSf/gij2gNbrNppvoan
BJ3QKJpjmobFwcs1JkiBMeU49BpIOdWQ2TCX4j9Z4kR7G9DsfKJMdqaNvCBvugenngpZQJ8vcc1H
P1TSE7HQW8NVYk6/JI35w2Isnqcn7uV0D/juF7rAYD/aw8n2Pe3GDOO7lAOWmvmzzu6Wo214xyIp
9XMdecGmo7PtM1jZNRja1dAjmrRLpFkVbZwQwS0gbguFYhKP627S8kNTFNA9LTtId0jivQ1TDLDB
iSou5nx5fgTHNDhUnX/+7+uVZmVbjPjpLj5zyqpflMTiM6HgX7YIXwQinIc1oCRK9GFbdxZa/sYA
Bd4xIAxDzydxowq3yqN6QIWORRUkxCoTRntDUOhifeX7cB4xcUnin7VnG2tKfrHWaJIusNu4uBQj
f6c31NyDO+whJKx4nrNvVP+sdQjgEi2Xr2M2oZc35/N37divRu79ICZsrn+MCSo2AwNyAaKLlZfT
O1kHuz7KmkfUO/LNcLdPKR/jzehuguV4/ieFK9xTP3oNfdlqfMA02BqlnR8cGxXiE2z7vz5l27to
ynmvWqO7Z9XenOm7TwQvgo6C0AikNwglzLG1Lr7uQjYc+20XzOl5wju2mgwubdY4l840gWIM/iZH
hQmf3rP2BAi8ZslkykWYuYc+zNHiT0569hoLpL6wj2Ly7SNPPC/swLobpZCn/rs8Y5262EXU5UTT
Gs8EPUrXaiA2lRbI3VZehCN3nsoMCMRVv4tknr6VuNsTfzAfQ6+nbwBVLlbSm1fPTcOLNLp3NfLG
S70VO7hRw8OGxHLP/Y9knIZHPdpkqmRDvRmN2DlrRoGlFzNH3bmP0s5INaH9/Fvw9LpWmoEYJfMv
maDgOcpNN5N04L3brr+zZymTg25k3VCd7OI0UV9lzEboVtkHBrND0Xn2NsHoscrCSHxFmMUXRZ6x
SmEzhSkqPPR1NbOrqL6DePv1ZGgg0Jttvm8RuVnFAUiBg5GY1v/oIblMDIJoVCjiXdtY+ul5abiJ
/n30/FQwAlhEUbkTNMN2Wu95SKFQIntZ9+aNUCBdj2mXjfRh1Vq1jXwPQDPWCB0xjezfDQV8uGeT
3hM9sYbP3B4z01bn/y6Oz02dq/nvzffPBK7/LsEsT+09/VyhG97nT4s8ytiaoxE0A2mZ4RIjFRGN
s8Uy7SHSollat0hLLknUzn9ueSSgk3VMJ6hnSRBUtEIalYYnmdU7LOnBzjKVfdDqULjr54ddlC8z
/LTk2QGMEH1B9kJgsEHY4Fjqsr6PKfK7vByzQz9zWjTpf0MRKrfCcsXR7SdxjLVPo4ScsPa63n9j
Y9cWPMvNnQMbOpZ4hgUhqSpP9ggxLc9XOhkdbHKGvizsPLk6Jr2ziZmDYLd5ThJU1Bwy3MobPS1P
COvbP4Zpn53MkvdCnz4LA0orLR394bK+IU9319kwaVvDvjj4h97540hWsAcCZOjlZrH1IZJWx7MK
QnLUWnTHis6pm3s/B6BjRxvbOMOFkVEhELouj8Z9h4WAsiHkGJOVxexiAbCeILcbhHUty9wluo5K
PMPWt3TyDP3d/Do8L4GOBKclwKa2QHXps1m4M+QZRb2xt2YPOHjcBIE89jwhpnpJIhsU1ubr32KR
4h6YhoQNPk6ByCn6BDMFRqEomJM7uuXzndenul3AWZO8hSYCf6xE6sjsqiKOoBLvCc4khl9mdmPQ
CG2bR5KKSCpCxU084kl+jgm7WrtDOBx1fDfLfu641oxnkZp4MNyVfxTw/xdTnA9ArHUswkn7QEAe
IjKzgweKuf0wBGzg3pRBZdbE0tOc6KihquhbB3BvtS3lRVaiuv+79EV5nQMIU7AFSADUracHcour
SaefTfxZPU1fspTmrrEB4sMCnjtlzi2rHSS9etujGJ7K09THBSvZsI9LM33njQoPZMSFGzwB2S5V
4tCbpv4Or7axj0GkpoVb+PFpKCqFXNH6SsqeBqE0e+ZO8rWSQfdWOlVMrix1JXzHDxFVeAXZUq3c
7rYgBYoXwlZf58lC1GjtuwNT0Ow7olyxg3yag0nYS12me7uJ3wGpgoAYjZdK9NEl5SYK4L18T6l1
i2nX7gPBdMdN+uTDosZaa2Odb5DJLYNpSo/m5KYcRF1svRB2UJrzqatctZv6ZmcN5rIAtrLvJ85A
yN1ZtSFhE1TYYaIayTVyHPtWKIuecF8TzFSoatuiBL+kiDwvmEj4XVr9NwiriWRQpoWSI8KKkXkG
qrxEl+TUBjGu4JgIVwputPVwlNLogjo42q9VNBBB4WLbysYsOSkt87ZV5FAqEUxkAeBa8zgy1JrR
yon7jnmxP+e6rS3THplolmjixFMIffe90Ys5NCfrXk2NEFVV3rvRNdY0jKhNZGhj6hn7ZDe0NdnI
T/hROrUM15qfttbYL1b8u28pfm0a0yWiC+g+eOUMhJCsEyE2uSzmoFvEZzUjHfChGsd/i08CfqGd
cUU0Dl9putJK9PsaNU5YXC1yUGnDgM2ekdkSyYdheum6mo8SQwsnaqK0O3BrptDRg1Ywj+n3YZbo
t1xrfosUWVYZmOJURYVOxVjZL4ZKziHOa4RZYBssrKuOsnF7eENyABuQ36BupmsNhQ1Kf4wGtmj+
OqWJFou/8jzqeXZuIUbsqsx8dAa2o7rK8QsVnX8Me3MfkRs725Bp5HXATKSrQ4chShIvJfkDuYzW
fYT1v0BjssBCZqyeb6zvdg9T7/HBq2w6+nI0t5gnM6o0xySQSfMxEJEx1oWtdgJSmM+LA21QvR5P
g0UFFksfyURd/qoNNvmAQ8BzhWpZCzdUwH8Nov1WYeyCK5kcvAaN6+9FmGtLHEcEh/U9Boixxogd
Rl8BhIuXIqCBTfHn7B3OJ0u9MwXMBy5aFs8jYVbo+NEhSrq6BOPWFkuf5pkpTnFhr0Sa6ochpUNe
QlUbQsAVgpbgc/EfwylZ2jXPgZsitQi8Vhyfl8EYOX97WU4TxqNMTogIwMGr2dvQ6j/RcGAOq0LW
EM+GjhQ2aJldQxxCRonrUQ7TqZ8vQ+PWh4ZWp+1DZ+Ac7YyHGe1uJmZ8kfTupEZNFDAZurLR14tB
l9WhjLPPFEbZGXdJfsjR+ixqU+o8pDPT21EdmywKChu33zat6+kyFnMZ3Qc3YD/etgiE9e/sU/OQ
vuXAL2ZT4ztwA/vcCVnfSbKsJNXfc8kZwvoAn1utcwEkn+TYvU0MJQ7AarjohPgAoejVtmlcd6uh
eyUli+4x7TBGMT7J2G0ixl0blCeFHuCBBFxblnzXNjDRoZPNJbe5kgtIvQ1C+Lg5eYPsOYulLxkL
zwpDU/9OQaM2aTURlRVLWDrdeMLsokEFr+0NBhDn0bksEFMyn+ntiMOmDFdSEu9oEIHW+N3Oqrrw
kfvUDzXu4iIm5FtF1amu4HebM/3i328+RP2PYV4Bke/eJpusN2fkgAM6IgS0M5d4GvJgovWaTV6V
w0qfHxmBkWOXzp+aaRduxzkPGamJf+QDhWY9WVWK+OQ2RtUs7Lql4itgl9VAVIuGpiDx08g0gmkr
S0TfOJ+TE2PPeB+o/IP8onE7hK55iDMZn/g/cvxVpXXRndRfPaOdmaq/uzjldrgFU47+YHAIAMTD
MqeLxxC8SAs6df1XP7XO1SaRdqvTqQww6l2fz5xjlGIVO41z9oHvHkLdeKuIc+m1Qf/oEVSR22m9
YKKtrhadaoO03jPmXJpjM95Gplm6UqqYVbx4RTIUyCILfmQT0Ti2R3y9qxNsOPLA0hCMh9Pzozo8
DfJ79gJN5NZecX3Jm6AsvckEVR8xxEPqC2Q+/+/LyOMAM4FdSwdAzslASEJSZQcg5cmiNyGEj7q2
1SNpXmTDYIyTgrmLyb+9iZpEFA5nZ7po21rF5P/MzDwsCP7Rqdqd5VSUPLAtVqS+JuD1guSsoRFk
OVtN5ihf9aJzj5h+yLamj/1FiNOKvW6dkZx8d+lKb9sGs0Aly5J5ZeSfRrtVRwPq+c2Ni2zvUssT
Qxd0t+dFCZPwHOI60uluZQ4zb4pLTwy31J/8YzfWcKhslDbeWB4j2RyL2M6PVdx6d1sSEjBvBv2k
1OrfvdoW1idss6uhcTuIJgHmapPLqQLDXaEFtrZ10SZ707Pt1QAACl3zCJ2oapdu2dtHo00h6ww8
1RPep2NRCkbmXk3xBz0PuaSRP+Ji0r7ofjKzsGWwJd42XvoZZipVxbOTqgouz4s0RXBpAms8VEm1
Z+iqr4qygu5CmGOxiMwBsYYRa3eePGqJxH94AomeaNH6Fs6kGBjimY6VmFZa4GlrrYuSh2m9pgDj
UHiDhZ9pQQ1T0q1RuDRTSpVQQieWOLaCkU8s2Ksrmk5jHBb+hrgbuXFYtBfhfE/jgQXcAAJjLSk7
qoBw8ikaSM+cL7JNv1gU5qzBKDmWTqE2Xjlh7kaHQQIJu7zdMiId3HpT9q23w3Zzl7Xwj4CivaWF
9PpQ4z1dRPNPMmcRnnLUjxzQ3NE22/Alwm2+VEYW7rqObFRWzW6LZAhlru7gY6fVtHFAACF9NdNb
L61LF6T22g69Edhynd48IS9PEFTSDe2GBPLxGLWItiB7EwyRMBMgWwzGWpW/q1b1wd62SxddRVcs
syYtjojEglXnTf1S4+y0KNum25R0TvPCyC5ZZnd3bE/ldkbDIB0yzn5k32nx1C/mRC8jitM/lL79
V4I3iWi6FCCex84KTUkTI2cvUocOgohYAsurUxMqB8cFcyvmu9M+91GaZZUIVwKa+c2qdWer4888
VORMnIMxIBgEpL8W5xmByba70mIDYFfluovnr97S0KZNCbn4+SkGG1a0PKTP2yCtQICUkFnAwbCV
2Jr4nc54jmm3G96q6G3rmBBigX/aRAorNbTTvgk31fHNC8su6AcFbLHLsNlCVa9vXQNRzAxwepSN
925alBUgtElqnVzUCbOifmkalTxRrsmTbfrRfgizFznHu/tedJtyEbyafcgGVMfaVswR84WYoMuH
jdqEoc083pWrVjeiT1SkgCkQaF7GQfsZy1pbZ7ad33on3D4XVA3sZCJkTwOCNK1AP0pnSk5aKM9I
3ed+6vxXRphObPaUlSYQhkytWb8+6Uoq3ffeYF0gJVkntGBwJhwrOFtGxGzfY1qMKrVR482SiXlN
3C/f1qheCDh2DE3u0qi9iBlg7zT8DAyEDF04vdBSMc3DWB/LLJagI/UWk8VdbzumoNUc10SniY6J
dhFt8+KVfsKCaX/Wcpz2NlT5gv9jx6B8z7nWX/07aBl5tZxoFOB+8YJt5RLLQPsl63eCueVxMFwc
rqzTNJPBNZrTj3ECq/HEQLWGdytNPSAEwA4PMqVUD2q5NwIStEiDD+wYnTQI2Xptp0nHwLbwroYf
xWcv0gFwcPStjA4wgzXtag9VDsL4YtVzdDk8uW3SdL7URFRuixt7XSu3Iaikfic2SV7i+SJreR2s
Kj8oeCJm0G9NJ7WvPAA9iKG5kYmPLzuoWtJyVPJ3bRTgFpI+fBm/W+wcmzTnOzWdoAkh27XTsceU
cDjHRmjvyqRHBvMpYA4q3v0mC25AkqKPpUm/+agqI90YiA42WQw662lFzon7Oresa2n+kww0Wh5o
K5e1iNzrf59myuoOFmimf+SzRO+8bckYFydP6m9DuczbpnwTBtpbW9PGdQukhTfUIgVCb9yt4bH5
1gmy5GIuKLpEBaAIYlyvUfmmE5WqhTGqsPRlVqxeMPhHt+clGSkIZFKaRzzJ2hvioEWm37TGCb8B
tjKCDeo/RoI3sdMSeyeKgTabtQ37gP4RjCsoAtj+Vn6ON1NqnloXWufzvpQ03Kex7Q7+H9UXBCGo
pvlkQs2z6n46NcbTMvWzF88tT1IPOYdX+bSZ4xlQfqtqZ+tdRbr9anDEfE4ho6jQTd4vL3q4GUN+
p+5eE1JG80kDZqeQBLihXR9aVwXsO/ZImhW6ncACD+fL1j8gCseM40A1NLXqswrabu+jr7oSJ4R+
K/Wgpw3WdEwighnmLPTc8yCtsWiyGKM/E13ooh1q84s2HOxeV2BZAC1rWspsiGpYW2iWcbI0mB6Z
kD9zR00POzIvYFatq0DZL6Di/vssxSBrCrJRiX8fP6f8QQvV+SIjm2bqkBINMtTOV0tvCPak/UY/
DZuq9QEGr1sXo2O+ZDFUQ43x+RGKARhYZp5tlH6ZpATvK0w8K9L61jmUnxcNH9Tq+VEUMyh8ftTT
8sOf26+tBplybEfG/XkhcgDFoIOKaf5SO7jpZZ7LVtJlSKmaI8Vi9miySb+RVMuUuAZoyg5OtVyN
AAc6HZ3YfJk8AAP0opslNcW9l5m+sRLm/3DsCiQ6WPJdNAMnJEbOIrZANMg+9PZZOAmcNJwImp5Q
dRIozoU7nMSEoNMyKIeGds/hND5aczWheo49XpW8SohHXzBIPvAZaxQDICoikTbnZKT67pnP71Kw
0xtboWAnXWe2Qjh/iCjobx2ldBn8pvUY3Z8XxrbWLpx/ISc3vZv+d3CwfBJA2d1tE09iSMf+jmqZ
0+VclSUDfJVCDKQ1x9mvBC0sPfY6uSrMBCvOtb/6QpavndauUcsBn059D3qYlBu8jTcb5ZmTdi2i
5mI16d6foc7yk+kE5cfKaimmEKy6D9nwIpYDSIdifkiKRN05XgXfXUc9RiTyD/QJpN3aZfamYib3
KA4EMuoIUSG4Cp0AkmEggy+oHVfQZ7QgwEw292kAvqAZkX+kHbjBDuXgGvKqfRpI84sTR30muNuW
JqluqJmPpCXldl3dcx3/77MO7or6Ag2ZA4DWehbirVKyUXLg0t2f2JaR7TqoTum9+etu0OOjGrwY
Nb2D0Lhnle7K7EjNQfBKvIER6+3DuVsmprDYPTeOOkLi4lN5r1OtOHRpP35aet4s68xzj7hdl4kG
qbmedDL3bHR6k+UhPMdYfsCCZfDz/+hzSHk/eNWrjVoSskl2NESmweJeSxWQ3KejBxjHQrw6mJPW
cVOLzfPTzsjnFDjxAoYLHqLLNN0OB/dbld01MrvivSexdFtrLjLsqolfQ3f8adbCvtSJTUCYqK1L
NuJuytHU7IoJyR5Z3EO6JmHtzCwYZ8jcF1VFXd9nkAznRr6m2UF9HwyZHmATASaLHL4laLRdl/F2
Zlp7MrxhBCxILzRLG/unHo/f1Kfq0aBq9qb6ynJX7gB4ZkiJy/paOywwRCWW28ygN04jCsfyDBm3
ag5kwJBxIRLWmfST+x5r5rmdZParhpoVWMYGJJD+oG4XD8QUyPx1lNeWx0TBgTFwr4pZBqm85Kco
2m2nKBp1k+mDS7TSqbMcTEfzy0os3LFzgQyZSOiQw7bGpjTVN7YQnIFFsGfpcQ8hY95VMDndi07f
psLE+8EQFwGLwCIf1LFxpMWSrSfcuLeh/OMyAlvCCek/KAJgUzuOsrbuwBscFUW7aY0iOgM4is6u
XzAp/e9zs41fKpoWu+eX/vv686MibJipaGCVvMzvN8BsbNxN+nT57+LUgLYd6f+OtaDZPb8eyo4g
uVD80Y0m0XYjTejjgHr5OMra2PutJR4wSLu39mdloBDEQYBTs2rGG6800zpXTxesatXVz0EmeY0X
fXbgkVZBaCWk/gUmVOx6h+lrpw+UFhBR7Ifv+2c2h/GzYxBKnSGAjxXeSxEj5THM34WJryLQW+vN
iNngo77eSQH663leRZJvkQfjbArmtjxuqOZqj5bhsymhdLgfI56YhzK15p74W/EOn7r9VY7kwhgx
3QRBYPQRKQW3g4QL2dGre156fYCzgcCWF/yNtsDeK1rvTF6Ld9Y6vdRXQ2385b60tkFgFPrq37/g
kN7WvY4R/P9/N7gvAsrERBnS1eVtcKbfNDyM/fOz50WBjN6xHZbsNIUosUOh5arkcJSiIv/PxHXZ
4fxFPlCZB9rm9zrxrevzS89LWoSChx/czv/5B8dv3oRU16oEve02YXjWJjOAuJJ+uJNqD51OKDqv
LtHSkfG3j0f1hXuJ7v8UyL2ys+xrXKXz/LKwpNg7VXmjWKUz7BjWozY7Tt+TsN5RzHCHaXr5Fjn5
Y6rcTdGW449eevUaqzaDbXh9e9h0mxFH78vUF+zRPrHxz+o6zo+opJdFFJgHsgTROzYpoalj5Quc
oizp9Kp+W27ICczIm/9h78x25NbS7PwqRl2bx+QmNwegqy6CMY85D7ohMpVKcnOep6fvjzq2u6oa
LqNvDQOFBCRV6KQig+S//7XWt+gTxCYBR+4bjtUSvKMIfFWa9auu6wctBJ7VGMUjRJbGN0t+BXIU
0RtQExL6TGRsFdfWXRKHfqWb36P9yuqfo6lw4l3akgJkvsSabMUmhnm6YE2BdVrT66OzpI+RtDx8
hOlyT8Wj6rBGqKN3jhU6kXzJOtiieosIOE6QYJ3BQyMIOtdbLf40UYL3pnIB3aGMY1pZRw4kVTsm
fe4xbrp45hC3CXSUwBRBsxQn3WzugqHF0tRQ7VPQY9u2XCDFECzEQCzBUjMpjvbGFSKy6eOWTOAs
LPE0tnTY3tt7O6gQw5cXUqhFG6ie0Hnm/syX7afVYcpH4vc7o4bbwcFwUzXMbFHEGXkIv0b235I5
0ycfjEoDpLju84qu1gymMeu9wLtNphYDxHTdg24nB2WBLEEApW1ZmjsXporv1hWIkvHMDrO/ZYTX
itiisa2cW4KpjsBHmEWbWXK07rCjeUYDEJPAi023Fej98IP60oKkLVa7vlmin9b0HmB/W+W6UV6m
EqtyaLX9viWOnA7EQllA0pRkZfdzy+1CoeeWFquwJQLvWfGhD7Jz0+XnKmwGv2VOX82mCQVD8Yxk
/7aeul91QOMIMzWA3SK86zTTO+sUjJRuB1Cl55SvSpLaTDNsLPVxpTpivJGD7byjmc3Qd8VI8Ynl
Ntq2kBSA2mqkDhlGzVpCo/fbrPqh6wAk0p7C6VCUwSawSv4frDY140rvVelHIR5WG5f0aJvWD03v
6Q1sYr+ZY+DBRnPIcHLsC0VCszfvIrTbZzeyyV1MHbs2rOumg2lRtsEdXmGW3wtRdA60xXrFE41D
EG1bg3eoenFjB0MLpUKzB8l/CAqlDn2lrWvONGuXngGCXuDX5hQIyBS471Gd+a1ltpthtpy9KtdR
9CsgN/4QQLgculId5g5WgOXyT26JBx5prq8Rz4xVuti+ycpIirzJiGTrPneS8wCRsQ5b1qWEjqqp
A/cSOiPgVuTnaVVT1YZ7InmAboBylfVfYOx+AOGYQCia7basxttYEpIjIJouHEsDZ9Z6csZ314og
IyaOu7icj65MnjHsWRuIZ9yLegbXQf7iELURQn7ZeCLWnj0z0oxba06Mrdk37SKSUlDPIXglutIi
SpZtdbMPjkGFaTIFGIfSB24RBCFS38wQZ2bPiYZ0nJvhOwlVVo3FL/pYrK0ziO5m4iN1LGiJc9n+
InEuX0pulIVn7uY5eI0zwqL1hFBJk155HJV41xxidIUt70JlZITmCGBrkfVLOQ7vNB2UHovSbT52
eyfq70uowozF6TapyVkcDcdLbh4npHL2zgbH/h9m1O5iClw3BvdeUFF83qzqV+P2v4IEFZLOkM7v
QzoxyqlaSv8+Iif/HGW6gEAWMBLUdT/CzXUplkvB1U1jI+HJYnrp6wMw4NeZx3JPycSmc55K9gc3
kwJOPt6gFqDYb0VUWGelAozT9QhAhcYaHgDcqijqXTrjtnaFT9ueSEToPQVkTUFnxEDv2dz7jV1+
Ug1zVaZd3kFWZ2ccAzhiqwEosk6+mgXsY6MjssU1qrVRO1iw5aHVtY7mTfs25da5NLDBoxHduQJO
ueVRct0KWy327iWvzMgBFBSnQX/p6KZaJTHWb73PHmjQIfMelD/6Ch/GVBECDea+WkeCZuo6t47Q
DzE9x6cc9Pji5rmOTn7nda3alHZ4SirK4ln9bPKh3CdDqh3ryQ2ONpceS515XhPgH9js1IwdxYDx
mzo3BJ3sWwP+CPrLO1Wtq/Ck6698kl4rBbcQ79zWteGgWI3hcKkNOXhW3rHGqNeFwMVnFTjSNAlP
pMu+YK7BKlR+XoWEqQ0BbvelKQHKpln3mFSad2yDW1WTtCYnUvq4SnEhSRQMLwE5OA7OLa0g0kzh
gAeO+87WvNManh3smMKH2sMrKRDkmffEwWy09EDIkBQ/7bR6mntXCp/UJnApa7AeupAGCMjqF+og
SfPWU3zRRu17TNtbSfpsV+rUR0yD8V3m+SubF3xRQfJddv1zTlFmPQuapMmyE9EpLezPTIQL6dSE
e+NxyE4gGdfV+9iCpun04a2abOdoNGTTBn6fYC1c25SJcTa4dqJiOt57c4EQ3+r5PnO4Ppx2j8K+
cQZlnLi0HgH6cMpIqcQdJwIFEOIwz+/iSRuOMZYwN87tA/jps+0MVxv3/xGfAlzwQB0zb6ShIiRp
0mpVfuyU6rZZzmeJgs7VOHHOCKrsmgz2liDD1xzqd21f3oywEBe3SY5VHe5tlRuv7mIPwaaTYpdW
PzxP8U0pbR3zZ49DEOYsrbit45kTrHBXhabi7WgG+lVMz5MxYS6NztLRMScW3IOFSURJWPhF4Kdr
+gM5PLLrpKH3o8o/PTg+sdY5G9lmvq4Lts2iaHeuYPKotEH3gynEX9bKTUe6+WKVnN9zcFB2LbCL
YBnpi+wXK8L+2rd4Wy06FFhg+d4Sx8dkuYbPej/b1F/MTnzfEwILxvPcfuYlJRKZbW2bTN+Vafgj
0MuvXI64mcAisHqHC2HE11y3kj2CwirRdprWseDVQsoRyV/sUFrue028QKmL3eJTxOUPNfY/y1Hi
rCGSs2VZO2Bmni5DDSLWSctvEnnfsZnfk4YiiYAmsHdHJsK+9ZD3PVUejbEuj8xMSMiXivzLqvQg
/Jg1/QIYEeXWRat4KkfxakAXJsqd12u2y2kAeDtPioDI8/yAuZYEdZLvEwWYNOrd+zjFFO0VHkgm
YBQb4Q6YwCQOMml1fluOh6xnO+sY9MMEDIIPtYV2YOjwLMd1EhMrR7q6VwY4hI71qS9leGrrxjoM
Wr+zKaW3a3c+1xml9H3t2TdZsr2dbxEm2a9+0O4JgG8G6mieW+5c9QKgFPYTH+vmWmGzn1Mov3bv
bofvNjTajbCAOrS4SAqcwm3vlYdSEFax6NuMm4IvVbhziMfO5LUuHsPVqk16+i1Ke1vLDECjpn+4
YWncyizQb+C726XM2oMheTRofMZNxegzzS/RDGG0tpIfRH60R8to2kOI2WU1BvZri2y3TgLjgQWC
jRlNpnucJnI/NS44BSpxHK6SPUItdOMSMklgjsMtI9WaZa155Lj836MBYchKFoRKm2/BWg6Hiixq
HNLqM+lswWDMKULtGgsROWBUpyYmC8srUT/zyS7KU+9AwxpNWj1fhImddzRuYx7F+1w5B87S2yL1
EFeQMvch9dJdMT/YScBB3mLnOG3/dT+ZYf9ze5ZrChuSkmc4QkK+W/787/rJMF454PcIaNczTTNu
BzgnSixn49Kog/qFr8ThiYhpMMw3DW817mYcAnnnPopJfoaN7wplIprhPEnUeP3X3534T91eril1
/gOGSRzSRoL9x+8OVAxnn6nluwt5biTxCK0/TIP7Tm4JF/JWNo7aykzfZIk1PRhmi7NBvUojuvDY
0bZNCVWP7duZ6IABmoU7SS7YLGfanvoP/XUmx0MWufy/lJJZxlKQV6RTWOSHr7/+ha2b5+q2KxzH
NnXdYY32j9933digf9IO9N5vwQQObXIl743/zJvsMz6t7IGb0wdR0nw/M2H96YmBlwMfTLNoDiI9
h3AtB/ZwtLdrU20fB9drjjXN5biRkidLJE+hN2XbEN8wolW35S7e4XfM9AcijvpDR7BLa2DQzYS1
abGAjKBXLpDG9KXXZX/u8nggS9wI2A8yWssWJChhJWCQFnUGRQFegBrXM4bv7BQW87iuSFEwKJmb
LqiKu7YzmkfeAAtwFw0QGtW9ThOXaOEGG8pUz9VJwT308c9JopOD4pY9wqRpY8VdEVrbvgHLBUOO
7FNVui4/XQmVrSKGzlmrPfU5ZKJEGYvAC3ez8LoNCDbuDSLxjiGBQIizIG35OwQ5J6Ht4sJsLrNd
RDsrmkI/Sq12i5++OspSg8G/fPn9SzDqLzE+xu1//FYa5dGW3dkLrAZ0sTZhjcZDgj6q5VW/X//7
pU5k02NAb4wVzNHNXr5UORFgIbrzXJdEMAqOpgaY7rU75cibyEzcA8TPamjcOwz/q2pZJtbh4D6y
HaLcwwB2Ljj9JH07AUnnS9rAnegkznwCbNffq6/SMKeD0WMlCVlkbOjIThnBO6pIlGCrUJDN/f3F
Nuxn/MgWzc5hvCHNU0BaqRzqdLWfTdxn5JAhfVB6WRx//9JK1G1CjnEbCqfnLHvoWlnt2dWyR9Wu
c0sv1myKS+9hBYUg9mYwCx6myITYbpQxjQZg9sdmsu9FXWLdcGl6ADsRnH9/yasUSIXTgDW1Iu2c
6QUzsd7SHMOcdV8PpfmsACp6Wjw/znkuMBTOYh0ySxlR6PwIPTGQ2wKBYoZ09IgRqamtBt9WNNek
bLzROHH4T/wsvNm6E+UlcT331orCumumq5NY2lZ2rXd0RwwFQ90CrjXtkSO1NI+00UB5L+vpfDfy
qTyTUa5xOcsQfkBTt1skkKBbzY6yzi3nMm0RS4l6pcffPkwetmxg5tOohfmVQrEK+bD+BXSULlMn
a8lklL6oBuM4mh5ZUjFpD2xLkEXZhvqsKGMW1dQp5JUx+slynbTL1ZFvvNBO9zT5Fa99mSerEHnL
rLPywQIrCCdjpkphAQmgKHlnSQBiM3A7p1GrgoxPxxhgXf3NNQBfWL0gngXH+i4NSQsUeeGsI3s5
w6gUWl/jYGSbs8Z3nLE+CuK2K5oXmqyBLlu7BKlj/BXIseo4ueFXwxMCd8p0nmcLJy+seiEqijLs
4tC6cX0QXslozvZrr02quaqgIUta4CQLKg/FZPm9mPsN/WVET+rG5ajCCI0D1K0qfq6aeXI070rR
XMJ3W0ZnPBQ/A5mMiNkXhgbrHFgS+2qav6PDy5MTDCG0o5pAYNJkm9oiEjlx9gyWRliztDie6Hmz
UbRw7cYsx4ChGb9wU0xv0YJL94rMgi04IODACG7kSNQYN3iGlQqfJ53n36R2xR7dsjxkUCTXA7cb
v5k0mJ6DXt7F5hzuicyenNRrbqaqJcNqmTx3EZeI1h4LK0vPmAvjbU8R+lVzWHO4tZceTQcXr1UM
F5MUOJFUk1KXIoZsMx0TN47fuwXgPCWdQ42BwVYDvwNxdLwcIug+f+eAKHydV7H2St3ACKPq6E6Y
guDHyu4Ft++JhZu397LR2Sm9/e6jPrtX6Vhdc0N3Vq1pdlccjNZmak11lkMy7XvRvxc9mw+q3AdI
oOM6I5g5BXbz2uRvysKyG5qcMeohLZhPIGCm/bWV3aKuaMWOuEZ/c23vGETGRVGhcgsCSztMuVtT
KBKt9MBkdoCadWWWQpGbOXUYQ66Rf6v7bVZ0yxu6SJUmwTSNMgX2//ZXCVvoHA9Qo9owHI718sVi
g+Z3vZAbaCY8QZ3K2CO2ZU8zdO69w4GDbiBGRTMAzZQKGEOgMQ+Kfoy1xrrgU+v3IHbyE7uaapfJ
YPbDCbcSO36c1ll2sXgXXrMhAGgaBOMRoVb82fj7PyjmDn8V/7OUufnbv/19Ufc//fJvT0XG//5t
ec3PopxqxXLxH1/xt//nCsANi/Lp/3MD+Lkbf2WfRVeHf98C/vtFf9aA239I4Vo2J0PpuI4pTbqu
/6wBl384piXx83hYjB3d1vmTHOEw+utfpP6H4VqeBYHSIflHU/hf/hsuwOWPLO8Pi1Wx4zLuMpMB
FfyvtIBLuVRp/92UR0Ep38MyNAvawPE56v845VHdy0oVuwETP4vkMQFBKlpYQBnK1VhVJyWSYh9D
dQKGtPCZAeQU3utYDtxv8L7RyaZm34r6DTWZGoduQFGJ6f3Ugvo1MpbgM5PQBvY1WKmlJSajdDKg
EI1WLwnujmO/Rm+Z74n0s3Oa+yFp17NW0z64oKukSUlPML7TqrarSv0LlgKQK9KcU3tCTN5GCwTL
BTSbQ8WyoWO5CybLiOCbVpCzeghaBiQttSC1AthaJYwte4FtyQW7ZcLfajBfrXqIXNQEjrTmlhur
m9Z1GtzhtL/iEIGiU4ibzWqdSNVVpd7B6fJdbMo9ssZlzEGnz15+Ix29CWXFuQmxw+dS5mZIt8xE
mVeQb8bcnDBuYyvOFOUWKm8qv9AevMUiCAVi7WoeTUoholifCSaOHMNVsKCNS3KsZeF8GYDYYVga
iGgzpwEyK59gnQQ3KN3bszH87AaMvqAZkAmIjPu0aT2EdB+szG/MYlugYU/eBLECy9yubgeih8m9
OQLkMIhZVEa27TwMAT3DApvUgmJdxJJV24RfaTc2GxiCPF6HxZbJ5sbKJqTk4ZzGV4LDg+/l1lsK
GU9l5CvrJXuDeru2om/H0T8h6MEz0W7gfM/4SJ4cmc7b3BiemtF+oW2B5oo5EPBXgNeHEExjwT90
aOx5O3TtOTHmrzrIb3ic9jX7JjWPAgzhBvcXb2Am9ZWNP6U2NsEXQN7B56hUrh3nyR7NL62Al8e6
q9oauvuqrPpj8hCEPKe8w+NOv09J9I3gBT8TMRNcqTMgBZVrPbg6j5CaE+IWeNXK9mR3DlqBv4IT
XKhQzMLBec51UuKYuVfV6KqlpRpzcTJgiKpRQwQY7blktVZV7H+oPNngRV05vOe69sNI3kRW53Db
5sUuTw2AMA1YftG2tg7h4G1c9mRqmkhLyfKhGw25wjiThNAAaIZhpTT3zGqQHkh1sGSoGaj7tlvV
1nOFjcQnNP9iTsLhQ015TfyT/N69Iwh/etWzCWNmNXEuSJsw8vVOvthd8aT3+AUyMzhWg3d2x+Qh
jXrO9FTlMRYCZngayvNSUGMlP+WA1bbvrXA7w40wGFSw7LFxEPalz5tXF42J7NSLJ9p1GmELUtq0
V0EIISUg70LtwCtN7LhANWtj0XvYGHB8p6a/tFbXcmLvzjkMrcRo2H6BoQN3ty1zcyuXbzt20w8D
uzYwzswHffTeBOZuNClQjK6pDryigs5OsvKnmc32psP5vwKH9SM04iNvz3qW6iMRtLsQXB6BL6gO
L/o+dDGntwvEO5xaLF80Yfd0mrtkbMbE2jAbP+POKLD9Duuwr3ZTF38USZfDOJA/8zRK2b2MEDGE
qtFxSWuGs3dj3/pWi1xsmiS5gDsWJ2NoDu3MgtpiPW6301s4EKQN4aYW4J/thqbGcUw/YiDgJO+i
16iB+pQSGd/gOHsnznpUgiTlUvKe9XeYI7dSq/p9z5rDBpZPaYTGfWSazxOQi4i8BG8QZyyloZdb
g3XRrDC6GVqd7GOnZJ3O5281FqfW6+w1pbs1bwmnVi+lAI44Rj2SN7PZoIzZm3ZRXA4rdzQIEOE3
6SO2YAOznTdYgJft6rGdKUq1gmCdmupQl+ExDAC1tGw06PBjcRffjXWn+bVLO0Yz0BVdc7ow5gIv
dHMEcnbfoZvjx+xY6RUwQMrvqR2J+i00EeBwm4DzhurdH6yrcXqFnzx3zoGj7ouxRbcd5qdG+tir
mYYQAQOsSMrE24IEtzF15LaW0j5NJy2WsErzZ8ukU7JxTpQRUKpd2cAykzw++1pNJd/GrnsXDCZo
ucrWH3PP9tY9JTd+UOivRm2yYMU+75QrM2OprDFTG43THFxcs72n39kxGEiKoqAD6sEDLut6Zcwf
Uzw+GUYn0Nlpkhm7gQhDnL4pqg/WAR4YQLbzljsQLQYB28oEeX+5c60sE+IT6CY/UAGUIgMJz1VF
d+WmrO1lpc5W0jVrjcNsgOUPaQrszwzBS8Nvv0tQKqTq1LYqWd+WrbsSTrj0hJEaqYfhaoIzPZpm
JnB6uns3c6H1udgWXFusVJMjsGdDetNSElfMp7QgGdNJkiaGHyN8wG+XWoewgV382OFPXYkSuzeA
OL+/Z9typ7whPkYRGTjPfo0jmyQyHKIdDUwHUXrfPAqueoFKGBdPQQY3gxpoCs5gtvgGpz5feB/Q
Km+2ipKb2dWQxyir6LTuTgbB17wgFhOx8eZupxRgaKOL38KFxiiADyA4z8/kbTAplwd4DBuCJzaB
WJ6kC9NRAndUDZlEBe4xXLiPAwDIWbezbQASMgcNmdHx7nH+wHCCT6rJv4uFIukuPEnSqmhHNYxJ
AWwyXrKhVYKB35k+ioXkDWUw3MfRtwRUWWKbigFXhgvB0jX7SwDSknz0uVgYlyNbP1iKzbsXdPDt
dYhxFBA8pKAxf4+i/39mf5rKX3/9y8+iyyGEPvwKOQn/4/jNFPsvZvYPKHsf/+kFf87rwv1DWMKR
Oq5b5nbb/V/jutD/YBrX4Z84hjRNoZv/Ma67f+iuMPGsCoHqb3rG/x7XpfyDv8OVjnQY20GsGf+V
cd00rWUe//t53bIE6X1puoZnm3wr/7RN1hPitgYwMLiuOMPzrjzVGgjgRqTjRkOTP+kyCU8anRNT
Vh5n734y03XEjSR1dwZ4MlKBNTiNaSH6BIjExFjypNrmwO59u2eoKZDa4yZ3Vw0VgAl2XrY4nb0x
aAMEx4VjxvA0sIjRU1Zmd2maGi+ZLW5WCOef2WZuaE2zCGlskw4wjlpYNHC6Uxv+s96c8DG8pgqw
FtXD+6YMW3TuVTVJb5cSkI0i5NTUpL43Ni9Ooj0aGJBSAaepr10KTxIJwFgfzn3S5NgS6bDRwJ7r
LMrxWLg2y6GxsED7m2+OrTVbOQkgZ3q3aWn2a2isxDL3maviY84+5tj8wh1Dh9eiX/GcNHliUdfG
JuRg4SP0RYTwS6yO3EJ6rywiazbk/yD9lRnvoFeR8nBkk4aUYCN73v80+AgjIAy/BflVpwEFF+l9
gYBikrJpYY025avjRFuB7qiFS3ibMkQLIlE9rl1ESZsIkjlrl8KitlC5S0jPPFMlmaEbgKPB4GwB
7TKyYOfZzyBJxg0QZnsF3nGdNfYuJvoF6PMT6FrKw4L62C1lSpTX9e3OA/hf5e1LTNedjk+iIK/A
CYqWS9ub6IqS6zaajl1QMppj3WR24akEZA4ikGl/9nq0Rxzax8PJ6a2LhdA6OCED2+i8pppHyFTf
UblEMof1piUOtWMiZDorLZph5FPiWmTOTuNTZ3E8pKVXsaLEUSeOKf8nt2splsDf2xr9GWXaWjmz
fEhevfy5ou1xXgbD+A5vs8+wRrZf4kXjL0pt7cBdHKkpw5pNhbL1FsZ4HViITNSQ2X6M+UxT+QfM
UFw+EprB5D3ZaS1OOJR44DouyX586QzQJxArz32vjsBNk/KaJRgQmvYn8ghnCShW9UeCdS4Z+6/6
OSzQFpvxqdTjdVG58RHdEN0A33BvUoKHVeYGA+k7IMpkQSpfFQHhG7sYN22Db61O1c6MaPWhPmVl
hTocw4UllUce2Cw9eaM2Cc3PsH400pDk6ygsDWf93I/0rXOM130lFUYE16G3uchPTUn94LBj00oD
GAvM7Eh1BUj4noZaSG79hyl/gOTvg0/VDLsiS/F4RZxidZmxyzZMMkgw4bKun+4hjNUHbNblpukq
JhP86gcjx9czCghTC/XNjrx1Y3T11UnVs25l1lMWttZjVzASde3Jw2pDmhz7dO3TL7pCGC+NB2+T
kqqNKl6f/JiNc2MjhWjJiaYWrNXJU9eZKMDRz754iPRLG9MiO3GG8ShbtWxSn77uBv6cY5Q3xuew
aZcXkf3AAdV+V5AIdKy0pFWhD00bu3+WHs5HKoOYUM+NVvr1INj20UKCfQ6lNRRvg0GmW+AC2rTh
tMsc/bGnmzINlibXj4BzREf/mkh+0v90cDnLlkxuwK7woQVr1wVMrnNzhB8528Fd31zAJW0wRe9c
ikDYnKxGMtNd9mgA+xop+0EkBVobbxpxP+ZvpBX4BPwwi71g9CBQSSnCE3NHmQCG5gMT69cAx8Oc
3zf3kDJ2sA2OktnNMp41yVaGSQY4uQSxrDLa4rSdE+m7zNBOaoBeAcMHSIy28Mqa9wgPzBxM9/yY
fNUm64rvD/soaBMTmwf6Vnkf6e7dUotMtV+EmiUhiq6iMGu4FeSveTU+Fbbuy8VxRjVE3YLoC+tt
aWgkTqHgauCFW896meJ0q+fucaTbh5ibSrHshdNLZuz7alzP9ndDpkkDMEAwDPdOeRjbCGA0rJ/8
ragT2HGvyr6Q3lvF/MG4zTUO0pyxJ5VeXVdtOF3vhil8QQO4S0bvkLKNoJ4s+Vm5m9aBqBpL1qHU
UwH+zGe8dHS04ALye9opeC76NLci6VkbxeJgqUduC5hVxyTAKVNgcc1eB1c9wkoGHksDvAjfs+4j
q9JVlGE/tjm0uvQRkFpcw+sMvbcqLHa9YvWbORvd+BFG3xVrmnn6btoYbh56EgUtg8KM4Dyx6vdb
Dtu9J+7rHqgE9Wa9MHx+8CvJUMn9pBlgsznWquNuYmXfM4YVlMYdBIfKN+ruKprmEtF36eoxkkdx
Hw+kXKJ1ONl8rHaynbCKCWKdMn3//Xtos3oVTNsuru7sHtDdtZ4VfRo6myd9gs9UBYIdnoVQWRGI
2ib0JIth5J2KXvrZPNZevZ9q8px14pIRacHBJ4+S8JmWJdcBs9to/wiM9wCtPxtYdX227SIZVGvg
seyuC/iun416yVssgBgfJDTQThK4sBnPO0p1UpbbxMBWg0Oy/7HPu7WXSESwh8weIPe/2PEbVxDb
kgZk3Xyh8UGNB6RY9iLTqjOKT/pzdqRJt5kH4xULY6+W+N25UCPwC7EaMXxhIjv38t3JsM9wdF24
IUQg1y7+VI8LiGUSOwCsTjiSFSxrnN1GmuwnJ0OWNo8lyKOQhUWQ7Gez2XEW3GZ2e9Mn0pUTDbr2
qdG+PO6uEbb5Vv6i+ZuQL8YXKtgXI6BZT29Zi2FR0FSaA43kmqZuDRfGQk3ZWCFGNL3a83jfdXGx
A9a2TxubyraEkQ00UYFkI/qLEfBj0+vkkyVHX/XvsvXW+bwsvcZmH/beA7TFM63h3PN5MGIErHh6
xoWEOel9E/DeB8FjnNNVJSFnZ+KBaESmMB/Zj03gfUTT8GTn8edAnpitTLV1xsmPsHJfssTbDY5W
YfF8TDHAr+hvBECdZwnWEf0Hc8xyIo3ZHo3NAsPuuzszomii4DidDLh1OBVleIrCo1OR+c85r41f
KVnjrezlcxVad4FXrUc+Aa4+7bNZIUyS3En7ESmfctrc6B9C9skGJQ2TxyMypFakVpu0dN+0ciFY
gK/HzbMOyUurgVSxoR47l1qPMJq+0r6hiqlbpjkXVdYjDFHdmB73YT49OHp0tlLvkVWG3yOe1d6w
TVR8QmGp5v5a6afWFDSWuV9t3m8crFEk2471oH3VKDlzmfhlham1qLgddMTwcRMq9w2FiRFnNdNL
OFN4b2/sCDJiHxS7Jv4pY/wxebp1JoCYbvVqJ19db+7NamnLGgHYkGN0JdMyf0FH/ZCk8TOFrJPx
iW18IDX88wZuRbdx+tQUkJ/oPp0g3eTlqbNSolQjq5/yhowQrWgK7legRAwYkSz5cQHL98D7Lrzi
TF3VfkgwY+pXqbeHbGrWMWEBSHzcEuuTNr+oSJwGfmu2uWWV5Z6bNFdBs8pcUAMc8NHwLoM5+Bn/
AMTVcVnHL/T34lFAcCi08YV2yX3gBFuVs1fDRYF/cBxgHZu2371UEVVD3hd2r108AK6HOj1X+jHU
f1C8h7Gs5GPzJFwAQOSiA4PmHGxDcDr479PJ1vc8idMnm/vGxGdOyY8it6i0OswWd1cjIIwBoidP
UzwX4ylzHtNi77hPc4Iv26UrD7B7RB8IvVIb3F4+vJ4nZcVHXkjjkX1vc/kTx6m3gzP5JXUepd6u
QSq9DVKD8vmTy/SowbPBYe53g77XGOMjs733OuaHwDrkRikP2D9vQu9i9tfJr2Qw17E7PkB+Y1fM
w0RlJMl0phg5gR4hR4Ta0NsMmU5y36mJYmeK80DbcruMpWWRltbe+tJ6dx0qbXnA31WT+RhDbgoC
MAcakntZpc8unV6wB1bzz5Yygmy+hUjbZc/oZYut1YJFQruOWof+xhezYxRlti6iL1g2+LK6Zcjx
RnDO8JiW945bpz+Z9xI7XzjQUaF95clz6wBCIe8xVxS4JdFBdw8WH96Ep5eQMKv18KOFrorowzNp
KWLbi+ohQX7szY3uYnMqnQ2epgsh93gBLBFkoevYru4qPTlo08TQVfpqLh4GdksajWtJy+iSHMbB
WyV6d+HTvinQZTiuY3VmER6LNZY6P5hPokVRMftNNwYsvvvt7A14AVkacsQVtA1Hc35zKB1QPfxm
1V6yi9veeFjyYOE5FKi9jgd51F9bexl+98PcfhCERm3qDmoaH0JpnGX5HcYly99jz7RR8FBruVn0
+Xf6gXeDqx9Ufvw0BojpVBZE5O9wwq/r3L02ZXAJvXWiceQUPSFUVp4kgLKlAoj2c4NAQs6Qks1H
ZzBPqXhRNpXSzqvBYSkNPtHIaMPuyVrLZ13nozrMa1F8s93eqiK9Rnm4IUZkuB8QU9k4guk2f9b0
jLA5yw1Ie+6OyvqUuX87o8U9ubq8izNMePFBJwyf13dd/1Iyg0l5TqCWq7rdBPKtDwmbsADsWGPO
Le9qkOGndFcerQXwx91lcdU+9YzNOsv1kFtFoz0uTUjDwDm4FFsD4lWPWT9dDOLp61wlPJTdNTho
SjLfiUpzPL0thPTYQUAAM2EF3rYtbb9oiCMnIX3FPVbnDM7Ahe60z35mdEnpI8ypfciRy+OVmC7E
Bn3beJITsXfCi/kn7R08z79MaW+1PPHNZq/meucQ18C+hKs23RAcuNSLFaclA0MRwtCdUnsjC2po
pbdyUSsmGr65MHx7/sA25AsKqJsx29kMWNAQ9pEamSRLv2059TTNv7N3HsuVI2mWfiK0QTncsb1a
kpdabGBkkAGtlQNP3x+ie8x6NjM2+6kFraoyIzIS98L9F+d85+LBD1YcO9NFAQMlfSpFAODhEnb9
W9NAhbadOwtLqDCyOz/yP3ozR7eZciUvqdF0L0a1InoKOXKDLQFCddnjDul3TvZqk36Xzdcpd1dO
CkwvcjYxkouVHV+GfgzWY192247wUdtv7pMyKnZNTezTYHwLvICZQdBUwCk5Mp0MhNsxiDAIrMrV
EzLIjR0Ze10Pb2gUAdTyBDPJkZGQEDlW40Mjw5FQVua9Y2fcY3PZmWb9J5cvcUHIZ6f8LYiIhzQM
zsqoqQ/Nl8Vu4gmxt+hedJ+fAudvw6qQwnTXyv4h8bHmU3D6iI2Jbd0bzXQYdTavW8QY3qUj1mJW
eFU4/PAEkXpBfzfCK0jIF/EQ6eTyAQg72AvSllLq76l4YF62mv6ghUWQB8xkkxHrlZMrbriczqX1
RwlyRlKkKhPFYQF8jycEP/lj5Gy1Q/hv9Aj+QlZNyBH442QKfxWk0oCMFOdL891YApFInu1o68OA
YBRg043jEPuWv3EmYEQ52pH6Bbe7X7ZjAp9ZnQw7q0KiOPTrqs3PUch2BamWUaXbzk56IghOE3TV
YHr3hpJt8yw2RfG++JwSVg0VebW4HXehRBviTM9zzg7CabbwHjdKPGeqJ6fSJivsw3d/p+xnMpN9
MKWHVoiHtk/hjCWIxNoN6jP4RVxATKTH+iaZBoVFSviJuqKp/EJpgHTZiVfDhNr5MTPlfc9GYGSZ
r2AmfY10rw2+VUuSYtOJQ1qR1NCRkTSOPsqtckBxUrCNGf+ixCLIqyOIrzC9YS2s/jS5lnm+gsVM
/g4dk3Xz+OwRTiJ/zAkexEjZ2dg8FQii26ykcY0Qdx4jcni90CAAykkvhCL8Ou6vk4AGd9OLpNXW
nd6VzrSNw4Dugb7fm2eqEXnzpmZdU6PnyfgZl8arSOATodNJeb01t0NjOnT8+348lll70jXTrLra
eeOxGu6oMLYmmTlezlKlN0+zwYzSG/5GrEdMFrC9fSobACQONRjD0DG/xbX7VDspDw+JX3mwvJ8k
FftGHITv7Q0VbBjMbNXw4WHdMwDQ+P5D1saPHu+BdrnkK81qBGze5JV3fVHw58hQRZoksFS7LKSk
zXz1OdXhZsmcYf1BVsSpS+Yf2nXCjmGmjv5zE4ARAfdtb7wesNlbxbUfGH+9or3kwfsCwqTF/ndT
mnXyBtBzH7OeQ+wHLN3hBqaCEN923Ce4Rndy/I01xuNWUiWa5Tpu513v/tXD1TNYblkj+xHH2lPb
Y7FdBrK0aHJ+D+ie8dJi0Mw3pLgcaYdYpT3a2YR0ZDvwG/FtuHVVykwt0l+ASV8IZCfiN+afpQz5
AnPq1UnaL/bkv3UDPp8ULHPGYFmdnQIYUv5pz1tYcYwHgbKG69wFA2sRfhIfat6VoGWUYQAHwsQ4
ApQtCMewKTwWQXIlmrei8q/uwuMKcwIa09eRltEk5kf7B8+/TEl3kRMj6u6K/2A/WdB2iQyooV8R
d/DgBk+5AAhLDRx1b9hAIS+xKJViFeTZtRlfSWZ125+6aZE4POcBdyc9bQ4wtMPdmGr3iZg9m2aL
3O+zHaMDSYu6Wns2ZO9ANGu/ig52OOCnsNIXAJA0g+KGY/CMUI+Y6RyanPj2J59YMn/j1+XzoLOf
iokPjGUWkR3GiXDbXuvkTz+Ge4vpmR/JnQXCj+rLLo5Ra26HQe59FJE8iE1P3L0LgZtoWMptvLA2
BSxCyxywUJI8uOlraxKtuaA66lciCg9BUT9rRD6m/pOLT2xxd1X2weM4dx45fK/CfUkRQ+BPZfDw
lZf1diJavE+8lR3hJjfNrR0N11AwtPb1kS45GPunEeNwVrroD0GBpws60PZ3yezfqUBycn4m3gM8
EeIt/yQMPZI54wjv9tKqf0VubdzsNAX6MIL281p/1zbqIqx4jQmEBIHHtiFlyRhfYJWindmYWbjp
KE5gTVeht83ItZqwYE7JZ5i+zvQckfj0SZUghPQhMPDNJb8FC4UEMUomil0fshFREVAk8yce46PX
9c2x9xc7niVwWngKizzxLq3ct6Rmqz59jTJ9mir7So1+a8FOkFAtoSQEvPZO5Z3agrt3tGdjl2UG
Yh6HR4V/14L8SmwS7FS6NOeaKOKJQvUczWwhaMR5+3L3vsmo1YziWg5tzzBPyUuPb/tIGsablXQl
SWecDHHxnsv4lWBjpAlhcSPmG9dAxCBj+oJtvMKBd+LSnB5azQGvkvhNdtg8MRlRjvrOMc+kw22m
9w4o73Uedda24x+AoHUpJ2vGQuhkS+tmlJzIfbQDazuCl8wa3E1NvCcPa/nVW7MptwTPEBYQDnv2
VvtQTSe3lCyWCVFn4gTpf9NKhwZUvjFtJbILw0o37nSP+ZuZnkzeJxtPcWdXwLEzxhXN/FZhkNKR
EZ3//WCaSqpkYl6SwH+IHdCLoHZEg5whdAbsqfEeJys579kOVvAVremBELtd7fwZufFZ00ThqoGd
FiU49Ez7nhydZzJ8YuicEk5nWahvr8E0XWkMbQFJ5FP4Nxl48wHN5cV7ExvwXaZtFVL7MMEl3mkX
kvOGq5wtLtjyFyIq31RETgjQJxJQ7WJJsd8UPkMnOA69EjsTHyMJP8VR1LhcSeaGvbNp9anpueaa
5MyO/MGtNAKG8cKDv0xpjfr3vWDj5idiHZU1PBZ7G/cFvglubb4ttYldmXOISJYNEUEEgJobYeBH
J+GNYnXihWDEc21knBwNRQqJjWK3oll2UoxtiIDOwivCvS2GB6s2fgIDwnDVc38ZURBcZFBuaxON
duCa2bmX431nNPMhsLAoW+k1nyzreVreYu0VB8b9YlOJa+aq5jlFfRYhLuboBqTXkX0joJ4ex8Fg
Rq0X+jbQr9WYjd6BILlHwDXlzs69Q7k4pSAGJOs4MqNdeNHk+RKg0+s90mkS673HOex3dSr/OBbL
Mc2G6S49duRTnRT5TJPe4ZiZLize85qYe4JiPnTbtLu64TavJb17457//TBLXnejpulb0MBmbPpn
NPEvbvoSVjJ7MiXxTASWiVA8OBF54dDmlWdd4T8Ph0gNf3HHKtgz/TG3MmfT9lJcFa77auxHvPZ8
PvWSGOuJjIvSH5oTWUn2rotZVUwsNsiJOo3DRMygKraWOQf4HmDcSlT3mFgcpNTIlSDzcNrbJAoX
AbeA5FmsXZdHmPJt17J6EWA8jv5QX1InDC62Q0KwJ929oWux54/22ne9TVaM2FYOsIMEiKFvYPbi
C81rndHVYhUUigJ89Ga1DVPcEc00MzuIJxYs/2RrQ5qcy7w/ZlJnO9/5q0ptb0m6Ie8J/y7ypfJL
st1M8qLaDICVdsoZ70XeqVOASv3YBckf3+cLiewz35QDbHN029FZVe47/o7i4i9DqIyCrxtdyquR
KYPFHeJRK6VUmwiaZ4jURnmMGJ4HSksMqOZrVjr+prFs6CKS1XSBjgxVkn0oZcQnZ/t7H8LQSo5Z
dfSWt5QUe8/tAfEWAjyFhHSQ+v6+66HFRJhji3k+30g1jO6Iydkny7qLeKRvT/sOkjLnZ7C/+Cj8
11TpZSltE9pUFBcXYWRo+E/k541dTvmdN7siyN4Hx75KEvmctHpVg4GJJUo+4sHqicDzCGB1+QMR
TtvxOPmD1rFzixvOWReP7iFF7sQ0o4j3UKRpPXOGGH4iX+N8wIKAl0iy5/Ica9hjhXpF7UhJZBpo
HhdtXovHl7yu+eAG1gaw5w/xy09U+v6ac1mvQhncyOf7InAFHYuu0GgaDOZqvoU1aHoa6eg+K1ic
+ZF983MwlEIjDgA2/jIgkV97vbiyaQlunW9z7id9dnB6CoAI6SuDQkDP+HFvQUhKne/XX7FU/edi
Oq9ExZYartUBH867I1GQlYKS0rPTi076NzgHO7sndZ50e9662XtKlbhlEUk/IL52OrT7Iwi6diVD
lu9NHgWEn3n5VvSSORjyIvY+09/AmmH46PpIPuHGnDhZot7567IipxIdb4BJCG1vK87OsqOdYRzx
7we+ZpMHXjPDdW+jpV0EcXSbfVz8McL2r8Yd7TxNLaupOApOTVNTlh7pHSLynTWte3DqubeZTixc
dYI5Ob001OLSeRgNZlUB5lZ+9+46QJTsE7VVyq0WNMaNYCqyphJZXnK2r1YgwYONtLH9tM4NyIKg
NYyjkTbttkPGFngFqU/IlTP+fVKdxGcnN04lxKuD4ZW/7awlQ7mifsT2yPyxNk4zpEVa/QCbgofA
LEq7V6cJamZG6akxM94z2LcGu9ZUSZoygQDZ6xjXVsgkJ+DkhSu4b+M8xMkdUqj0yP0Ksi0ML9mX
xvxSiuHeKQOf+6RGQWaY56HBupHiI0UQvMUUvmXilZ+GnqyLpvxA6T1uQEp/s1mi5pj5MhCcEE6u
3KET+cqrOtjB/Lthwsi3Zh+xUMOItmiYKZdopPEX4mRPVU8H6JwcRDobPaf+jjuk22PVadY5Zp8k
R83YV5CAmhZPVvrPQBzG70ZHEHdqNEecvW+aUdMqtVV5IBRslQd9QAA3YyXGEFi45RPWrcfQzRnN
VThHcgKqJeZGz0+RZIzQ2/zSMdmE2A2Q64RukUSjdcMq/SBtTIldfIcA/Qh8Ftl83AoEhWp5dx3r
2XOCLYZs++iiI90ZrnxCcP5rDKQrlFJMLJdSHglsdJ6L9He5MoonOw6sR0EDs6471gOgMrxDXdp7
vxDiXNX+kSdo7KcgRzvjD3eRal+MRHUHpMwTiWDCOWTk0x80py1ynVyc5OwRYbWo7fJC+g8Jmuta
MENn5GA9N6ii6ANB2Nkm0td2Fu+F2OHnJ9ESg84Bjh3RE1X5JxhQt89J/mmUP3Ioo+s019MziQPd
Ou35BNNYvHZDI5+diTM7GCKENcv/rCZQPNnUd1vDjZ9iFMcB9zqlUdxWh8ESS1ol67mqjd55m5p9
M1WKgAeveCaEkhxuNJcAXqqTl6b8q5OnsLLMur5VuiIDWvjwyxyrvlEhb2IYH+fSduNrRIj1lWQa
+JRGhPFuKmpmLww0yO+wTv9+yOW/xV5uHFV0J0QpT2ZTMCO2BsaCAb58QlW+c7uMYAYV7FxaVgCT
6u/cWWP3dCFLyjK+ycQ+aObOpzDnJGjYbG3/RfgkUTicUeik1B+yuKLQrK+gsoiFgTFHXI4ZHwJc
jbRSJJV6bdw9jxFoZNefnkcXeY3wvqAIRc+B67LYDgy5hbBTbrF14Z6wUsbzXgmzEWnHyiVeaj+K
BiFjWd8Gy5B3grWJ7nYBhqJTBQt0PzW0jvGcpQ9WZO/rrviB2Nlc0zQ5VTC6ntCok69uJBewXRGS
mezQ9MNw59Ld7Z06/ZgZrxE8kd9yq0WuZUaEGlT6b77o7sPM5p6Oi+J1DstygzVA8loIRO2klm5z
G3bMzKRPhi62Rd08F7X7MToljVshimPHNfKKWxQobELoihexsTbz8rExkuTsd0yHlFc8qnQocHjC
fBoxqjeu2WAn1/JZcS/tnJ5E6UKSkkMdnR3L2COHz0YTm2BsQ7HV77K4cQ6EbsPfqqp263iedaqd
7O/sJtE56Q+x6Rb3rY2WNh/ma6wJdPR8tz5Rrj3kUC92uuX2IQ2PVVs5RHdq+eENzie+hGkbsZZq
GyO4n6vauLeWH0AvxTq13JeE1mDR2OpbG5mEHCcesyc2Sa7jj7d//z9BpjSvg8AeMfXGtmpTuWqE
ZOZlpi4eltRXtPgCJLPbnfks9IPnDfpBkCJ5tg33FaSxj+aZSySt/O7qwr+5VpaNJirPgXMs4nQf
Ob7tSaYhVQm4CQExK4AeYaoSrbNOeoI3BwrtHeBH586Hrc6MmGAcHN3s7bvJfm2cwGc+lh+KKpE3
ZzJ+wX5hHjAy+15o30OmB23DGcrPiRF03Tf0hsl0iTTKV6su6AeYerJky0ug8RCrPLOFZBzzF4Ys
fGPD0O5GrKYfHd1sMrd3lUspO44o8Jm8sLlHH4Awd7HkGgvJKgmf+0YgIiJcR1C9Xs2UPHWUBwzV
JgF02UGVgzn8aGEyOXl9FSC+c947ckbIgWfOFeapR4VUjJdCsNP4L28qAsiFVlLPd7XTH3rXBRve
JuM9eYHkLIddjCqZ1AxswZtozuevaC63HNzBG7gS9DgpmkPe32+sc5RpY3mfBt74KmeuEW6gQ+L4
6O1zIW8EkMmbHzCoDhOcOHWyqPVR6j2HjhZPdkYgDVxCApnnM7E76pkY0wOpHqjezKtoO6oyBGJr
rx3offuMYgIsNQM9HdJ0EyGDFo0AapC/ROvaXX2bhrE+GsGApimyWA4xADo5Y1O9N0tThnuy1wgp
5zyebiTfUruQ3rvXanKueUz4G9yBUwwbc984zWcUOM7VYEMHqhvTse0n+cs/cCUl+XMYG9W5Q7e2
q4I6XVtFk+01GrIVYmeEFkFwH4+UpBkzE10XMWaeBL9+oZ/AOj6Eqkn2osdTE7up+x7H9h5goMbX
jNHFrTJGPXbQsBAdfmSdyffQh+cceJg4tVhFAzuOEKbSodOTtcYAFe+yOqFx3Hr2PF3V4JKEZA67
qFO/TeY+5uT37Oo5I0wb21vOlY7XRtxGf37LIV6svFBW2xF/DOywvMEZwd6mQ0EBAGAB2EObM/UY
v/ALAXKZhFrHLrky8g0/8lcRmB9xP73ygIDmhwGxOYVzIfYGv3/JaqzMRugtlf/i5R0cz9H9nAZr
uXK4NGFt8nfl5Al4ptzOjrGARCso323Fv79VHW2AJtQj0Q7MJqvtYfiwy34+NWAlkZiJ50gC4DLy
kUBgy7sm/BmxqFcrsk9JKzVCFq/WRaUphVRtoiXDmEFfxPAi5zQw+4DY4ZH2oyrced01Jro224SU
j3t2XyzKrzSK6BV6d9y1Tplf3MHv9kD5Ly4rtCA02K8sMIYUg1WVArbU5C/tiTU9Yoe7a9WAFztV
6TEN3ny/Ew9R+IWU9rWVU4BpWV0msxye/B4OV8TN2YQEBlkm3omRiIWkJXQFjU6vdXTTNmky+J7d
EeHBQvZHgkS6wFx2x0rhB6n62NmCDU19hogO9ThavFXTMCoP8alv044IW84KFbxJ2tO1KVNnN9l2
eG7Zx5MXzoQ7HwbnklY0j4MqRiq0xlnbATNfgTXSKZN5U8ESN4vgqJCYXRENP0Z1azHNpFnvi2wk
UEZiNlDuIgVxiLSMWBmo6LlpgvKqkQuwPyJt0jZHFGVRj/EjRMNZSQhOIuPrDKb7Pp/C5L5Xd13N
B+AyGl4RKxtQkFc+NoK5OMbsK0XGuEa4010FYHurZ3lmT7ET/IFxan1NpVPcpZXxReoINL1J4hQZ
Qbg486R2YGW+YU2Zp5zA8szX8IYYAHfFRY7+4o3ymFyYYbUviSg6+uFwcoaHQecTC27X21j1sdTV
1+yhAlX6E6ssM4za+rUTW6A7YoaZJGggu7iz+RvvzTSrzkbAFkE5Wb622YldSLxeJnxdsjXAqZ18
DSNr8O/z0vwFVYYJaGKR3zGw1JN/l7lo+UTExYg8TmyamBVTxOzDY5Cz6tyeaVGkXhIYO+vAQ241
MBJJO1J9VKedrYrJtC2tyXhamMmJPxEOW7ikE8blojlI2zPzsw4dMNPc0bBmvnuU30xGXLmAQGZC
1fOiTw5tQT1Kz35Hak/NtsfbYMUE8U8bfSDCmvAbr31p9PS3XuAMfuRqsgH44dvGrqq84FCDhFil
lPe7KpnCbeQC1FaWd4izuN7knvM8OEAipr7ZuxP9zJhXXJ99bd/Nlj1f2/TdxVISuzi+tUkiSs3U
bxqm6R5fLHOCpHX3Zet328QBOlEypEsK+xpa1TkgOfGgXQBZeOSaTeVOf93MkA+zqNUD7jyxs0aN
XsfQd30bh8dRxtFq8RBvrcxUewYZxzwdYZ1WJnYmJU7Oc2jOJtb6fks294c9MHgqFHm81S8HebGr
FSbWXOivRLFaJ1fgR3gvka9ZRql+vp/VMeneo7H32FYQTBVDRLCb2NpmEw4vj4wR5JF+QnVXIEuk
PdYmsgpZAF4itmRTV0vstwIOWOjjxA499ahP5uCPysryWOFb8yyChOaccCBi71vG+vTbVRARH/Fm
CkQT9sAmrfeIrsJu4DLCiz3k4319l3soIGai8zgzEEQZjDkaQdoUPKbkmDjWtGYGyXwDFzRSDrHT
JXrDOOEINOr8PLptjY7ISrdukQTMN2lwrIzQ5bjN4m29MD6aJrnj7Bo3cc66OzAuviLKzsq9J7vQ
at9VHZ9tpnY+UMO151T5pc7bJ9afwXZyE4PYKNo/ZyEDqeC58qCg4AfxdgoNlkcdSRYSVuRYJLfu
D6xF5un2NUPuwtB2reBm4Geb9bH2ylegPNl+tFFoOjUZeIi/eRrLJU3hXswoKUuysFak8ehLYecv
Q+c+2knckTM0nB0dXjn7P+12/o5N4IEEdHs6Sy7t4k4AMxft0mXHnZaGxQsD0yzYJaGKd27xwzFr
bOsQt0U2QKWhqccRWVFvU7Age2bpZjsz46QNnoEG+faAIBFFNFqc5IxYOz9MzJfaxkJ9YBIiMcWQ
yFXx0yDvm/1mQ+52yuaM690aRgAS/b6vvOEosvAxGxsuLwvPb9m28danUgxodVbWVLLBj8t9OF/0
HOm/cvgoeovOOMm7qx/+hiWZirKZqPQiQGCQfHZjhgkhZgCy9qk/lyZz4iND1y9ZIUy+qDeteojy
LKaSjl6aPqC3rXhdl1/GEWm2ZXvxF6Na5gS/sZ2D4xh33O74Z5tkV42evzVnRxOP1f6MIabTCpw5
mWcGuXNzbOzb/AjvdK+6GKUScSYgUgx4a11pbUfJrjFi77Se3Hmi6KuvROfa54ScyLlzt+RvMFhO
nuu4JstYhv7KoXfetB4fvp7kjFIlkbuxHZ6tenHSySnai7n6bDocDyhRxMYk3FqxM9uMVZPiaenL
DdFNvwNOh4yByMk1ra3tETYT+lVzbZunUfGFZ6gd7XLy3k3Py7ajiTbIox9cRx76C9W9BAGqVIov
aDtDuU/rgjnTyLWhfgZHkoHmkiQ0wbJLjXab1Agv2HTQe8e+dSGJe1xpovsQlb7Vea/+HQKqSEw6
gKWfZVgMCb5SETTfExnWmIHn6TkuZxgpJAOuEF9AWgcLAEsfWHLVrWuOYlLcF9QG9kzHmt9Ax/AZ
MyWgf/swIqfad+EvWbDNxTAshM+ZGjeuORztePjuLK9atjzmYXq0S3ve9B4e6Ihgh63K2C4KGvCQ
3ZMEbQ2Uc2BZ2paUhJH5adp5t1UwoaAMP9RdDWbNDnsGEXzc/hAY7PUWSgHhJ2OUtgcl6i/TbrEV
VYa/tvuZN38qn12Ds4KxAQ9oaC2SUjehK/6gQ3iN/az5KIktd3MpfmVgHH3nyU/K9qbbQD4zuPse
OaguIa4BPWYPQOrcQ0Zuip1ic9XxmD5F9XgDkJJtZB95e91qeWAqthCji+8stZ97Qi4eOkENVLyo
Jp2gxbB18NndrptEPMoFhVT0/YZxSvkNdpAwqptOrPkgQj79dtmgq25E+kgriH9XsBjmveQjYWzn
55ghHM8AA6A962A32WsaVIrEFkPsXV9Ga7uZUV5aPJL/b6wsqMCm/5ux0vT/T8bKQ1+EX830vzkr
l1/x385K+z+UD7nEtE2BJdKVoEj+i4Rief9hWZBM+A88FBzl/JX/JqG46j+EEp7wTVuavu8tv93/
IqEAUHEdj9pf2aYCUff/REJxTLlYJ/+ntdJ2fVSCoO9NZp3CcbF+/k+MYJi0SeIS3cJtBL93qpzq
bGbiHVvnlSH1PZgsEs/hVPcKWoDdoefXdclQqT8bJSHpcWWEmyRIT26eYoTycvZiaLo3tVI3EoyQ
+pkgKs27uqA/0CHiAqrwSSDAzWp6r9lLbKr/AHWCWfPWYypkpNcgq+kybjzO2pq/wcKqQZYMiwYp
l4ytBCJ+lWxFV0CYz9AGophMNvWA7Lgj+H4FL7M+hrNGWi6sAxudiL29m6ycifkmgjZLpcFx4fEB
RXqtWvdUsMkz4qjeRr77GbeAhwKEiKthkXLmlq3RKdHcFSnjy9gYnmL9Ergg+zBNbAfHJ2ioY97A
ZjMNMI+jaNAIsEh4Q4Ynfa6DjAUkaHJjn6Z1tzELKHcs3D7jkbTuIhrPDu3e1H7jvbdOHnlQcJXG
g24meSprgEcY6D/U/NCQMXQZlUPFiQIPr260DWROfmFafGTzeFBR+pt147MzEpZXTsjfMuiXkTeJ
DTe9ketfJUGGAd2K0Bx/IVQwNr7wWSWVd3wNO1r06Qh+B44fIchmwqpQhiEiZN1jthfmx+z9YaKI
2SmP9k5AtmfpYxIgy4N90NkMFl8moLJ1TvbJGhuXxbSxqnEG0G8UOMWgWzD6gkcT79hnEJMm8JGW
EAPKpJNHreSRKxVXR8kehMXHxuqJJJqpONahE3LyRvLB6dGtj9Pw5nhEg821fwk9Ya5n1Ua0bJCR
bVbgiHfBhqTQJrpp/C4a1mICOYjVRC9dZr9bwUcP5hNY65/E6VgNmmbHzQjNObDhqAKzZs5Gb2+z
x9t5vdFtBt+lI2LHnXSUm8PovfqocGLDX5Rfz0mdletJ14gj+nIvtfNJEqteRyNWAxA9FAIMNVN4
u6uma1gmUyX6PdCQPIogT6NZ0s2QbTr9FhdqOGLYWRRovwrR1GYmzcGLd8EAtCBwSJYjeNbhE3VI
mRAvFVi3SzNg2Et2bXqz++9ENz9RW5vA9qZ844YUELJWKxMk037yhmvqfthmA9ogb06VyZQW4PLW
yQo8EfBOmQ20Cwup2c2h9ZaVSB8L1AQgDzpkV43EltDh4lkUn3r8Viq7Aa2lFU6KDbBc7Gh2gbMG
EqzALRTU8xk07LyeG7PZ9GH9Wgidw3XEA0DWhbEQwEke1aQxDjEDPm0sKrupOEhWYVY+EDDVLSL8
HNsfzf1vRuZI3SEPnXz0K47PUHBJ1kWZZVW7KST6b/a9b0yUTwEUvB1oKrIbasFFOqHPatExQ0tj
zj5Fw8n0N7bjvHLxoqVoaaM8YW/HZXdb5OZDp4sPk2KpAO7HV4lOMktxhQmwcGtfRa+u51oLregr
M7KPMcRWFsk+XozBXymK2B6WSTUBPCp7tFeNdO8DwbUd9fnOT3GN0a0UGwHDfRlJvmXL11sT6mgz
P9+1GbAoS9/JFrsEk2bj4BAbLBoYlwnGR8UEc4CDXGBsWRU1Tqt+WE4zFFQMi9bFzCCYgScT6Wk8
km316TBIJfACQ4GlMuxZjNQgitNSjuSdpSmdMPvNFwz057SH/jKwS2X9BldSVZsR37Uy4/epiMWK
QQEov1ztAzukluOgWAfgdnCjMfXUw4WOjSjKIZXbYbp1Mpgu6fCSxrBNa6MT0MC/55TqO27BHeuy
/ol7a4t4/ybM7ENGVGBWWl/QkyB7mBzEmRnPaUBqKhxeXJh74cGNoxeC5ihQ/UDupi7Ntg+9Td/J
CJ7vQ4pHE+kYyiD9HPacAfjwWcU7Ha5K+6HO4LAz9lgzzfZXjRG/OHm9Dwt6PxU3GrOt8WZlBUZR
wtzHzazs98G+OBbtOao6yRf2T6AI3u6641jIg9F5xBkIs1nJfDRJhVC/PnONkfCA3mivWKyRB8r2
bu5Pho2QxxGCvbNJoKMx3FUE1rKEBTxi2B3ZejGsDEudfWnZCGy1ix8pfkidOt7H9I3W8K5gfG2N
kLd6CrNbaXMuOAvw0hc2qVUDrcMwE302owcfwaajfX7QOD6ZFnvYRguw6Wa0z7T3NFVL/KUCuVzr
M/fku1sgAW/7Hx3kJnrFj8wgbg0Ew76yK0InEkaZXRCRPcj3BtmVv4K0mq8LGZvrNHtnc/1EKU7V
O+K0bJHHrnvyuDlOiHltqkd7GhF6Eaq1vMIYvZkq8MQ4DvjG6iUUuPsJBaIAX6IIiOQfgl0TSv4l
aG0CbYvtB7NQuDNGOnyVMAzq9aLjCOEQIfluW5fNkSEOdTUegFfh3kMKiGijvVo+vyGuqR8YWNuu
8siMGBnn8h1O10nG4SiC95Bd5ZQz3a/SB5uPclXVw6Uoi5eB1DhEZHWxiqbm1HSBczAyJLEG2XW2
lY08QNDuqo8Yi0LS8Thj+zw+FDm3rPCQttkL0rD0xxzpOHW4YkyrIoauTvxEys6vT6lfYVmjNLqG
TfPuKkbc5jKFSP3usTZ4biYyLNHcj9QJvAXIkCJ8kZ2xdpRfbPDsYJdxr55w0aOamADTtsJ3pj4b
D/p4SIoIUKPoO3b8exlSMs1a46aIh+OQIiunj8ezQ6qmm3V0r0mNQK/54DhYj0O8zT3ziBWe9VAA
5NZuusc2rLEcGQtpBoNyQH4gUWXAXeSrrHFrlKa3LyO8JM6EwD9qYuJNKmbA7eMwhqwcRot1t6WP
pZ2xousJYapK+ETCuMEg4/xvWOP2BfrCZVsfB8l28vjSFPFjPqFwTpCDMfJa+Q5ykSLaZoGuN3LZ
d5YcyNJDuNJlwVM9MzavHJBOpFCdnVFvU5q6QpVMTHmOYmzffHLWuYnEqlXjw4QfoZoxhrgIqqqO
9jWYHycJWa+LCL/txZ9ST3zO7NEClFp+APb9P3k7k+XalfNKv4rD44IjgQQSiYEnu+/Zk4ecINic
g77v8fT1QaqokmRb5ZpUhELSubpX3MQGEn+z1rfAENF5fVhpfIeidWRk5FyMoOjXbe4xrseUWDgN
B6Jj7HPO9DUpJeDRcwy3SXG2/Ueb1zKD1L7cG0WLZ8FiUwESmKrMuDJPObo+d+k8/WI5sriWLbgX
y5UgzWq0R6SJiitLdlCzZj2N+dJinBcTcVQfi0UQlGgm9Erial+UO7b5XKlIX8kOPsgpHO5m48Pm
pELGFbzqLjuWFVFDLASzjcfQk9yDy9ijX+yMldVPP4oRMZwecpDXuRVSRjj+70Q2NPicIV6FaN3Y
jb3/Pgk+81Qiy8GmubZ7tOHjiFrfM8snn9lIGX/mWTGtGjn3JFh7txgsMjqMfc0KhokovnHK4tlE
5h6AY1yFQ/vHs+qtCrAQsmfDSzKenVZ9UYJRtYbNKWA/s7UKk6upF2mIdxl98BZ40JBwfM5ymQpb
B1Yqb0KQux1K88YhKZko1c2KxZm7Qff8XHx6qfw9hSVxiixQ0L7zxskyhKUoP3z15LJBARgjfGio
+hAl4bzW2dyu3Ck+xMqASF4jthLFL5k0C2AFwD7LXYpnpH9WucX18sHsjwWMqimgiQuQZLZzEDbP
rI3e0zKCu+ilO/oda9NJIhaw2e5nCVw/U7+w2Vo4aZMV6/Zhm1vuN9M13pnkmw4g2xllfNrJ/BS2
BXZtPf/E7yJ1IWqM/l64nI1ViS+odTAVhRlhTpNornL0z2wyGeY3yJP8AGo3M+cVhqlN4zu/xywb
L5Ib6NigLM8a5uhqoYs5rIYZlAxG8a0D8ePQU27DGFx0xuR3wiCtJr/bMmmdCdqDW5Dk0a4YiCES
qIWGLEy3pvpSmkS0nKaDwR3SXbtz1mVGWGlVJLA1qWWtCZkCm4YUdj4RCwI1xRRAUvTSNlzLZRHE
Ns/Ioi1clkvhucOhm8eFzcZl6mx8E91iPhrPvtvLvdUM58CZcAJIVCF2XJ4G6xmDOInspq95mzBW
S5HfbWw9fzpTQXVdUS+W5L3Ggqn6oN8kla8TBfdYyYB8Trgt1IM5On+yrEa8lC1q/tOkrIx+gGfU
yYAr1nF61/AtrKzl35iLMvbtCQ/QAwJjG8Ba5l99CEbExnHxusol88xINwum3a6Ym6vIRtoCg7oa
fe6alnUpjrfIwdqk2dolFj48SXMZRvFDXKRPTBmHFVu4bMP274kMhvuwImpoYBFjzgM+BKhApWCQ
69kI1NmLAA46pFl/gRx2sbLgHNvONS6NZ+SLKIajD4ufs/LXJYS5lRlmgGJK/4BIIN40cALXThRd
nF4hnf3JogBdrsp+GmoJxunzE2ED27hxdzEtYq2GbxpfzumkeJ61NHekH3zVg/s16hHTROK+DJyI
0Epb2rZ0Myi67pEB7Krzg+SQYtRbM+N2quYyIGs+eJrnPmKRcHQTlBwG/DQcrozNJghKdKfWYUaz
l88Ruej8fggvVb+LrQD9K2HEssaPa02WRquGyCCUF+CX7oI+Qn01wj8vMe7AFqnr0lnHkXK2Q6U5
Z9DBDS6FiIEbK3KEhR/NfjATjxcBOn5WUvscuiucH9jemDS5rXLzzrbiFrpD8NFZpEjlw0BTQcBX
2HQhKjcW1bn3FbxJOUjq9hCyt48Cs6PCYej8YNbA9NwaD0w29cfRopnIB2hRtpCsYkZxDkzmIzjo
4C0nTscP5I7I4/7Bmu10O4ePUco7QzKa4F09WwBL41/c8FcRBa+2HA866u4QXh1S9hZS7skRuNaI
63sej/DRWiSbBS15nvF9t5uxJneuLdacf49yuvM0UFnSMGkxGowPndyq1DvUo3O4Hu0EmRHRr2Sq
+MdmcWwb/Xbu+gc2VH7DPmecyUvROGS6P8RJ64gNRILBzrOxTiiTbLAB/idBmmLZeQGBKFE6bZRq
GGt7zxjddktwTiN5r2ZFiOqg+PKteA02ghQU8FXYLMgOixGNgJL9qjot96Z/jK3xbshphy0sOvje
rAqgBzlxM7ie0fpo2SYtG9CHTo5n7CvnIlZ/PGpbkh221didR5095F1yMsr01A/9MeF1KKkJ58XX
OXlYmx5R4vyqOomXsGE1om4Mes+Bq+9hgjNoSrJXRRR1NFw9yTBc+nS44d4QxkOF6Yv3oOu5F864
aVWWEJHYI9457gBKpPK/QeIfxpnCrqwR0AXHihf/JkUhFNgrW3TnHtZ/JaqzE+C2og7GlbQYqMOH
YkLMSP07x8MBFDegsKKH4qSXMTE98oK5mYdzmQfnxeW7hCOZe4TjM5IujNMQB1eDTXlkGewwl/df
bSkgRYbAtxJkxqoWhJvYub3z2dptHZC8eQNqoOO/UVLHZ9Mf4kMBRjW7cuSTf+NOF3t4lAtMw6UB
d4v2hIT1JQ6AEvltQWPAawuICAlgScltVGfGl4iMn8HifaoAVZKkluPM/ukaeQmK8RIO3s7osb5g
H7kM4NYqEUgiTIL3Ev6n41sfIxe/gKApS2jCE56/MHV3VtX+dgFcsqI+s8HbxfzUKvS/eg/yjGCA
4zJrZ9u+bCRAUNhy5TzmJoYMbflPlGrnsmXPahnmq0rOYpLgekx9VY3BtaKC2vjK32elt+2N6CFN
3G+icG9mbuCS6He+0j1BSPa7MDHBdHB8ZhaB2Qt76G2WJt3KNeRW5u1+Cud7U5P1aUcWUwEinZq3
wAnoisRwMDRRFEPPgt2W18T4Pae/dPiYSLUln/LN9fQAWrnfGHNR0kdg2uojbHO5IOYFnY3o5UNI
7AG+imob6+51VMFlUvdZX16CkJI/UmlCOON+nLEftTp7JRiwXMsCGHNNUxjnGbFbGp8WpkFJlyVg
cWgY+IGXPxBg9do3G6ffV1N5j6zEX6EEtw4tA6XIFn9ArXIWV85bnXruFsIQyJQO7XzKIKhGObDR
46+ObhhMAF056corUQ/oRiaQvqFHG+Xk5aEzvXoXzNSf9Im7JJ7sdcLB1phwwjT1dVGpfcO9poCK
9NWi2y9m5ziPJnsotH5evTBVl1eBrG4G2kCaxnTJ43wjGfUwUhJskEc/lhnAaJNxUVNM/UfifxaK
rTuI8odGRtj12ELlPf1Jk1KNMdZJibVymUd66FKt1MoBX34mozOufDygHKDrSJLtF9mEgMY1xnmK
Ggi+o/XSZN6NcByGjc4fRihnkZGp3UJeqxWPWQAZNLCpJsuC5bg3Zt2W9xhCKCSsqHmddlNMJJ74
Iyodvwu+1LzIbiISGR2+fjCNfLSiICUsL3/MpP6IGd0eeHNs0adwgnHE36dGA0Umjz9j2dxDe0ID
JZ/LyqELFcy4M2+qj1XsvoGPGdAWzivU0tMSU37XFDUpUS0vA4teHolnGN0UMBte6NG678rh6mho
tgJrDzouRNhhDZqGr+OWjQmy3IyE5rRkshz6+IwAjwxIpJFsk6vYA1u9MyvHO5Bo8hMxkwsW/Abe
QwSvTvslcdLBPYJ5hRj6O23IWIh8gCNzdWootu/Lnoe3S8UHIoqvIgNt3qMvXXz9Pxkhz5W5GdiR
k4nFmYGin8AI5kTkk9c3ZNlrSuVhFVvUtU3c4DU3nxd9y8pX6oRRDvWdwq3BYhfxNcKzFqkfc0ka
jDTmHeI0IzIexUV1aoiRacQBluPkbQtZ4UqR3qpisbslc9tX8ZUKDZ/d0kIns9rgVcdY5EO6iDOQ
WlFZxxuZ+ng9wPChEKW5Z0CxrzKSCctkoASKEK8UDE2GhOn/KCaGj5YklXOcYU1qilzZvxRJaD8Y
3ODlXAHWCQizwJPI7048YyLwxCIlzhWDIYOpDHEQvCOqEktpCzoMdTQ6iYUvyAYXq7b6JJ9+36PY
3KVl+Wm5zBMFP2ueAEij/PvdKbIGyzmArxKFLD4KoOEtnmanjJ6LOU8PRVdOhCmBaLFIPikmRg0N
wGXZcEd2yGdgYHwTRCQQJmMRqmhk2cLOm8Xv2egR0AWAFytI0GR0AkGULdfIBtDGLvwjFXOUEhR5
p1H7ijK2CI7zuDknZmRODW03gbeypm12aEamHy8PXKo3dUwt36QRpyskB/DIaPkWsgBg4IE800hC
ooljUCIBeoKw+zGVuiZVeDegF9gNXX5UvH0vc1eemnJJ14UKgNCaFqeY6xvkN54oRnzbTulLJcMF
PokalsKvqZMb9PYKEgjkB7JZUImNKBvLPRfIMmcc5YesSHw0rBhYjHYxvBqBv0MAdy+r4bYY5oIa
s6/mhKeTNYAchuLCVAWNZvkWEdxsQUVGtCaWWts7lNh+70Sku3u2Zt0q5QtkHYUPNNNyk5YO25LZ
vhRO8h10Wh+AUOTRQsPGb1o1/QrP6btBZDHx56vIh6TlkkMwzDj1nWg++W1VwZlR3aZNzf5UKYGb
y5DBnTkrdDImyQeU2iuGSeaRqK8HuHnDmhtm1QQ5I8vwg2CPW0F4+aUwz4mGHxNA06s9Hn2yFZna
lmgJzUlvHA9rm4c0D39RS3BAT9LfUqoSPAXkB/ELY1e5dsllrc262ncdahRUa/wxgDvn4HJeYUby
2/TJjEI2YdN0GpmVlkxVV2F0xbODzxSaQRGZyZXItQN6OAWyFZD9QBsdVUy9XYb/65ky2jFqsczO
ELQnl8ZG6VhEOx1sZtNP9iKvhzVbu5BOr1ryE/+ysuc57ULjwZE8q0BGoTQoY0cyU4KClWVqmDif
XeP1pwyUBr/QJ84tHmr+Dw4ZQv/eEv3aFxNbvpGPJLNf6NkBlIJm6+c3aJ0wyoLaYmLrHmyDwEyT
m3hVjeldVmLRcl2cgqP1OdPJLa3B76RV4wrlCf4u9hVC4WyevO4+tXsQNgMJ3HPFhBSn0Y8Ox5cy
Wk5yisDERSgChx3cG/CiEWJeHVOKO235zomCiUUF3lZFHloiKNxug0IJvq4JaHzYtbbbXXs0tiZi
5TGNECuf2nJE64TWOamRkcwz8kSYNasim8RqjOs7r2D7EDXhTyLR+rR0YHUW/66snLzd+ogsx+Ah
x/ssbZYfENOhkgcGbkaSGliulvtBhy8oaRgA9lLvulJsCf57nFTb8zrOsBp11s4Pl+YsdjVLQ/2B
7JzmzudWKiY0Tj5hxBDNYfENdNuIVToD9p1tgzOM6NiRQ4akpJEByihhDZxvhdgZgKLJ+jvo7SVE
kEs56G3JrCvoy1+m4m0QNsx9JU1k1wokvXX7jecm2mUMORncNC+RL5jJEPy5mu2xXnX9aG5CCi02
xuwpe4XALmBDkRHDjAHPxMuKxVmGC3iB8bqR2NwLQLcosp+0Uz9IEyixrt69IW1fa6N71mFAS+9n
u6ijeAoj29hIiA0o0pU4YAs7cde1jCRzxduVbA6f0wCUhw1pAKynovLycD1AwDdMrOyMJ4E6QEtO
fb2z+vCpNowTxhwFwtD+XUZhvq5c6eJKCE5klD6RkIGVy9IffcpkVjt9vi19ROpgMcgjVwlDJfe9
oYAdNCiI1L9zTLqiQQO0Y0lpTy+e3ZHdmzy6IfHr9S6zhn7LJdiS5YBqHV4MI1UDJoE33/xq45Xq
MXC/YM0B3kUnDBg3AtP1q8sqxiesUjgvhnvP20Y1lV5ooEdG+7VzC6zs2u2+MUQcjah4SbR+NXIG
5WyAX8q2P3dzcjbxUPdZcc2KGPMnpOAmv1pWCsI4+0Zt96do6p/JrN4ZT69aNT9ZTO1XgcFMy1Yg
UCtGrn1gplfYNxSkjk0EQAGWf+gwp1kmjRtdBjUBiS4Vp7nJCi1MwWQBYhd7mcavsZ8/JCJ4HecS
d3ZyHuqpZhEwKHLuH+MKB0KT4Q1IJ++3y/dqTfSg0JpC26c3yyqx76sbY9WnziIQAh0mk6LRsHg7
o8AuKjlv+1YRtcVmel3hCjyXKjlELhgWPBbHRfEHCmXxS5ixcgH3ICiwUuzYoeiBnEZh9NxU1r5n
7XKSWY9Dx2V5njGZujNzlr0FmYNrjEbtuVl8sSJsb35DpYnIUx/ssmfe5aJFx0zyC/6Vurip/SyK
JDtkvPowQJEP2U6RdwsEXlhN74Ne5qYGcnbadjjlbCXxOuPOQzl144DYS9xPxy4gs9zxfFTziPj5
NLgLs2xuSCgud5L8Rga1lOKuzKZLHNXz3glBSgWDUFdXvIAIz0xw1dP45k7USY0LhYV57iNbonkn
ZmdFPJV9UOwyKEqbnZdRXMxhvR+7/pxGZbUqXPGYhPTxgzugACP7IXdqn7uyhucKdbZtUrXrun3j
swhkfM+eamDcMnk9CGVmBR29w8jtFHXSWJW18Rm7wPEGGb5bFEcu4A4m7Tw9LXvCkNpSlyjwjBoJ
fj9SoUrccwjuS1gm1L+AJjwcaXbzVkMGofdnvBclsND8Gt4aCthfXkIRuOymzDbK76dixwQpf+pE
dKwaFP2m8DG4mAK4XQhbLxtRDfJQsAbnTbJ2O8fbgzzYsDvt63SnIit4DoL2zTOtAByinWCN7R+K
aA4YFo3PLGUYw7BA0ITBZiHIHowLzkGl0WWoCGTWuZrOFqkzTLXLPcBLEhGD3wbwMtKU8fZXc7Un
oowOd7CREZRDTwtNjgqxcFuYgkQUDotHRKQzx43I0cvi0tVTehxrkuh4Yx91QPqY3wF3MNx1qFtn
VxuAtEa/OvgeJWvdyccyBV7UuOgObRhHpRsiW0DAxTgdVZFyXR+kAJu9eqzu/AU9VzXTfJMdQTYe
CFrCAnmbQgTMjgGgJhnD7/PH4IKV7Sce2KcZs9iHxb5LLHeRCFngnw2mLjXD2SIbxvNYlM+iYRrl
MH47pT7UJRWgoJpw/ZfkBBkIphHJhPEunY+JlMaxhGHjjy+D773IDjSLx6FuBtJ7DEqClB1iGNe4
iZlo4TcGjmZcO2qHNG5oTFyckNi7CPJU0Y0xdr8fQ3SK5kzvHAfskso6LHfOjIUrpZhAOXpGnxuA
sHOdg82W9RL37nwJSMhhqCIMNo/JfOoL3v4RhgB4NfZWLUEQYcPG3M0h94sh0/hPhl8ZNmWAPS30
/v5+XMpZs2lwbcjpBevWAKKgfbLkb0VwI9czhDfbBHgTfNBeuTttUtt4TQxI6F3NXHH0p/ckg9DM
c9Xt4iF4VQFVsjFH4pJW9GQI3AfmtQePu+1gvhmufm3IECZ7k/gL7Jy86azo2AepRghlMsJg6jOx
e8Z1bAHv49x1CwWyzuHNU6FjNQfn3gnyXeR4xj4NEpshCgzL3tpMVtetVXbHAUGM9cAHBwML7bti
PF05FLC9n6+zqB1YSZlnd7EOzl16E8pfVX2LJQozUdvxhmNFTWWhJwbKBmI9Udy7lbj4Q/45mhg8
J3Uc2TJMtnGYtNscCn2RVISIr5rPuVz0BqH8DEzezFVvbM0KkLVFwb1UhrERv7nOm/JcplTOZQzg
WpLNuAr6KkPATgVKSA3MF6cBvOKGX1ZIA5mnwZ7YmRd7gcIzB8feeq+Ncd6aC8fVbB5ErbfKXeBE
MBaatNl40d42w249DVYFi6iPUTFHj2FeQixnGr6jQnhp4HW0M9ht1cmOqZ/2NilbfFEY3p7t1KHv
Rigdv2JOhioKeI1wCblrgN0JeFZxmB09OqgZPwA0Lvi8cY/CWemJDXL4y8t4eVk2WwmnHfXC0GSM
BfUJSPAebJEPHZxIXlVM26FmzrXwQZNo2LSG+U7VD24e6B+B9nofuMkdTk/m4NMcHGMDqbTD3IVR
HFaZnW+rBMyAtUexM+38nDtURIz15hJpWB8AqiAVamU6jPDm+S9+aNanSdydguQyTJPz5CfTrYYc
S+tFERPfIbwJNovrTgokOKZ0TonMmFMTJ4Ah4541EcVi6Tgspdq9kbBKd7xpM43GV8oCA+kPH6Cb
iEzCmZekGjqOmf9ppfPY5wFCLhshHMKJTTMFlzD12h05BXjYqvwoU9QrNsdDqN5MJ21eQ+K+dFLw
UIjRppywTqp29q4dU4jmqSZ849ZA/r+CXeENJObrSG4npWuLCSjaGsA+I9xw0oY8H3aYaEXhGvva
dt88l7vAkeYVkg9ujzAEy9eGpyRiYaxyjSSlLLM9x8+9CAoNhpXWQSNAwTlzJpPDOnm1SSwAY1TK
U9womImiXUd8Q8Z0dK37/JyVxYl/Kinozk0JnYGU0IeQimKt+vGkPe81W+rWLrbpJJP+0/OomrqE
3RwqvpWVhW+aEIW9qD3WfQZoGE00KAq2ndmYdwYuxOOAclBy6p0r5iUUHuWtG2OajrU/gmkck/hT
pzFyhZhGVxbSZ8cWv2ZeEh3cduQ24wgQmS12oVY330PrYGaMWywbOrChgmfqYgIRiAlELIAQAKfW
ylbhGXTOjyjdCA1hsY8sYmX9qxmSEsRiS6J+qB6nXtylnKiLX+gEisDEJYiZwBUnv1PWphVev56F
pqpi7bbh1vppExa5dPifhZ9AhZLgHTqbxF2chqi5XITpkkLPIMo5npGQeWxhPeiX29njJe6VU71P
fRzWA301eo1byaQQQQOz3NJjvZYxIchF8KAyNwbRajWbqI1eCEgL3oCFPwo8j/xS664fxp3A50gI
SIcZlO31TCe+dUaOJh3m/nlWbD0bECVUN8M7YB8cDSlocb78lA4JFMdERbgG5UdQcGIk+9DrtxlZ
9klWzBff4lyRqODoKYl+DEjH6y0w7QOgx7Tsz40PGgNJWjlNpLYl/c5jY+FMvqAqZ8BtBngAyLBr
JoHchjVB0rXA/HjWSpM1deGHztYuFAubxOcxnnlTDKVzy9wu3eQSwrKQKauMMbtRSJcbPImMyONf
5iI0bpBMKac7zL1/NdBqk6UY3HkZ2KxJUTSWPqo6wtWdjWnjvjV8OLN7tgsm7qCs1qyaOP4GZTza
bt8jnZFPyYxizB5BwZdJrw5GVpzNEJBPxkkL4uhMAtX75FflZvSHjxSQ/rpLEJmOROfVAwExonqw
g5sIWG3ko/eAg6licGChVhNIt2tJ4JmLcc0IMMf6r3mYVRc3YkIi+/Qu6QrSPEyWa0xMosS+L1v9
VST2le07wgDL0YDQ0OBOeE9BLBl7VvPJfiE0NXmFozvD2GoVgCGX7hWgAc8cTv+0g+rXTtjiJ1xY
kxkQfwOohw1jvS88896GL4Q4eIrOdtbFj4EqH0qJejgAC0z2brvqW6O8FaIlGiBmLBEF+YfjUkhE
HinQHrycCb6vGVz7Nj5O5fQL+Odnw7B/NerwxAjts6kmG0JA9Mx/HuEEju95+MerkDGkqfsuCz0v
RDtuVQ9LmM675xnVo4nkwU6sfSvGkord2s+5Qp/MhV/oSG5bGusAGvE2kWLDwIu7j2+oR3CHz8fZ
51iJNMbjMMwP9bwImmrjjyUT9m0UPFZ69SqQP0TQ8/aDtOmQuuIXG9ccf1rVcLeSGGFL/Yfy9d3X
KQI65t3kP3FdZ/Zh+hQ23mGSxmOKdoWDgEDyKh5Q8QzsouqK7UzKGinzn5b87zA2rA36ix+jz3Z2
wIRLxDxZS1tvlvaxzqqtJP0L75IPR95HR9bX3qGwsAsUCKULW5IEDdovJFAV0HewdcLuxUixCkVm
nKKNWJBZWa0eUjaRxrjsOVyw1qCxQlxc7OA9RNUBffBconVAYaDMFrLQRLBgM1FlZC0OY4LnEWVq
q8fyp5A55+nZT9R91DGUhsKR7vyOQOG89ZDaGi8qrXadAhfFRn4zLzZNph8WspZ8XZDaulEjJyGX
yKyRyUiLuLxOIxnUFUd44FQXaLF/tCg7Gk7xyzDETgPb2ADi+TGydpe4w7RuTPdjLj6N0vlxBXVY
lrPTGcR8kEPA5Des7zPVfxS1c9e6aJCBzjw29vL9egBiFoXIhESgxnm7ZbzZFql96LKXthe8xsOV
RwA3s9JlnUmQPK7E7juoAXeRbDXvK/s3ATVcZbTb/AVYSbxh7Jnhn1cNVJgkqGYZbVBSxCRz0Ch0
5Z9IkWCrSlAa80h9kHT3dlTIo+5cpAdB+bpMfBrS/bIwWSfVfBhCdK9+nzw1M1Zm1NYfYFzWgydf
Bo17cIxZfHh5M61yk7dkAiK68mziNl0go9hpjgl9BL8qRY4e9bMf17gBw2tAVz8UKPLNMqKelC6+
rGAl7CN3LoxPTop1qcg8Ldj5zGN7lCZ6fdaN/QGw2IcBGQALLtk2Qn75yfjRoxGICyy9TiLPcVX/
+PgiVx2XjvWPeY5T8wWxgbvXZfoSGmOxdQzwhZMXQQBg+234eCx1Op1sZ35rTVjevSkOdS2cmx6n
I0B7mrsgegTP/Oqhy8I57jEr6KNynzTdvh5QKtYTYVtJwhY1MSLoZN5017Kbk8AdUTEyok5GAx0E
T3sVqgcwh2LvJoRn11blrnyQwtjDUC6WYTZuCh5oSHUBZxa+u2Dx3npFsxFN/O5a5q1kVrOyM/Vl
tyatRxn9tjWpDTJyMFNSfOmhooeYnyNTh1c0oswaS/vau4fBNJ6zglW1Lx6NoQ63soPcHFPAlAGm
moa2dWTIxorwXDclxvSCmVAvCI4vIdz0u6lHcj4RBoLT/uBnt7HIn8dWf5cWIeSKm2VJPnCywDmw
blzabUHaFENlS34M+JkAiXlvhphjEhKAKPIeJRDKuPENIEmX857qvGJJMn26dn+fjeOHx6gIDQ96
UMcZN42jLoGBnDrM3E9r6k+24VonMQJ4rwxvPESD+Crtgipy8oJdOGGiM7z40vofVoifmOz2t4hg
nmuQEERiBtORfHDSmq8zk7DB58HVEh55NMwnCG6CLB83XSesgXZ+Xd0Xjvv4/9eE93cx5kSd/69Y
xc1n+/l3f9j+xRn30P2uiRpsuvSvkeeEpi9/53/3f/yX3/8tf50iVPC/Di68fqbt3+cWLn//78+m
/fd/Ne1/c1ylpWfbOOxMW9v/211nEybO3sazEKxbptT/x10n1X8ZXCidf9NCWY5nOo6FK0b+v7nr
JGHmf2uuY6PpoYBTtovxzxGgYP/eXCcGxDNBQncSErzUVv0aAkSpuCnVgO6zutnYa0b9zSjhiK0X
ketbGn5b8sERJPkiK4E9sSFhY1+yjkSAtRtAuKP/gfYNEzI5zzo8Fr27tk8EQhQ2emy8BA8zJZTu
PpexLUN8bGDZH9Ge/PvcuHemtVec0ufAsVdMfwSfzGMEgC7FvXjiMc7uZv9uKn5mVoV9voP9yDh9
BQZllkxnq8VqEmPz8s2XsYEQdw8JY3TxBXg4pdh5T1AbqdKIG5F7WzPbj47skjdw0NkqQIikeMH3
R3oPxyrP7n0ZgMPhbazZLEZxsoGit1suD4ftZpFvT9QKU58c/ITY3CzZRwa/gsbhHRxqBzUMpPYI
0PCY/dLJF3RYhLxcZ6WJJ6LSNhToUCzbAUudGlsJfjd2YIxS3atA3OijNfWRZWqXoSpRwGJ4oivb
wJbaUvvuBsQZsghhBiPE5GSAybA3y2CHFO0cIHJE1Utwxm8ToQmrTX79+ZhPKBlQGJRBuIO8ux8K
aCEM7CY0+Un03VVIbtALtntAu6r3NibdCHMIOL6Oi7Mca1u3UN55B0mPDxEke3/mLcrnNJzXMUCP
Ej0M8ZuzpPKEa/YVBGxr/QJvx0KZfMNRSGpy0Xy69F4sfii1wRi71jotXmuI7JaxGugsM+uVBh4c
yCufaaGz+AWiiOp1+ZQRgsqJJCTQyKsi+DZsOnCSo/xiREOBJYl/bk77bR3+Jdp3n42o6OMP7qqa
Fssq2MjaUJS5URNponK+r8t+axO6wZQx4FcZq+/lr3i8mTKcZxDhVwxzd8r67jF1hSEsYui/lfGV
zeZqGF+ZLK2XCn1AduGXp6xhKh+x/uRjMY+AL4rEMmGWzITMjobtyIxj9gwso6wB3WFTQslhRFDX
H0XzisTGDInPKBinU0/V3F4UWvvZE6uMHyPEuFEStqqw1jkQATt8pFA2CrEx+veRoXoXwzBhO22J
97Y5mTVfCh6C5c6dowbKb4Dmkbs2YD+Pah+Z4TpQr0gS1oJEGoNvogv5VHjGRfndtbcKFgl8LOAQ
R69+RWxLSxxsmb6vlirXHYctGv61qvY9EIQKY74uF+QVQATAsPMSCOiT2VcBbYlgIfOem00qAOLn
lms2cK8sf45a/iy/Sz6sgoRgCXGpoCSMGEvSnNup4REjBq4a+d+HcWMv9wpRA6QZdnArgJGtw5MR
kBjWk8j2/TeH+P1fHcb/knfZfRHlbfPv/+pyNP/Hs9ERlmVJV9jUc39/NkpXWx4rFkha6R+kRZgd
vZLYNFphcMqoYtI9d33Gdr7Ll99MnzFv8qgZG1MfsTPgChx3E994L8zjMO0Ra2gOk3LXIzzu2LOU
uBljgRAE5wWZ03s93tfisGi6W3YzhVkx6kgoQsnPm76Xh2wc//IMNMWDEPc+1CTPJndDg+ACu5iF
3ykPkBavtrvPLFQofPMMHiEOvPpTwyyVYCLxbcfv5Crz09AOVVmxGervunpoRqxfMR4yQHFc64ih
MfZvtuZ3TfhIVYSJbf/Pr675n755/ubq/kNibufCbi9sru6cviTjMwhpJkYBt3/MzpvJEQCntvoj
7ZsR3zAariY4ak19cQAL/fNPwivzP37PTIHQ37m2Bcttyfb9/nyM8oC7wvwfeW8YeqBjWFl43gD/
mBf2cbzq0DcfuXCOt0NJ0vonQpK8dgO1smruG3YpOKhjZBnF1lV7BcOM1Zg4Q8EhEt4qH5LiLiOl
pPounXMFOTbiX8zD9+wrcKEfShAgRnf3z3+V5W391xv5+MMNvLzNceQL7tflt9HWP1jlZSwx5Guc
jpm9q72vrk03kKXApaJhqdf//Gfh8P9PfpZUrsSGZBN7/PdXrTZTRjfo/9jN7YBou2TN98t6EImh
/kIM+X/5afIfMACWBVHAE4paSSiAEtbytP7NtzTA0DMsJBE0BJwl8eJI4rFivJ+UJpp0nkAiypLx
2zIqGtqNxztjMLwtKWjD0DHjDFiMWOtamzcT9+PEVHUCZY8M4rqc8nnD8GJOXomWWsOT+wrAEGXY
b8KXWDL54yFHa/PjGCbB7s91RNIN23yzoeMeQeDgfl4+RZrG9/i3rgP9j51/u0y95LSrNYfF+IAQ
bBafFdS7qvsekHC59vF/sncmvZEj7bX+L96zweAU5AWuF8o5U0NKSo0bQlKVODM4M8hf74f1te36
Cr4G7s4LA90NdLdKSmWSjHc45zkmh+tSRizLID9lP1rTeJ34i+OVSOVwg/poKOxDBINNUxE4oAel
wMiwxB70EZSNsz08hHaxa423whEHIyYSiHt+qklvqI9WvucRuuJKuUqJzSnk2cIymQywjXjeJ7zs
5XiwJGcZGSdjSEvOybf8ttF4sRbp37OJLkch98oc/KCcJzzylqrB5M8Yy82BoCVnxLc86JuwOfaf
EhCdl0NUIwt7emHFfuUx6OlGHEbxzuLwA3wC9Edj2vuxy7uXtj538xYJyjYlMaaUA5Z8wlmoeyZS
lMAtTG3NApVGEGVZMP90srMBgyQkBhvOAsudCPb9+/J7LQdKoV5mhzepviGmqvapIEWy7tFDavFG
FPVqec0AG1YTAKulYBvqZO3c9SR7erFE6mdeQUrPIgpgxTeD7BC7xorQZFJDl2NycXjWXXSwk+LF
rZu9sMcbNR5ShjCmnRzi1r9dtloetIoBDSQ7i75/t4d4JcggyzOo6kkMlpJiUUoAfzut8A2zAxQZ
qgQS9sZ8l6phY0c17/DOdPvdXFzPBHNFHCsDh6Zj8d0dqiqI85j78uLIcZl4N7/O5Y2/0HKyjzZG
DEwBG3rPeD3JVP3Z81uAXVt5GmG/QuTCAhvP91IeVRkRUCVZhNw0y4nkFl8MkImAeZ7TfAW4dzcV
MNvQ4VX3NcE4PYWQBcbTgfOJepRS8cTQb51G0aGroksuLLi/XBDGM05u7quHQbBOzeL14A43y9Rn
ZuM6tF+j/4lq8kpgJG+JsgEw6CdEHm357/bYM3a5lKijl5/gU1Nz4StenB6OQbFV7bRcyw3ixoGh
rooyHDccZTCR/Pa4PAeG0dpFsYZpbJHo2e29etza08tSilDdBNG0Xu7KBPzlPEBU5Miz60euAGTN
e8PmaL6yK4ANHIeVRa2B61Ip6xAHZ4nraXleSFw0lEVK6l+nFT6DNVYJaWI9Ges9Ziy06DA0uMsQ
7xymparWl6L7XJoICc1r6TGaetxI6ytjcbW8ihLVbzV8gY/f4KzY2MV9334tRdRInKG19TkUHarw
OIhZITIHlfEmxs/Szu8ZK9OlKEa4t84mc4On3OkvnlbrcokSrb7K9oUEoD25UmCU9laZYjDRG28h
+lbJuSUEzOP3GQxU2slVi1kAE4TV5bsYmWoLmLppWYq5jz72o6R/LurbbZoIxGTZeuksWnYCRo5p
f2KIPrDgGHB48lmh9PrVWHA1LK1DwCkacKEBblmVPsVcCzrTuncJQJBIy1XyAw7qRrwyXrnqunss
RKLhIS0/l/fcrtA5ZOTp8dynzmTzsRlGiuys2S8dVS/yO0nwsFdPHEZsm2p3RWYPZNIdtPdVHeEK
R7qkBWKssL3LmmineIo1/nvYvyuQxEwFvaXtbd5JISSnWIEnLvZ8rFd6fO7TJ7aQCbjJEZetuzjD
+mmNiANlF0sTxOJY6jou37jBtlruK0r6ilk23Hd5tfyti2pjdM5OE41HBaniYz7jO8fkVVclS4Zk
pciDC62RssddWawoRTfjfcXDbe5bcU84RRjvq/wSkJEXfzrzRtq7MHxP3K9FsRpdOiri5bMeCSrw
HvMGx5rz/e8vVjEKxLqN/yljAFpjDEiksfUV80vaSbSZNRk/4witV087h5xxexgJdlo3NoDuklBi
/LT1cuiaOyW+zew6EiVOelSc9c2Qo5/M17hiI5a6lnxBx9uwWHbQoputd1PGnwNvbfLk9xeerLDU
r3rGq5QyO4+H8M+YuRzyMDMCrA2goz0ZPDeZwKOHfVL2RacfBo9nToCQ24dmtbvOiPpxMWw2+Dpr
eV3ml1pvou6ORXYCFSc+ZCDE59tO3U08Adv1UgQtH9ncP0si+lhVSuxiVoxav15H/jWL3snkrUBZ
N34ELr7HBJ+ntXURi2fOsMpY3UPKQHkgoPCsA9kchN1vrCx4gnlwN7O7mWcLDylVnzB3gdkz6/NW
yTSBFuVlYsRf5h01hhzCmtZZzQzPDi4ZeVqCHd/EPcW0EBwhNxKPP5G3d4B7VyJ/Zwe/mEyNNsYH
twe0w2tg2+VfNxwIEtWSaLyVwydSrTPxEpEHbSdsNZYLCKD8iN9PokfnIVkWJ20QQZWOPG5Bh87k
2ot9OL+41qW0QDzw+3MfOANj2KeJ1VaOwSpaDV60jokR1g6rXcTB2ZBiKHRXyGJW5LdeWf24IYeV
vC/gIy6J8GxiDNBpftayXnXubexYlmYuw0OyYGBZvDQDwV7IhSwvIrSO04Fs1jrntlLDdhFIx9SN
jsA5z9Dfo5yU7EpE/rj84IZWtAbHExctWcz5xmbDYIyXXn/3zEDM/LW1Ca+jeFmyajASTG32LeZX
mNa2fTHQZfS4yR3jMsJwsKxvm41qySTano0FackHnnAMfS8XisWzSYTferyMdkesAMpmhwjldkeK
20p53zOb7uUtQUaJlMplXcyLneLN3vNQz3rfnsmCsKXyTt5LpFxOgDgLyr1AOZyL9xIqdrhkejY5
Mnw880NI8jqfPyAUOBa8GNIyZmIJ4HumJJCRg7ay+wH1Hi84RJwX4uAb6FVwcnsxVla+HsYGHTAx
EzgdHO42CZ4OEEQEYqcz4ahUXHbEkUyYGRZbNvoNiDHOfhyWTWa+TknpS3jaGTwdYvZnXf0+9Zim
qR6Xh4TBoiNfcq2577Rz1SyP96DfOrSEWur7gt59+TLSCFBM9EsaJ9qSYasIyFg2NQNbbtOJd3MT
PTgtUjuvfJ/AeAgcG023devvyYUWzVQqYXiAzYRVlMUjgMNisq6J08xZYS/dPnihLTUKLBBuiWyz
BHjNtrEviSkdZ0pfNz4VaCBIfdmQWEPGyzOpqNtkycidTn0THVBUQbQKearD/4WXvMw7Ore/oQ88
tvODB1ra5zgbIiZOzPcS57ktWBRT9C5jw9ZeuAcDm6z7CIJE6IgdwNK9LePtUnhmLUex1gSLcbpl
aKY5zW1prEGWbEbWlojz16P4aIBDTOzcUxNdLEUlRzYK4mTNpezNJy4HU+7dcVknMoPU3ZEdAos4
JiBUaUv+X9mt8zBeEzK+ylKku/iGIB5zTU/jF2oUxzoM2NS7+EerzYOExBEs2CTmPq1nXnvDMxke
t0ERo2mC+IOi9ccsv1oQISZTwqXIyo1w383ZkmZzxyrldrTbw9zVuzhKn22L3RPmvwL8xa/u7u/R
/d+zFmb5X/r/fCk0FWwguj/+9V8vquCvX+P+//iaf/4T/3qTfDWqVd/df/tVu5/q9qP42f75Rf8D
FwuW+K0LXvYWf+8jltf/f//l6mceJX3xO7dv+QP/WCx4f+Gu9r3As3y6YovpyvhzWThYf7mOIxZc
nuUjShD2f64VXPEXI37Yl9L1bdOUPt/s36F9wV9Q9vD1ErVmOeD8nH/59d6zTvmnT+8///33ydkf
owHTDKQXgAx0iSjwmEX80aqbTqpzLGFL2g6LtSImEqzFvd7kl9BWxyB1Hl0Qm6gV3cNv78/fL+T3
H2zzG/w+lPjHT/aEbzk+EzvH/eMnUwqqMfURPybjkg05ZxcEgxc3bndi/q5s85AXHUxkQjSU84zn
6cUcpo/eme90FLLvPRZHLt2QHps+wx7P0h7vTu3Z76Mbv73tLWfvsICO+l1kUyXabcyO1S/Puijf
/vtfRECt++NXESBlLADkgqhePmr3j81MP0WhZ4YhvQGxIytBTVVqhoq9N7+gFBRbpw8+Ea9iVpMI
2MnJOrRkEu3wt75FuvscLf8Kjwbg21lZq5XEKbe3kUilA3VNK/X30NEyu2FFmo/OZqJXyN4icYtK
299ToFgLbuEjCmM6gIJps52fEtv7GQU2/0Hz6OkpLFzsUGtSL7AY6RxNwAJZm8zxfQhizNnpxvOj
j7GkMUIKSxNdWNeGHJ7C8tt+dct7+EFfLKY4e+CQsNUn4HXxBmUOL7jr+nDlNHTpBQptI/hGuoT9
NzZOfTielWec5t5Jn3HZZ3dO2lMifjIDp68n42jBc+Vw9rGq2vLR74kxHRt1a1fBN7fboc5nAtwi
I6EWC16CoXmrezc9Gn5yHh8ciAYFcVDEDZOqOvvYN82eOK8hv5E9uaJOTH50ZZ5MK4DvVgh3nRVj
fpe2OGz8wb7qyg42ZBctl32458nJ55dmwZFEsfHW1uXRlhg7aizbTcW5RhlFGAKOpAiv0a4niIZ2
YpjXBgpg3owDtP527dXJNaApg3GU6m8ji+WxkYSU6gVBAK5dbaNK45BMwSdlVr8rrTncUhZAmmZu
g72NkjbNX6eeY6VyWDW5Ddrtup4vVfLp1nCUAjuCmxPi905BMzP2PmcULGYr20MTheApWKK7sJ+j
KL61GntZOryMCZoSBRASqob5mJD+An958bFXm3nabm09pteiIEFj9vETRXHAKQW52B8whKUa7VAf
VnsHVS6jjFDiIiCP0em8ZeyN3qxiX7Nq2fWXGol04Wf3UDSv0VJ8Zpn/NkXGewhV0RyglxARIleT
O+0r97sasfe6BkftgKtPNereadqjK4Ea6X5vGpl9i+oR/UE58wK6/ExgwYEihX7FjsmHJxyTKY4b
hmsgLjQ/Xv1YkcJ0FVuwGhs5fTP72UhNVz+ZLDPlXR6qV5yt6DH0wWNzaoMTCqIQFfEg2SYxfF0L
fSJYHBsx1hwm+HO2B/Ae30W1R5x4wLs2qWjTCSruGU5AOM3XzKMxO5SJ2DYmaywbMgZBFduu1MNZ
E7eFstF3xdFv+reMqcAmou64mqD6JQJF0ajzD7d1nJXTU1oU5EAIkpUmab5GXQPcrxQsEtsD+AXr
hEAd330JW9BWr0rIOy3hmGjXrzcEDix7J7jWCMm+ygzOOzMCi7EULE+inB3vNHeSmjRoyBEUj/hJ
gEx25rhOfRR1Kmlg/hhizwmFTocc4pJwWF7PgDMWmA5ooHGnvOZRefUGuyzOiB4cjKucra16n/kE
uMXSQLy03B0E9rBmFBTeSo1bkBiDd81WGydFwAVrNjU+TnM6tUre9ja+dGDfj3ERHmUZfs8RKnzt
iB95pUF/5jUIwhgffZ80QGCHZmdHdr7VHgY2x8VpgnBqO4cYOElDhGZFmGiBwtMOwgrmD2AyLJ2P
kXJWWEkx95cIXWtjPAMrYvozPbbEZx6aYQKb0BL34JGYGFr+RkwEWfjOkoCRIBAibN6rbKi/OFBa
Va2h735mQqCkTAXy5Ypr7IfCLF4ZkjFR0YW7tOj0ymnhpETVp22Hb2Ej7HszmhY2FV2u9sKGLbuT
zy92R13ZpKZkS33vJsOn4c/Wg+f5H4jOAQmFTwm7100hfX1lGIgKq8bbCq96aowlhGIo74zSgw4C
MhbF/b3JvHZdvFrSmdfYVWgrLLW1a96qqsL+FipJN0la1xW2s9dx7tMTNhbMkuI+m9SLi13tKmLq
Tj7aYVKnpsOpTuTCqX4SFRcXjfwo0DPbyDXVpD40RGwmVg0UU7AvBT/nuneIEusKv1mH0lMr4T9V
PfB7TM7I3GLvIxXiuV8AtmGKZFfoWmwRne4q8s9WmV0dG9/ttrWpH8oKvlaO6VNnVB8Nmp5chfsh
r94az1+3lTKum1M5Y8AScY2xrzSfZFp/t3Z+B3rjMEeJy5qDFN/AAXKiCnAZkFqN3N4jQCPNAhRv
X85qm/kGs5fglaSNJbpzfiwH+DOIupEeh+0MLoqFX0uyroI8BqnMOvlzqI51WOHVMxnN1v1bIORb
b/qwxGNZcHKSatc1eKcyD1tqTdCnbQG2b+lPFRq8QukD0yJ4F5W/m/3kmrEhwSUzLZs/HpuCVE2J
Fq9PyaCtkxcihZYnAaTfCvhfGpGQnCHFH4r8wRw1Q6im2Fp+o69iw/5McrCyKjo1DBM4tgbDv3BU
rqKK4O8cHCyTXWdZnogiJdG4chB+oxMMABbvooY9eOvb55RP0Kl9795pmU0i0MZD3ZJGBrcUQzCh
CTTMDJtJXzs6ivFrDxgHP9pEm6/Orh5IRxOiZN2BkzStwwdfGp9dDAcYu5sPVkC+Qjh/LCc/XhcF
HBVmMsHwTL3G70Lz65LS5rk+PtoxD7a439aY8m5DltBkyup71dFno7N+ij0eJN30hcFpPuQ4qlac
bbd9PUykjvWE1IyZD03w0Cfuq8jkh0iv1WB2N3XUvkemODMNYF4k49tZocgOUCKSRGx9RUmVHXnP
EcKzPmjJqbpFL3tttOPBCm2DXDmktmBWvo0QEyiSTM5/Y4lsJK1g748FmGcYBaAfYmIrox2js34a
b8H/NY8JwI7QJPanEEvhYmXE54YB2mv8uXD+5J3nVtS48XST2uhbmMwg9CW4wY8ulh08Gg2jyjFG
HakwN/Msu8Lq+CzJD1nNofs5SnkyqnZrle5dgYpn1EgUpGb1iV+zj2LUiiVaD4Ru70BOMSQkiGjH
McCBOwu1NofqoaZV9sa22jQZWLnU+PD7gttSOnTEBzMCnYBdpQRvxePeH7MHl9680lO5G6zkdnkx
lh/uYshO2jWfB9e66wP90nT+ROairM/oeChllmidlAOL0sW2tuO4jKKr6CQ5IXetxzlm2o8JIudT
W4YDMJv2qbVNfWyRCAXZQCQCkUZ78NAHxOGTrvptOOIu2KU2yKvYX2TyEFK2Q5+96jHzHjHxJwaF
j+uifCQzz30kXQq4lU6tG54kj4Tc8EBm87IGOXJwO8PbUmy/tDmjwWbuOBdEfYkdC3RMpdMbryBt
bwpnlpHBD+UH9loGrMdgTw0kIJKSa2pslg2v5mrJNsNqGdCImO3IvIwUEn+OVlLYmKSZt63tzvph
JWPxNIXf7YBApFRYvvKejAUq1MGA+zQBFT/OumUiTXyr00SkS+v2MC7SbqhotbhwXB+sIeFSYyJ8
TS4hkzp3vvTooF+k520S6bSvWM39dZMG7Xby+mbPWxZepdg2cC8FpzgNaaXAN2dMvypd+AwW8uc4
KN9KWMlMG166OA1uk7mzN4KfFgbRZ9DP+IpDNpduGuzxHTBTHgm1tIvqZ4a/7JyjKz0ZmUfGmXXP
eTe/1m21wk5VrNxqkRkHAS6FiJwYr7NuC2UyoNJOfhIYVMiljdtNptp9GeoRObs4mb3wqftYAzgm
CQ2jPdHhEUxBljE1kD0+Ci1vKktN28htyC3rMdLbyDZCQ3n0YwFvIF58jiY5koa2DHhgtISetY8S
+3Hu2/nG7cdjKqx3hREvmXGi12YkAb35aPhpwfe1AXlKE5q4cfDmG7MPzKC3vqbRaVcVZjay5vxX
2+HpVNVdTz2fEr4Un2jySAu7Kbr01Q1d91TiC7RspFaxib/DMSjqfv0DRTjrNLcEaLUIxDEKn4fM
VDsYbThuXEhzk7rx9JvTtdNGIseFl7IPTPXEQBQwt9f5J9dLMpqQeTdM4tWkcdhmIcDIeTYuDTGz
28Zxt1kwBWwQFwcwC9ypdYr7SXjEWkRsXkDm4BDNOOZSzoLRpEzyU9PA29TUt64ZPmkVeQ+Tap7a
EpjNYADoi9nxGNdRmTMQm70v+CXQdgyFJoTZ1lXuENbBgg03ohrukmL6YQSsaZoaa1A/JwFMtCY4
RrN8ZYlebqtxDtfe2LzoisguWoCVSY2pAbenvVucMtxs7PquKkB5Wysd+QhR826MTO0IwGXr3wAU
Hi124GFwVousTCQ957xVnZzFcVW1GN5bc37rw/gbpD3y+zH5SR/X8RinVADhEmzIPLmuiAxiPxIs
i2FWLQTGwxzWNdBcp7olHaDCABQioOg0yVbG3IMckSBvoK8c4p5bP5KlDVWtOmVJaYCai+udNAaB
mMhuDh3Jb2C1MiJnmsVunNKwOUvyF9TDeFPN7AnwADdI+Fmp0mBi98J1HvE09vhIey8jkN0MJrCQ
4D4HOpOmGymlJoGEO1K37jC8tIF9JvanuRJDfB4ixqojOsrMhGhY2IDNaC5ujcC/2LVBIFf0KaKT
A5Ea6VK4GZzgRUzJl4Oeaa+Es8XGxFKtqw71V13VHNjGZB44BrmFiSGZw+5sBCreI80EZkBwUpDB
GhtrIP09/oJOeJt6OOSmyXMTWs6ux0UQWhAC8+4r44O3+piKb7jYTivvKPESz+pP/WRgzbMw4+YI
dLLJPnt++dEteSSDW/dAvIXFpuEwLhRHg2ClURLI57JJMuNXt4Ms1lrktddqP3YxOUN9fu3U8odt
CXSjBZWHW2N+aIQ7bZzKJNRlJsBBYjZEaX6Lk8lmsWRiqUkme+e1wUW4WXRyk4UM0lUAsVIPIlNQ
7Th/orVT5CeWc+TOIQ9tk6Q6hGXZvxW72OMgGvzyUXBkeXV8zvT4OMTjxuk5s+NGHivpmTcqCnij
irVtw1i1JFv3Ubz6A0IMu4bjQ4Pn7Aci0WcuBkTyRboz8vCVlFZk4yzflZEmyPHZ4SUxnB4h2uMs
De8UJjhMzXgP5fNnhIQFQwy9TcM+26hpVYnzSXbdxGahq5p9j0aQiQIqCb8DP+aXd1mtOR5I4aB0
uAlbqFTKeqwFBExlpd9uaFyEzmhGl3vODYgl46OACnow29jE1wkbKdFBdazr9Lapm/au6FDkz1lG
+0xAdi+G6CnO7fFY1BY7phjvpxk1WN/CznoYKrGPa4UWC7pNPVbOQ2p7wwFAqqDNSCn98/6ikiG6
VLrb8TVs5/sz2WjugTeLoOCCvLS5m9vTry9S9PRXrcH+KoTCvoqHqrhtSyAkwjJuWc+vIgEvNxqg
tlUYdaX0gzMrv3YdphnW6E5e4GkGp77DSt+W3FqFCA7YZ3ZO1Dz3iS7O//hH6DxD3ohX+AhNy9Ar
FOUL8tc+LQjPu9kivEJbbMryQeAlY82V2E58CIf655g5l8CBXSoCt92R5P2QJhITO2Hg8AP0JRiv
GCdNG8sVclMHyRJ7SBCfoV4rm5vfLdj1TGBC7jQ01Cntr+dA03gjn51b680buxs3hoEceLh7ZsEx
niX4Lah3FGZHwYajcmmSJRjEvLmdNRkMLPfwKJy7xvtWffzkanCzjdcnhGItQgz73M/1vCNZ8qEt
T2nVq1UonR9EFrAYrnemndyAogRdPqFcMQ1S3cN22pcRkV6NQxETLpXEhwxZiC93eCnNvfuL2tLm
9JZdjU2upSELFWojgXeVADwQHgnvEImcW2EIJOEBW1P8dxI1JWII5oQ55LWVkyfhKVGcXYNC9+Rn
6GnHQRq4EBBnkunLc8LcB32VroohOxY57atTkdbQYnWrFD6zuGjgM0O/YoX0yf+p2MsCyZHItC1Q
KleAHMt1UvSfxkSZ0Jcg5efigi18wgjmWshNsh4cly02HhQ41Logg1Fg55P+YM7PjUdtguM42wZW
8+AO9Zcj3GWm6mwSXXqHBj1YS+nbWJhFG23uc8OwIJqO5N7VON7Dcm9DLVmRul2cElbh0BmYTLjW
j7L6KPmxt6A8sHaWPjl7kjVyNtN8MfM451F6ZMBpbkMkCTycoy4HFTS2anMSGoA6as0cQd9G99zG
DhdPI0wD9QizB7xPH00frPI883j4hw8gMJlymQnZLKj/eQ7ewVWfr3LT4Wf1yTmepxs3ReFdjZhg
rFSuW5gRnlvYz74Ovv1g+CxXGJPeUrumLOvD91EjZBlhKq7iiachTHMQUUCeSqTxzfImNwUUmbYq
INsN/b1iANd1yjlWBcmCder7N5no9qCgnG1QMZEspQ3YjPE7kjh6Bazj+84uD4hHCX2sODM8D9sa
UdmwyVLC6cl0G5HdqlCUNDHybqahwFeMARGEVuvUREp4aE/m3jhq9TTFcUEaPG80c/h1zRo6wnrA
J2k8+B2x7DbsUE/7eARShG/t0O262emvY3vYpKlaEgLqQ5oAp1F5eJ2wIllJMh8Qf286zNuK3k+3
dQPrZEQXfz27PgOZaG8T9HPfm8XDIBXuxiyCg+oPJ4/wNK0/xxFsL2nRN8PiPLOzYtrbjtibBON6
zMby2OUBFmUPRJVQR/nE1iS/NEBjwmCF11u1YqYpiS5gNRN0lRixgDSlGvT/GK0g7hLUMFsrJ5mJ
sOODnL0ryhFgt1n8lMlIbcxM3tZ5C/gP+HnhXquyIwOp3aVWXO6a1nupCtC3i5aISIpwl+fX9jZJ
lLn1mPSuiDO+GbNmM4bSPyiVvOa5kAdPA74oiMCd2vjk9ZNaCx46aX0ngbDVCXFL7ZzdO56f36tC
34JUW0Wd+yXq/jZNy3PbAd8t5aaNg20SgUtVTo84ab6p4sm4UeUPq3Onne/GxOHM6bExSWoly1PD
S6H/tyuLBgrXpzsrniAWQSctI2jgUkEG1QFj7UQwJ2/V2OI8SML+CyILGjisgDIItgHNDye6A8jG
G87jDJiUVFq8kMRQLPM6VENcWyplPJTpdBm7Yv72ajYBA5RdPiuQ1TD94yu2tCeAomzduTE6/7a0
7a+k89GbhCPJmTysG5f0x6qFRQelbV4rzxMrWcCnBZREeLJFMWhK1twKrK1XjgilPcCsYeGtGPVu
hxDVgkMOBL7JVeMzGciTDrsPX81tvYSqq3nv6c65DigEU0gMVQmAQaniE6RZveWge4GyZtC8NCSW
xyXu+AF0JXS+XV0R5ycyPp7A/HSB3DYjMYhgPGt/n81meW0mvK1G3D80iz804GRqEPTi6GYU0PIU
KJ3vxpt3RpIlO659hk0RR4OfsnkaHP8gZhrUhcDhihT1Fklabc00XS7cYj+aHqWcNn1IWETUJg/T
3CYrFnw8GovZ3piO2kvGAWUAV0dxLZMfMgw3ZCO8lC5IRkvw8SmUla4g/7HeNwa5xdkYsWJxyetI
hSi2JqqrqgEmVjW3VYW1PXLmN6Du33YbPDcNexxvTDdC0hxYZPTO0aLYdYeXYBTPfYwwRADMHZPm
rqU1K7vuZcpYJE5IMDAlsK2JNF70ce/18iBYcpCdjLq3gN9FXAuMhNh69FzAYqhGr1Ib0J5o1xM5
DbvMNc+EsfFEa3sEleYzBiFohUgcApcIBXQlrttW226hSEWZWDHgNI6R0bwLiRY+mfJspQtrQ8VD
jekMKKXkJG78VbSlcxrR+qGOnRx1OxfdKwiS6dCb5iGc3XFfluZbmNjVdc9/sMhY86clPodMVwAM
3RnTAsDAcYl1tdLPBiLUWkg7WDuMiCfrJnPldLTT8TCnAYnDEqnKMDDf9DBOEvBlvE+gCmK+0TEh
xNXsCObq4Wmm1OVVhrof/PWnJ4lVXez8nUNYWelGPeVF/GRkAihVSf5k8t1UIrgDQo1Dmh9daMCm
2cC6RaH/KhDcCGlespSnosMgvDCwpZlGu+19fRd17EXCsG9O/uRU64RQrZU98kYnzO2u+ipbc6Yy
H+K+Zb0lgdAQl1T71nFSPr4T5jwcLznD2A0ez+dBz+RNx962yqJXo64IWim1Q5vDehFb7A25BPmG
kTWVj2mhItKXdKoe0gazbiLVQ5nED8lArW+Z6OjT+WJpND4k3LOfGLzP0ME5xVyEF6GeVAqixuZN
X3OefkM2O09LkmRUat4oOvsxogGJQ6/bZSCBqEWS3ZhlsBrq+b6a7E0Y0G5o5SGob5CJtqTmjoyD
R/Zv5HVW2XYq0EkFsocDjU3f8QtxnKgukBsjYFlYJE1jf1p1/TTCAaMQQrw3e5oLqvCOM7BDHYTH
eUrtPYuFMxA99HyEUI2pZggckVTS9oO1dwN1GLoEGWK7N9WCi8IWva7q66oY4TpJxnGjDQJn8ndN
U51w7xOxqpljNp3ch0n+yEALAuWGtKh1kcVEhhmWRq6VnhYJjmjdeIcI7hyM5RNoOkKLQ1sTUjdd
mamPfDKLKbD3hZ4eWOX1KOT6+0GxiAM14vrep6moNTwtWortlEEoyXRVHhK+Zqf+uroJC1RQIPFA
tYHNXA+9Cfy/LR+4jj8BW3z3/W0AxgBB6wzrw2aqVOMFmGjoQP2rU1UT1jNh3N5NjemvC7f5IfOm
IKewfOs74r0aXz3g6jT9DvfAgHKtHF/MmcCPZnBXnD3kut405MBedcH4PNREoBsEV/c5b76Mmx/K
si45wRT+EsULRvG1nnigNZJgAHcqdlPl90QkohsuMjb8kM2f83mID2WAKFE36pDNkM9CVu3bRNdH
RvNMSjjbV7JEoBylggVYzD4bdMhBaiTuAI8kYmlxmwvjLnjdZhYbnxx45AYEHFLjjPuejmpa1Wic
1l3bPvtF/9NMeUFZj9jA7PR7Y0yPBQOoFejR8MWZl9GNoCQz/AdHxcmtNp2jp1m20itWeCBEtm1s
LyDOtXy9nyOTimsQ7NIm/WyqEbRN0uCLAW6JrG3rNsbT0MKMdSrEYGaDoDSIqodOd3ckNXzUy6n9
S03yv/IqNqTopL5gsncNLvAoUeXvaimJk+v/bdvetJ0qk48//8A/5FWW/9dijSYPFXOMS4uMo/tv
gZXAge36kuBJpFc0dpis/k5FdYO/PC/Aye1zuOC+EtZ/CKxc+ZcrPMEfkL++G//r/0Ng9cvI9ZvR
C/EWHi+0MRQJDIot+Yc4aI7nlEF4JBB0TPpcgCvZ0cC8pphEWb0u41Yn2E2tZu5e+z9bTz85jf8S
z4WNTpNxWTm4dxNUSp73gdrkBcVP7LHhMujrN4KMsMLvtk7taAzU2SHpExZ9c34dOi1BgL3BRmpp
o3979/8L8RbGsT8kTybys0W9xrqC55pY9Gn/ZPGSXT3qvjbXqTafaVUn+PZLCE0sQAxXcIZdg3lQ
EAZHhxlsYs/+nSneZhc20xD52GrLb/CuQHn40tqACqxEghiefnbIkE4NI12zVTE9SKN03vqFdTNJ
EDVVIDa+hnZXVLWxjVTFsxJkzZUzCHTWFiNTGG041nNgZiwwN0C6cd4s39atGa7XHf6lWhPT4I2o
OuE/o6BFtSIVZwwBARJmYHilWQZceajmsX4AfzeLYGfZwBn4lc09U95LmCD4KCNNeF6YfxKR8G+E
nddy3Mi2bb8IEUh4vJZ3JItFJ+oF0ZREeO/x9Wdk8sbd3eqI1sPe0ZJoqgpA5sq15hyT0qVFoZrq
nHZs8l/wWDVPmRnBJGF3XtZt4d78yreO9WT/igXx9ZHB0UH9bl23NtCPijUfN68Vve3a70PwZSA3
u7paUOGy3U5G8Ssd0nfQgP6+yUlNIhh0mxXkoBIpOwCru3jU5Nu6yt8QeR+QY7QbGjMseVBNzAh7
RmFDBgGqwaJcZTS+fKS0af45JFsopM9L8zr8VYy4n8vWO5cNML1QdK8es6Y1eHnI8/Jjm9sLAawa
NibuQGjuiJs5l28QAbDFl92wJgnVWk/JPOIhMdHIBsOTTmQYZ3pzWxfuL3UZ6Nvj1mkLfx8RzDB5
dDq81H9seE5XfkQvndkDGEP5C0kDRn+elgCxluYIjvFWFMNHMECByuN6Qb/P5UtCKRmmY6dxXDk5
Efs+p0nEuQKCOeH1hT/8yJyl27oFf9sab2VIXai3uU5AEB+eZyYk/C4/zFbbklaGOg7OFjLdhclA
zTgmGWllWvIz7PSGm2rKX+LaaDaENTTHRCdv3hLmD3X9PGpah//NNg+C3588kdI3kl8noIPtDNm6
qUfG6Ubo77GlVkc06i+5iyRPG0pohOQKsk74pxSylVjqHzGMttjztz6Wv8vQGfKZ5we5PkGzDCmz
lCzBrNLmHZ3XVwOKFGo/h3P3wCHfNbv23NB3FEn5TKvjpO7lOtsRxXHvD7MPk5LfGU30PzOTS6ge
3zip6H3KB7NzDqFApkbgPG+mqk0eNobeZu1xyxb8dp9E39gkUi7xfqpboisBmQiEcOr7OXd6+48y
Rydi5Yzy9Y4PpeKEQouIUrHn90QB/1jCwLJI9WiceVire7Vt4+3i9df/fY26exOzpFObNpjNQh54
dfG9OCi3moH92oFUyr9X4J52RMI95hm1R09nDRR6do0LVtSO0NAN3H2cL+HArSJ4lzHNKpxuwVld
evXC1X9lFf2UrgG8BIz8Ti1G1ATYnGJepfrV6p2pL2vGucB0AUkJuyE+pAg2D/m6wO/Jq8EdSvay
fVt6Qt4wKsK0arRtYjJ46isCp9WXqx8NjocxTOYj32j858XeQwzCh97RWkwCLFRh/lMLm+felEal
OH3iUNQcXfkmzEqCqBzUHuqPOkszZ3dj3DBCHUAp7tWrJoTnHlzHAqUKr2HNLehnSCfS1vsIRPLG
bK/bjuVL2DEJUs+0I7TtHI7Fvo/MiSABcDzbMPsoMg04Te+ADgdzEDcYjIwauUZEOkiNr4kzWn9E
6nIcrZBFI2Y+kANEAOkXWjs2ppVD5IweV+VeXW14aWh4Mg33jr8nVo+MhPDcagWjedfbDJND3Jtc
MhBFXxhcXiFk+3vTJyWlS28Z4CE/eHMCrqwln+asT1/MZX6OC+7avKvaNyDVzRFqW8C9M+/L2C52
i++KS15dGKQH0Vw9QJ8kerw9F/JJNOQT5okWd7l86EXTwh4K4VaZ5AAyWeo7mYwYja+YpZK6ClgR
EnS9MC7Vp1wDFudGoOcShnW9nYjqiVKH0C2m+oBX5MwQd6mnI1MgCgAsMAuX3MyDAfgiXuC3QvPI
CShlLEzmbNOMx9PORbeZtRgJhXzzGkEPGi1DdZGqjMCkRSwwEtXtWZqr3k8YVkUl6xBvIBmC5wnE
1grRTE6Iyqnl7iI1atkVMduEJbfG1oIcW9TTtdIpfmO6QY1cfyfGIfvWWK55qwUrr3fui4Y7repZ
TR3AwrdijO8sa7m2cqsC2SejObSDejLUxjUOHA97exsFbGzy94IZT5gus6l6NbMi2hV+AC+ZpvXG
4Kkl6UjcLUvPjw/HfhMyexW0zYe6nu6rOkaQgC14Lrg3WLWX3V+2bjYYH9nagjT/AMkSM49qp3vh
L/Sj2OAgPtK0bup+7/T5E1K6+JA08FddRnJYMbnsnOpwcDh4qCu9Na6RfcfzW/NodO1mAJyGWhsh
UeXCmGcIrC5xhbLzqBWcQcq6DE6Jb3bbzHKeVWVG6o9+MJh8qi91W+Q2wDlvwrPEaUzDjV67b3pV
Lyd1d2X1/FAm41av32YzGA9zr8E09aZDbottPdHETcA7NMSmMLH8VMuTZoGqKEY6N0ztBNd8SLhr
fZ3EkaaVp+AKr+PEqWyd6zHi4rR7bIaKnAqDaySvAd6qFMK1bjLHWpCGhGRkZXI7HUwXLG/7PRLs
KCKxx+MUuy1BglQdUFonqJf5cy83QWSr9N29NkHKSb828sUFvdFZwD8h95sU2djLb9gLbunkvKkP
onTscUe22Iva+zQX53MuFXjDFb0ty2rGBxxYffQ01jMbmKwwisDYFg6R1Tmhh+RnY9fqQt3e4Rf+
VhnDToDeTnWAJfJNcavjHWACAFVwsbh8TOczrkssE28sBEZbmn6E47XcDdjRV/J7WOK7rarC5Z/C
RDY2QhAaER4nWYVB4n6OZQWa1u2yiSK3WqtCIiflbMMAGXs83zdU39Mp9LaqRFAPofqvKNJlSIqB
+Ve+mVHOF5C1HUowYDOCWvB47CReQiYeyfX4E0az3xUGEHrgX1e3bIbzzCTBe1a7oOuyOMau+RK2
T7jIsWv4e1eWhvTK6dXG9T1UQtL+GpcK3JtfcrMdeCZwT6pfo/bPUa41vtzay/KE+fZ9sF2ToAc4
+l1Z70kfgiysqnfkBXz6g8zfeWrHGQlb84GMjZ4x9xdiKpAaIz0C66abw0K6Bnk7ySwOUzRR2o/N
0RK1sc3j+BPj9npCOKOefSPxSK5KmA4urM3qrujlZ4Dm5XNEnLJRf6WWErvo32qzubULu/mE6Iyb
fLrW1s85IoNYvYca9HRnAtBzWNrUahWkdbdVa4+QJVdJgRfJRb36EVqgoh25PZDWTSXCTtxbJFyp
TUIt+khhz9VAil3SsyaqtUuzeSSCUurdOvQnskIa3eXdi6ORrVACjkH6kJCA0Ly3TvPiPbeyqqCx
lfyBqWH8ft7itGW4BvAvUwjHA9L4z/PWULNqOk1DIpasodSNDML+KfSCfjNp1lsEuX09G3oAhQDQ
pwd5QicCgSFTdPRLDKz4+t41q2Wt0u3PpTbe6OfTV0MCRPOvOIR689CgwvvD6zZ/A/PoJoYn6VUC
AmIaNkyTf77uqPCxF8uo3ZY45Sov8i1j2DRCzSYv/A6I4SklzXwdmmdVz1dR/4jvluCmjjFUFUFp
8tLM34+CQsPWmaVp2p3hyum8PeYHTkKoVnsMLDbqSA10MikU3dak35Qai0x3E088ugN9yZ8D+w2K
wv5dlcULGrP/PhQbv2FP5Hs1dbQnpmcbhmNYEqPzN+yJz1nFbiAIb/SZWyzKqdC1kDNdIQtgrRp9
uPcaZ1j5ejkjfB1tbYfgBpARV1XvpDqWzBYlKjSGytziplg5YdMcNerIZgBBoa68LsBRhkQ/dx7J
UgWg3Xzq/vBufsfNfb0bWwDasXzHQgbwz3fj0P/1lyUOyB3bdLH9CfQfb5OBUyYkiY2R4FU0PXzX
1gWDXA7xUS0cle4dewfdKuFcD7E+vuTa8P+eMvVsZ5rPMMMHspgZ78Qbbzw9nyn3QqZIEXEAbUf6
xVimBzBw7K1UqN1sApuV03g+VKwD1qqGER79+O+LZ8oH6O9tGi6e7RoCtpBwXMe2fuPxjN6YJoiL
4u1o4SpDJLrR8gdyltgm8v7MRLXD51ttyyS4z+dkojymvjBQWPGa2A5VASf3EHUpcg/rgwu8UYYn
U7CAc+pZqeuZP8rCYKnht1gHLnFz9DI/xkPhk30nFxgaSTPs8PbJIIkPvunnf79P8a/3KXiHwrZo
eoEb9rzfbtKxI1+kNVJno7YoEPaEVg9skDO7MqNwjE4Gcv5dRDwT7Xs/fRq1cF4Nc1FuRaa9/ver
Md3fXYAsDCwQum67yDC51X5zAY6x7vqhINjAd8TP3g+jfbxonDQqWUMz3cz240KjQ0wzCepgS9cW
4OxdXYTO1g6cq6+LDPi4uF9CTB94WsJD682Qn9LpGFhWg1iBbxzaO7VsBmn8vU0ogQvdv3BMpXqS
GygnTxT0tJpleTTUureuF/aKPZMWE+eExwAReKo6W6hqTwvo5BDw8Wj55LWog1sy4jm38dwY2GcA
stBqkD9ZPf4e3RUvP+sNKuNQtvXCxK7R2E/6msH+X6nFOZC0qx2jkGhdyyOwrNexdwHaCD/bYrrx
5Jy/zrpocCnIPtQ+DvwgoflD7d4E3qGdGMWH+Gy8AdBrGL6p56VBtksRSUvDF968G+eOlRU7T9DE
wUn1GPVlbOArXtQHpJoMyIlvAfGMyFlywP4hocwIBVfdAHlnBEFQgUTINH07mdQd9HzkYR/2zxLw
SrSJRU+WROGYjHdaU6Mf7E6jxcGmpn2vDmKqr1MM1j1RNUD6cvo6U8AjItWYYepcOst+N22CjVN0
V/uW5NqMfOZdlQfZLrGRUqQlXh1pbQm76IWR+WhxJVUJPAHby3rro6BPfMn1WVyaPL4SVghkB82o
M6e3kR9Gru483S8zrb4SiV0vW0uGk3xaoqcyGDZjY5/ISIrgC1BPBPI9hdV8SkwkR14TQbCl1B/E
8hxC11GnKwru4ZBypTfOwN7kZt10JZyOxq7Eic3EjSMRzgZE6EOLsMDiPEASW0sJDkaTtRuXMFWO
Wa7HhAF1NawbuQdkhJkzsse9Z+Rkxemm86r2EuYZpLMvyU+15KbuLI1NpBPIxoQI+HG/8kZGIzJG
RejPxkn0JbWgXj9ipXx2YwYaZo4CEmDBsmJAfgvn2T0Ju1/XaBtXsHlZg+3mOPox6y85HDxBUI8E
Uj21S40YpXZMqI/qzXYtoaIo6nfu7E8nG9vgxfqpCrRYW8MIgQ4gOz2q3J4bLKmsrSDMz0kR3b76
1vL8melLfWShsRqHu2iWfOSEv82XveikZ8xzj+r9OVH3UFGWQ0ChfkH2wPlVNk61liEzKHJ+Gxpu
JunuWvVV0ik+koY8HPuyfvKjlNhhk55E2CRAvmQt1VmEvbUocNQSrnmafkTCTXY3+XCwv04JE+Xd
INJfeb1oTLdGcQkWrAseqIIqYSAvmwUQSQ+Fa4V3TpMT+ubOpIjz8kQDu0yf6kCduHUqPFAzCV1P
FpawnKtdT7581HOyjc+0sEJU9Mhb3bYgU0qeidQzXBBAppU1R4H/dXFDtqMo6d5EjfppmTm6WrNp
E0aEBmSnTigJBRMlbgUjz3/h7ArxjDZCmfiPVYlrBbtdumsr/11tA33GCpHHtGA7iOB21eP16JL8
2DED1kifOjgNPp3R1/hx9tUoiQgR1IqqY2lBUdo0LoEUNCZOhdwoNc4ma02DtiD37NQDmY7LGG+G
7/snT9YqMb6R9RQ6F31xYah0V8suPlWbUZf3b88WH3pkBusOYB2Sr9VbH+UqEdco4LzE3gsiO45l
MH3dXaPZiHPbX9uPIbjCZ/uIZfnljfHblHYHddeqylA9MeHMwoP7r105xmTtRryPnu0I6F2MY6wq
RsifwIKu7Y9+GbL9f+95Qk6d/llqIJMV2LINx5NUAIXP+1udiPfDJ+U3ckm21sWlsPYiBytRysNp
R7TD1/zEkluOgToMwEQIkU1dpyLiHF666OCtjLjOYMtSVtJmLy2d/Zyb2ZtbvoBFGgvDnRO3r4OB
kMdt72sO3he5cjealW7nqLqo1pGXAktcPNZHX1DZoY7RHNRtciEpoqc07fy1PIDSO5OyeoMLw8G5
dwfa2UW3DhJP6rW4Kq4GzTSfSHavBTe7bN0hI+FO8LK9kJFh6phXmBxZ0UKWaV0hQnWPxliAbjTe
9HQSSLRZBqbJZutcwLqI8m4S41Oety9+7L2oA5lZ0BeqWWu/usTqDDbR7tnYI1gkz9PBuQLq6Mni
RMF5cKv82JtEYXaZtjc4UaA+hQNMe1puUfLTsEbtWxgjlVRDlP//T2dBz3WnOtp+BtAoBhD11RPu
Q3PlxtpRXY64tmhDNeDtkr0ui2GOt+OmtM3u9od7RlZl/6hOuWWAUnMCRJklfE8SCP52y2CLAZdL
wvwGMxRPsTxQGFn85BJVI4tGde9k3vB90OcfWm/51JvJeeT9cDJihYyJDeH8kP2B4fDvU6kwBYoO
xq7QKhyKrX++LC/yw2XIS+z1si2KmvLbkn4XWvOGFGbZmT5LoPrY1L2mPuLKl1MkeX+pRzpcol/G
hFSwa71XgmX+ueANPsYp30ve/vBp/rvohKlBnLahW8JzhfXbyy4SbxonFzF0zRQMDZW2HQbrGUoO
jVN1g8ueBFX0OhudftfW0UjuqdH/YYjKueJfVxWGB5+a5TCaBvf5W/HrkzLRZAt9azBc/j5P74yk
0zb6GH3Dk73KZYdHFUthTn0VtDIZqse26OM7xB3JIBV1zoihRkesrIo59dULfBjT8F41zykOVvRT
02q0OXb6PSf2YJVxW4uXIEUTOa5rY3wPZF9Jm+nHSIBAulQ3pzdeOG/TCbtD1crDgkWc3BJkwL5+
j+xwoTMYnodcVPfhcIiTbr5H9HaNYyK9OyayMTmQQ8/sgbgBewWnzj5BEHrphc5GUfjuJnE1voOG
jLoRZtmZTmrO7iPtmVowEYnl7eOPH7Pb4Xe259cpN1+88L2wQRCqG2coYV+VRXKbtCI8jA0uVfnC
6Mi+dj0aHBO2xkTD6Ot47Rb7rGU/HeUoXKDNR2PFcEWN+kRHfFVkoPuM51s90kzk5PacpHwqarPo
0cDImsFigXGZcnNPk2wJLrTWd0LXf1EoXeIU5AejmpGSbs9fUJqKJNipiWASUOZRYn4t6/DnSba6
GBPjB7WkVXEooSfvWWE9qsP918pSDR9zKf6SPSU67L80xL9y91eFq5pW+9HJDyc2h4kWpxa4GPgI
KJXdfrUYhNEhrC6lzlKgVgt5LkdRzLIszyXqpKnLpXpEVRTMAAWpr/qeC6F+GzmZidXg9WwOHQ21
bozv1TqiBrfqZUvofNIgIALjAI6rtsgb4nf32Ins2aIpwwIrp8ut5xd/6Cn9S1FhCkA1HvunDaXf
dIzfekpB4ca6Ng7mhmkUpw35xBqtzfncqc5+Ex4ml8Ser+mW3d/mTjYo5OZqyLOS0Vk3o6+WbeQG
z+rWq5bh7NtBs/tqqdIednOiN235uMmROVqph8oqXoK8w4lPo5357J+6Lb8jlnVTEC9A68EwmWZY
lv1bt6XztaJHHu9+jbDRdlarSDhXLS6QLowxomGr0TaqLd+iqh0nir1OWFdSoBjbyHmRNhsvLQXX
5r8XS1N+mv/ceiRkyBCsU55FF+83/YqblcUQpSM5jkH5YjFXW2YeIt9TE/JqR49ouu+Y/CcDjR51
3kwSBjGp1EtwZZaRFasoc7FmLznmzJP32ac8P6mVVrVf1RSzctvHMUoIKZVFmCoFVddc2IR/EA7H
8cMTl/9+b7Qa/tUOoeVDM4QuvGx0Ob/3H8IsnPuQTj/6gsy5IxuGER+U2GoJkCKI+dMYOdi5jKR0
f2MQEbTvYvfRaRF+piRPNUX+NE4vjlu+eB0eIbR73a0xmoOODRxaiW6d1f+FWFDQE8Cqm9pdmUTf
81IED6Ime6aZL1gWdL26TFlhn/RTF/buvesQE1U7Po5KjIaIMm8YY7pWTKSWwY5BBchMasdHlZBR
zSYpcucQh225Q2F4A/To8JpxqKMrkfJZ3HSWFkIdokWwiKHfhmbKWRrteMpc5Lm075jHMz2d2DCm
APLCLMSznt75AgV6qzXLAePsAwRzOuR6518cJu5BFASXsucF+JKqr9faT2EPj5ZThPugjiFL8CSW
RGJvgmHTGDhWyfsl80pL7+KhJiAwK6FkaOD+OZHrm7rfMafbEOaqpdqGdtiJY/eePPBTo2WHxoAs
NL7m3rzv6J7G/i22mlMMh2B2QUBoy0PapncdjTSxkTHuKacRord+muEEoq7/XFjFLLI2c59WcxRV
48qApJDon56mPSeh9xD1W3fk1jQHa8fKHOKA3ZjYACSwMOm4A+N1hu5o1WbdI6ksGioGkAsTkXIU
xlGgXYrZfGjj7BDX/h6TVYN8M8QYlCSHmVCfXPvRQTPKC0agbfbdIyMbPWK0iT37G8P3XeQWbwgn
wMXOL6QPrRwaZqQ75k9tTlQZDJtMf5s6qIuxF21FaGyryibf1b1rzsZnb5v3+oRCp62u0TRta0/w
IB54qStd3KXjpqasL5yfdTLcmTrCpmW9EznDzNRa3c3JnV99G+lO4i4wSWfVN2aICW7ayc8xC1+H
Lt+MTnksqPcXL8ecOHy6Y8W8+eISSGgsGF3AXdKhOVgYjkkCj4+LhTnAIpd2GD74jU3pc/sWL2mz
z89aSRLJGG4o2r3mHk/nxZvN+5k0nqgfdkz4Vn6qHfiIoy34JfAHwDD5kcKZ75eOeZrI8q0/xWi5
XP8urPMLJt8zgyvm6M65NccN+nzGaRa4pGyj9e5fQGm2QflzaOd1ZqX4aAbw1P51AVw0hQYjVnt8
mizARymYDFcMx8qINq0T3LmgNbpoenCM7pD59mvAnAezwpmX9T6n/c3m3WZBhvP7miXzuqjt19mO
vmmtRTPKO5Qj4SYLBIiwHM7FBC0rr8JghTdxnQbWNgGSQbQPrHAO8AYZDsw2Jo/gn3zcCUc6NHtj
TzDnBlf4Qc+Db1lQ08UKxhMz4a0R0a21U4q0eoA3Gog1yZQb36jxZ+8QAQFOm3Zt5j+Ghn7Mvaum
zQ/jGODx+YZKbG3Z5Y3IyvVkpO9AYy4JCIaCJlqA7o0IlnwCHqW112qpHgKteLdNZOJNth4mJmZW
Xpwmp9zjcn0wMuavZXvXATcOw8c4CO6LkDkzDJm6xj+rXyLPfIiz9HEpozfAN1efINpY1zcOhG45
xLe8MwvJhk2eCjPYpXGNsDEC38xmojUWtNjrbBw0oFJN/D2txIcfg6G19O42Vv558i9aRBPNcAgM
eSrFLjPxWgxvZvRLRC/nAqhr3LdbQyC6yIief4oBm0D6fjCGv3jpUxAe4EDtopfeAnU2rzL3s7SI
pqPdSAjc0lVrrI0IDVzKBnNbXWjubxaM7d5dh6/QN55IiXHL+2C+Gc0PvbrqDRxr4z7UeOS7GbgQ
EQURWilsgcGcPaYu4M9Srp/EatDr9WnPUaoEfbn1QVcaXfPU038r+vShntxVqPsIIfddV5wD/2w0
pxb/cpABGkUdN1fY24Bye1UoXckPU3tqeKAr5NsudCILsWQ6fHShfXOX7txa4W4TTf6qD84eV8hz
ze2IID5C5Bxaj4v5Y9L6wzTgSHSmQ+tCZ+PFjVZ11qzsFMrhGto8TQwXXKcQ2T5rf6YTfVlqkmcI
EcEzSRBvs/Pcd6updh4uZozcWE1ALOD06AlwxY432CQRcUxeDHefFegjXBKz22KtB9couKMHdahF
na6M9JLMe50kocCrrr2Vy+y1XQsIqF4+hsq4TEVzNGl4mg6MU7hzXgO0ZdrXtrktIwDyo0torE/v
gN42u7i1h6gPCMnwjk2Z7Wvm1BpWtwSsOO5zyvAW0sNAz83WjqRH3wz7LWH4ojEaHYejHqMFDz7L
+uzLlURGxMKadb2fE1YR4yQMjlHkvRMrBNaDIIyOqaTt/OhN59h65ZlT6EpvXkXkcRLC0Z8+iJGO
OFpLTE3R/NbF20FLyUPT1nEMB3T6tGl+EcZGphMdFuG9xT7FqA1mtmyfsfkchSQzd7mOuIPGStne
LIbuGqOLiRYbalNiK4uXEMBVo6Ou9GH38tGd7GE5jdq0RUPIM0bLMCMzozlodRKhf6zwN+gPZdrv
zJT48yZe6yTcW167z7VDL4b3bsGVZLh1ti6q8Rzo2YNuGj8c2vW6WR2a2WJzBtyMrZLT1zr3z0HJ
c2S6yam3rlWU/pha2F45/J61KNzXFDjTyifzfQVc3Cp/WnoE7JjAYcvg/fTu2+iXL27an8TkrDUj
fUKWfxw75LhCJFfjNU9yjJm3hUwauDz3A5k9mypuniwREsxCxMroWz9LkXAuDsgFtLmZlza9DCBb
zTK59eNdD+wsMl8G52dFjC9JFIh9pd0rXQ+abArLRHSEk7jAiree4IJxoG8L2x3LV0ujbU7Lv0yY
DsHsvDeeAwwXwkTgaQcjTR/D4WFYkjM8KLrD6YFx9TWyLCa8MAWQkeSmfxV8q/fuuvY2ZT3zdXzp
ZxR1d7EJ4J2PPg3qawgwX2MEUi8YvLzuUhpUICijP2qiTmEAnuBFxmenHU7QcxmwRN7ZyKh0qJoW
mrRkOjWhuDGAZyiQ6e+gd+DgkdR7GYq+f0wwObEHjX6KuUjExC4ZOmtLIj46gjpR94brxCoa6oDI
RDS4yRtH/wtlIAKtPjhNfhacQpf/IlDBXeGubi5j5w2sHWNxrhyOp1hk52NaiBjRT1gfDC3Qnhpy
RqGn9NOpqpvw2XHyfm9mXrVR/0rK4fjgdfNpyOcQskNn0JDOCvYivjWw/WCzFBMiWvnHqCz1c2XO
koUlvziZfzlxOWwGJD+7Ogcn6rgpGzC0y5MPDQ+FAc53KuPy0uKwX6XOuZnD4nUu/OzEw0tDCgLf
qz723cFrSLgagwyUg91p62mwnV1TdfZWfUkj2n4bdS2eVvkDJnq5LBAL2YbTkr8SiFOsW00XhDvy
r6Yc+ZYj3TH1r36CchtnE+dWw5FOlADjpLFNx5p5sEUyaoaXiB7leEhMKoqA+Nz5owWWGRbY9Ccd
+lN8NNunzMlhBODGFULbwKmuOHnPB+ZGY0hfZB4o+IeYzPTsB2hHUT9GCZLxxKn2zgBv04XhPbb2
qRTdjhTsjTWYT567mCu8CIyCmWp9S1CdMdmK38b2J61jwEZg+jwyV5OelXSCod8C+kxGyHXUJNDH
lr2lLb88dlr5P0AT67RiNjF6A7ySFHNDBZtaprDOBzz1xHCBwR/D7BCNxrjLGmNrA8XfeD3uo1k8
tA6pUgQ14w5mHBeFL77Z7nqj3RYNTAU3uNUtrrY5WU5D+RD007jXkEoUGnhs7GaYrfvTbOTfI8zu
/eLspDotwkwK1qlae8AKiDt1UTavXYArtM4iVK/i0fdGYHzFnbtChhudBgNuhOuE727kojpu0Pxb
LQSEEThk7S33c5q8s+acsIo9mjl+Wnr+kRTuIt9ijSoYKizNrkMHFVustmUZXW308voI+WFo6YJX
zh1TTCR7jLr70aPdCKTipEdvDh5c2DOg1yZScnqdoa2Z+pfJezCc8uxq9bX0O26Lctl3ku/YooBs
DNSylUtGNlFWNSPmDSV8Z9SrriwJZ5m9XwXlgV8nnDmPBEXckty70y34pKn9muK2qEekvSAbR8O5
EIi3mUHfCKDgrt49WfU1cn9W/NCQcFamy6sJk3scuwcOvC9FAYMusYNdnmr7KaQhMWb11tVAHZFt
1cm0hXTGVNqVy6sd0e3U618G2BqcZcBpC2q7sSE5dma/NS0e6BDbFaE0jKzY0ED33I8x6gM7yPNt
aVbfYIW2WAzNqwbZzE+2ZA5v6dMOYJCobILBhyFJUs7S3hai500NSepURy+uDfSyak8gaGWARyL2
1auZaRb4l1VhFOV9TNoBEJVtnhr+neawRtToCO9Qi1z7+hGEZXK0ZygPHe6PC4cMNddzDGehD0BW
Q2U4Z0ES6nrJNW/fYXHci8LZaVUeHV0D/Y5RZPOB6YrBSXKDdvVWdlo5H/3O7ViKxr1nRJjmSsAJ
Ur+6yDGF5ixvQQxaJ/MIAwhC09o2gB3ugG2dZjPh/DE0AZgWQ79HEuuso6UN3mt0hsecsJazTv6Z
TUUFNk22S3PTru/GHkhd45GBvMJuMa5zrdJOJtor8gPgbbZz8LQgZt+HoqoPdd6c57kOzvXgngUT
FM5sjL9pN5l7KB3mGQgX+3ZfJzuaa8MhEiSiMb0pD4MH2Xks3bfcLpOrP9A9DfXu6pn+rxSgV28C
vQNUWhLtEJsXjTS+DZbvx1FQB/WDORxUK3PIyIBvivCsPtPe2CVFDeTTbLa9ZRGGMZHrnGYWkgva
tauqW4wt69hjiX218kvCYKRoXY0hvLY/aAPoDY4NJZ4FDVaG91jMwU+B34HJJMpH3IC/lrB4ojax
IT3wUVaIs7cznZaSdrqDRNucS6L+vPFF2VFU+1oJGFx/o8cEYMYdxaXlMjWVX+2lzn2WBdo2AMuw
lgGQX98BqYDmzmRuHcumzLeyfAN4+H0cMKYvS3scpIZt6O12+yNXjgYSEDdLmQ9fkzU9po+AkxKt
PLTKU5yRfjKlw3nwzUNmoivVS2wQeu1vy5bf5KHOV56OtkHsiiigu6By9OV4zor8QxPXr0T2HkNf
a7e11owMs8mBlKIm1enNo5aV1iA3SMl0fTpMK6odIKFo7+zIOLBWM36X7xcH7S+jSIvzJKwvcbOa
zzva9MtNsOhXLYjamB+nfrkSaSi5wv8aheqdl7kLSxPBg5ptqZ9sLDr4rWLYqteVGIX2rIfTnd3Z
3HhS8w9RRC4nX6MllGo5PWmMN8xd9rHRPLI/MRP7ElyoaxAJzB2Lh8rVk4N6TcqzMJYQM1JNOGWx
KsQIYJDFAXxl+AI+pMDJn711gY4VKm8fB9ksV5P+0tQPY0TufQxRpw9jSHY/OtlqFzTvv9whRP/J
JSwVEIqkl0bOVCuB+MvA4ZbCk94ixH/UrFFiSeQrMcJ3I2/3SoDh4lRjQKrTrIvXjU+sgDelJxfJ
8Ia5PSGqLgmDuaeksFozY5RFEsoypSXpMZVFrUuBMraE9fBG2168Lu1yTvw6/9IopHLSEWOzWhlO
+6ZsLgsJC06y3MkRrXqLqldrNJWMA9H3an1SgzywcU90IhylgRlzNJYJq7/6xELTb+Aa1IQeIeBV
ChDVbQ/xPpgDLFyl0FUKAjX2mP1mMzcthxifVCR59ykJiYZ4H1sC7UEXMcxaExzTKpLJvNF+1TRa
9EpJrD5u5SkI3OUQAlh3NMsBfgHOJvf8nRpIaz1r4ITYdOPYEcOdzJhX7aBx9uvzy9TjAhdyvKxm
lWqY9OXL0ZZPJ4gLGl7a8+C3nnJDFE1CmqlG2xtUo5Q6JpVFokrt89zWlsRZ40MCuLaW5vQyQP40
sIxwEHOIVstcMjm5FmMp5y0ed0rpESmTmyNxI8hLlO0zkJqZooiOg87+WXk5FYT8qZ1tvtgxmA11
TehEg9JjdqNEhpyJ1yaUxAfa+Y1SpquJ9sRhCa/3J0oihiQ9fCpBexq4Gq8BAoXLDYi0fRC0cLT9
14jMMap1RLIZMLm4rTZqKKfmSI5O6GOR70dwE0u+b7wwPcRNbnDDcN82nDH26jpMPYqaJn5Wi4Pj
y7Kup0/daNx1enGYcZu3HWdiK6anZxDzJP09zcBkX06qwFCel6XsdlkdnqMR6kuGo2dtmP5BXZ6M
Hh2mH3S9X5uwabQrNjP//9g7jyW5sS3L/tDDM2gxdQAuQysGOYGREQxorfH1vS74rJN0suhV1dOe
pKVlkoEAcHHFOXuv/ePzN0CWT5PVbjXS/lwH5UqYhqRxKSHgk7a6b2CPc81QfYDQySzDNP1DabO2
sFLog5tovzaDnKl97xegVqKdVTrOk9wbT3ZsbcM2Zyss9GmpNRAim06YfWbE18K4Eoxg6fiwZdEo
oeuOslNob2De9hyrSWzTmVBE2/7HpCmcfBIrsd2VDWzUnr2xEpNgW9J/65hs10lebwBVZS3RNuuA
b2rW/SW6XX96EGMhNYYUJFBi0qkdqCCryfAO+vrzGJoSCTLO9dpMSZL5odFHkGFt+U3RQE/k1WeF
olXkNK9lhDo8VhEKgFI5Ban2qA15tJf1OtyAsvYkuYICiHDth4GgziMOvO12/b7XD0xmB3VQ2XKu
Y0gOOdKL7cyQJcBU2fv1oXoNGpFug6p/6UMzFUAbmgPVWKGCEkt1h1nIxcGwWWfJVdK/ThPrME9U
9lwBtlmZYMhVeRaht/B6q5LdLgPpYKdk+cU1lAUkQp0WsYkTi5I53erm4K8mySEzsTohbSZuwLC3
dl1V7jrlpUWuo0wzsbUxhNHfLvu6gSUONm9Lw4DUuqG+Wq0doqG/o4v4uRIb+dTGlSpMVNOgfIzW
M5RySgyN8aZLncVI6L80NrRD01S3Ol/0RhfAi07YlSI7hdA4m4WrO2rpGZGJClALt5htKTuWcAxG
cO47Gz7Mj4Gyfv7rRyhLmAZT9XaVV0nzjq7w3glJN11n0nzQoR2Ehkz3gowzIW5MYoZ4ozMsJ2Hx
C7SveQ++rUvBMovvFiJKSkTCNhUmWZk0aZjvs8vz/LY26NZG+TpdrFPe+l5UXB6+1hC6IOb3PA3f
JUWFayg2v6v2SjPR2aqfC3OUDuuusSNJ8kbFDYYyy7pZb2Rty4rF0DQILUezgZQh/m6aBqoo+EqE
Kz33QkVZU/qe+rC8btt6swr/kgCkcVxQwsPgtE7/64Ikp8S1hoIpyiobqQaCA3xUPG2c6rYSwLqm
Z1MKDcra7AbRXfvSPR2Vh7iMP/WSHGx1JJ3rFiFNDVavSAI9RKtZSG5+TFIa+otxlsGeS3zsVlkx
4HM2NSH6aPAYTKrr4FxVTBlMJ2iAWXfsm/26pVxVu6RNvsZG/7EuM+usk3TOvYwE4sfqg0Cro4OV
LmiPMqSWQkZnK2+kP1HmgvC7OOY2AXm3OntiLX4tmEXXVW19g6smwCR9rggpOa5rrzwZTPLmDbv0
h38W4y6wAWvFwy5pqLZazbhfzTuakJKZ6Rc8irA7MNovAP/9UHi1hbPViPWrmSMTp3zkjW2xkMlQ
6tdijrTaEIM92A5JT/i7YmxJCAQ2RZgcU8oPgZl9HjDd7XK+41qZi/36rJJqEIGwwWH90AdqaMyb
iHxx7ZFwFum0xYsU6bxQTazqxmbi3D6FffAfo3I5wNyb++dVsbFqEEnuozPVGLdKZATHVNjqx7h3
dnKCfzCc461SjdYeQIFna9JpTNSHGWf/OrUZQoi2ugvX1SWDKOqqt6lwbK/SN7viRaMFfieDI/Jl
K0dph9UmyhUA3Zk78dS36+q8ND2VYhmSO67uzmKu0XPVwSTKuo+svWX/Lx3WLwwtZ+Wrb2AJcYUH
8YsmJQdlSKiuZYTOFRrZPOvIWDVyloLlL9Ic5inxgM2MpyJb413SRv7qchYClmVgtxO3yUMLnk0v
PdIsKNEIjYY2JTj0czLoMHEQfhfc1kIlLiRx63bBRgGxIEyfwOHGQ/bMnQZHQzcPhjE9tQDt2A7w
a5pB+2nm1K2SM38QivVcldCvhjtdrdUdyCaSyss3rdO6e2sMhEONWTK00dUXdngDOMEHnJ+hKI87
BsH7KrVYXRLrA7GG4IpiDXWm9BXM6bhXB2QBlThqoOa9ivWE4Sfku6tnbx1oK+ZhFZA5Kt6/3AqX
TThlwecQINrcLDtAG/S2mv77qvPsI+GfhRCN66GIdrUm35kW1dPEiGgVNObVnFrXdcBYLWV1R+TA
FXmdMfg+02uF1EjcstZVOHXIZlsHZdcxE4a19WSAzNhZRO2tz1t3+pehNffrmiY+klW2uO6SivBJ
B0APMr+RgBt8WUfGujVYH8K60e7EqW390ubSeLAD01zFNevaRlWPyvR/JD6qEX2YVfm6/p9gpgoP
xIvGRq3sWaGAZQnVXSMqnYstVgKZY0szebJjHmure5SVaJcotrFKgRoRh9c1/YdUsg2dDSEBDfrd
OGYA74IEBjERAMIesYrUfsxgYgdn9/q27KFBQ0O+qntigVe15tDQFlfFw8p5WD829uMEKppgF86m
8916DnBSciXHuiBBT3yB6xyeWHns14AdBWGijftrqSWLN2iwZMI1ueKAd2Um+U0gfFar1ERXk5fA
oCVlmsJf38sE3ysYHkfFvEeL9FqSS0kd4If4i3bjax0YO9DcHCFlOPhidiBt6dv65tR8fMgmZa8p
tcV3yl5slYQK+5WzkCtSdtr3dV+1TjvrPiLpoM2bRXdDrACIdBrkQjC2anOXGX4RCvXNaihdzSVw
hYlo42i5DuBVhd2ReO20cn1az7XrgF8XsKIM7+yw8gnTeYmdsXKXl/UvjWT0elNIXvaU6T8mhBG5
bdAV/jMZBuqmEeMnrTjuUoHdpQRQB4OGbitBThO38qcxsD/WVQNLmkQ4AX0MW8r99eS+CtUDOb8L
nOLLUmAEiLvOuaMNEqLHW4XcMlGmQbVcx2b3wJCHMyl9NMILDg3ysL7HOTXxT+BJHGZSbGbJXQ/5
wWCxo0Z2vj470jT7sr+3hBy57yXsigUlLKXw14GxqnWVJjiqKaKCaH5dwpm5BI/pvtei+0Kci9Ss
lTdJlp7WWx2JvtCy5MWMWgBmFd2z9VqEK8nH3oAg1wjP6NTyY9Y3PXTyRyM5HJ2pWa9T//qfa7IE
mhKuoFnuDTENShIJK9Kgv0rJSRrl+rjOmMaUYX6Od8kiw7/SKTj2sC8ZypRxdCZOMVWsL0v8SyLO
ApNwVgiW6UjPCyTuYz4ty4/pQlZxT9Dr+GHbXSeWfs5K6hDpBwXJa9Q8xUE2leP64NatJBGQM9WN
iuaHqruiW7XebUg0BXuFjvasmHsDUgdcpCdXMvHjV6kKhlc2eP4hS7aBZsJmvgzKad5Kw+PA8Ykq
LqT+zhikrT5UT+FQ1afAVh7sRSbnZ916cKLk3NK3JAKvjRi2mus8vg769fdLjIp85IYDip0C5LOj
9jWo/NyZKYYXZHUmnf4dLPDnOguUB2in4eQMP05RhlneTzA5M9tEWi4QPiMqJY55GB/TBuy+JRN3
YrBxMBFO0ZYPNLfu1di3QBJuydlYou7z0hGuGZgLwVt658kRKskppLFhVw8rh4CjwngyMoqr68sy
JeQySkuetJinV/lmn3AmHRz7NtWt63W9xbnIsX81ZWAHH3Xiphbtqdbj56hVPyLZOK3T+HpmtuYY
0XyMtGCdPkpLzX0rWk5ZwskktbkLLLlkwKfSXWNQ55HS6t7QeSHwdekHVKyTJuEtgmQx1fTYWXl1
N0C7vCkT1hjNJ8Qs21nVS1Qohp8r8S4a+MlEExReTl9z3Y9Z9nC0HUr7BhqOiX35XtJyDBpD+5B0
1iNlKh4N51VBXrsFqrtpaxKoHY1oYYkGVV4X7SGhNLawFhPLAao8Q55E5nzlE/1gej3gzEAbiahT
on6nQLjaWkCePBMKk4GugEjpPts2OZPwSMtUswcSUlDq0m01c1+12rsMgP+WxvFXadKtbatS6S+s
fWGzCuRj8i0IgtHDjP3ZMpq9Uaj5cUAD04PH9lMpLbawGDGknThyMd3ZSeDRKb0NS1TMUpTuIvLp
kzx35SapN1HYhbuEiCjOVNBIFb3vPcKHlqQXaVgWIUlYeua6r0/AsF2zSI9qQw046wd61pigeqi7
FHfRLmt2CAGS/OcRZMeDHZrWIVma7+M4BwgA4JeMbXyKQnuTzi0Eo17yDcv2l3iiiaWV0gFEeOgG
BU62DrSHCtfEpSAVL2l1NZSCYZVWd23uVG6vVmSmhH4/kl9DKuOmJEoC3Ydxj8ck5+BPdWkqOoL4
OGB4ysw0GU03djRFe+VQNzXs3EU6miWjeoi0R76HsP0Au/kWNXwlgzLpJ/iVd91Uvy6BLBPWDcJh
/UdFBaZsK2ZhVSq3RTTeUWGiYN1rH8uMxjCtAAZLU30ILHmbtwo6O5SqoEp7mtG82pZgvQ1PpsBD
PELtCNX+MCFozSFfst4ad6ZuP7ZGZeEdnsPNQn+8G8ZPdZtfFQbFIdVCDt+q0mtlhdC6jGryG3yJ
kWX3X2yn/uqEEEwbq0DeRJB4uCA1VvtU4KDJUGkdtadDaAR03Sg5aOhOxjJ6dmYQVzbKEErMhOcV
ybLRtAiBbzCzs4R7Y0mma08VHABxnqP99DW0wnta4qgBZ/wwRZs/Yl17x3XqZQ7wgyZtTo1NaK+D
KhkHzwidts1e6qkfOC8k0yboTlE+UC/sHdrNRuhm3S657iZAOQnnbF9L9HQfNeLv1bEmeiS7JBm6
LX85R/Yq4d9w8OZNY/aZw4axW/rmhTggpLVAWpryVaels0Wnt0V2R6HLedTCdwsxxVWVaMgH7elk
ja3z0qtfnVp7NyZH20Zh/C2WJ/UagviOEMLo5gWl8XIKMEe2WIfAcVHa0qzS62zO3gjNERlwcBHR
U6iNDtHE+W2xVJC1VvTY0wUAqIOA3xp4+ooqe6jLHOAp80uvNJbfoXcsgDMd9CoBFYPDeWyUYTPX
ynCtgIYY8SSlCbj2JELRTprblVXprxM1nFMxiLpQS4sEYN/stkHy5mRSfNBzMspF6Ge/jNY2ZheF
IIQjx1h+zSs1dNWaMp6c0liOyo/UmjK8Af2B2lhymuqB24jJHK9nDJaSmNs4bcLvsOGhAm8OxKmg
zEkT4vvF/JjKV6Vma8g5DZ8qhuq3Rv8STLWxa03QSpjKfWhOwZVNjUiPrPowWtUzpbidpiO9NQ1M
anmgmhiMo3DX22N7nVCjl1ptPppW3qEJo3MvU+04NnaBF4VRyOSGxiI9kVmSEdSCIC0n/vJoGDyI
CgYlslyBQhYnI6vWfyjs/z+EkgPs3yCUBraq/xpCSXe46dufGZTiz/9gUGr6v00Z9bijqBY+dtWE
DfGDQamp/1ZNR5OxNlqc+wwHk89/GJSa8W9gXDYjB80//yb+139Cfvl5BgQJGSuA8HyJ0OD/AYNS
OTM8qYZp67KuybJNIY0rChX8T/YxBGHMZdaA99sPdoVX7uLEwyrsJqd538vuT0/l7oc14Odk3zOv
2o+LmbgFwGAoqmmdEQZKy5zHjqg8NzTuc6J6DXC1sXLBBHLpIjzvX+4IzyYdUEN1Y30iAG26G5XM
R/Ny87+5FzwmvFpD4RH+ehniDNtebbiMQj12YnIzWlSIbDP+fpk/viAcFowQMC8yJr9fr2OO6UAB
AkWuvktvdD84cEA9GC5FWS+78HrOrSbr+1EZh5ZBQdUGQ/frteRkDAqSM1WX3FiXuAVXIUEeJyFy
dHdxZ2+6RsfhIb++4CRhNP9sJPntumcWl7DWEriKreoK9LHZM4X1F3ASK5PkJ6/Kb5c4e11zQOFm
atkK0UmDI7JF6OmSJ4bwyGtcyQsuPcozA99v1xO3/NN3lVkGXNppfZQTFbYt2U3utJELd6BTgg+g
91Bjal7O0cazL11cPK+/3ezZd2apauSkIxcfttoWyWOKd8Jlk+MR7Cy5xff/1/d39snJ0VgYtF15
f9qLIQJW4KD//TNYh97fbunMa9SaFXuHnCEyugDR7sMbdUdWzwZS946SkhDGvdJw8ohbuap4n/Xp
79f/4fw8/wU0y1QdW1F0/GVn36HcxJh7QS+4pggfzZW+eZy7MjnmVDwHDJFkpZULvdXKsEW+tj8u
8uzBoMJWIVkmaR7OGzWNhIISzU4MUx/d7OinKM1t1zDD6b21AJeQoJR8nofMpj4tWVsQ+/JeQlnk
tULVK0XmRJs9JXYKMS9FAt1hJkVubktWfpQl6zXoR3R0VNt6ew63mTyo8PjYpc0xHgeTnOG7bIop
M/HnicnJInfS8UKQC2xtiWbEHw0SYVD07DAB2kGVZTafMcrH2wV0FP1jOs1LUhGcOLP9qhaI5SFE
4hcSXb9pbY7AKyZ6ESMlZemaTaCWHnoqcOR4G/dZgwU81XriD4O6PM5ZuNC70ajD1XHnlpHOdFbS
OEiKIb6yMuXgFIriDdXgKSgFzEQG6t+yQqXxG5y+GOtSDuWbsrYz28gy60y5sWTta9RTLeWUiVho
XxCEK/fx3WJDSE7IgnLwHoxShqhc2GcyZWvkFMsGbc+j/zQTerNpx5zikTx+XeYmOAVd47cDohub
o01mBy+LoXvpop6iebihDqP5/9KlgENY7wCUq9v3ZO7QaCMwKRSgGEN9+Neo2+oYWYhMm6zw52La
S+Hw0Ms0pAFGXcUQz7y2LYnWiLDo0RiPjRAzvkIeCOpZr9TAeurG7b+ayhpL2KCc/Ft0BWZCgHtg
61+BwtBCKdmcdkOfX5pH/rSUAq6i6sU2RMHL9usk9s8vjyz/tuB3scUvpXBO2CT8nlPfEKehqh8m
YceRuBWVe+rEzQXc5byQ78ldX/gSxWRy9iHawnCosUSxiZDPPsR0UPJhdArDDb4odyMpQ36818li
9B0fVi2K3Te4dV7sXZrkVLFE/OXCypm5FLpm0mVsatzeDa45kHdbe6e7yia8z4/JrekxA13J3ugt
x8mH+Oz1++bavnT3f1gqf777dbvw07qCkQGcUc3d98eaAvmDWFciD3zocX6r2Rcgutr//YH/YRD8
csWzxVkN6TqUSkUDV/+YKY1SSaV1nF3YAly6inj4P92XXgXR6EBJY3y/Kqo/cQ6Tjeu/38mFkaOc
rcmJEpCL2fACC2aSynpIottkpAVfP/z9OsoZxkMs/r88srMh2nOEzXSd/F2RxnmjfiietkcMc+Sj
39lv0R4nx5FIcNapi+PjD/v5ny997oDOse8PecClW9941f1yl50ml6r/7eVthvbHa6kK6VaaYcjO
Ob8+zoBHg3XmnREH75Ok8thcZXfNFc6vF23b70hfd7uPeFd9vIW+5KYHmtinxp981Zt82cu3BA3d
/f3Riyf72zf60690xmoLU6IciA813K6d6CQrwK8IToJzZOPes+1N3fdkV+YXPpE/fpQ/XfXsfWuN
OeYplGHXsp677hp/64WZ+PcL4EI2dUTRlmlpoB5//TrYkETiRMjuR71XxvfR/vL3x3bOfuOHOxwm
eY2OLM6b59wLsFkVZHziZTqP6hyotF3AMRBkknacPWbT7aXZ9A/nGq7IIRYpsYF6RUQz/PLBJwY0
CjLcXWkPs3xLNCByl01yo3oy6vgL28f10/51XDicnhikYHVgapyvZKoVBF0nC62xSzVvvT/c+o+D
H+1J8dsWfuRf2oX/6Z1ZiqHLJuZ9BWXKrzdo5IRchwqXbLFazM/opf/+zv7481VVtWzD1DjEny3O
pAGGmRH1OFPbe8d6yjD1/v0C64J29tBgihLmoJmEOjjnQMDYSIZ6tGmewAj3uY9dcxq35jY7Xlpi
/nA6c9jTUIUwHcuBk3m2u89IoZ7Q/8NkP1ZX1lbs6MOreau5iV/tLr2Yi1c7myQI1pO7oOJqqMp9
ggCu813qUhJuD/qJruu3C4/x96Pgrzf32+wwKksoYSqbd/r94E2e6Wa36bX5vjwoM1/Z6IE22MM9
mi+dQv8wRDRLcGyYnE1DOT/Pk13M7hZ8rKtG12PwoiTf/35r62pyPkIsYj6YNXSmkPPPigMFORMT
ZiMU/b7IhfTsneove8dNPoqTcaPtrF2wV1/ZDm1Ni2Qd/8Iv8Kdna+l0g1TL0QjnORs4KuJsTdKY
GDueK/3m5jBTuiCtGu8sqoCN9mnilwFXdkOm3FasuZSdqp1xiLfVPT3PC/P0H/aIDpEu//w+Z0Mr
D8rKbjKeeOcNXv0w+ulX3S28oYPDsOGw42WfaMS4zQb3K1vE5hnxxbfywoj7fREkTYalwnEU8XbP
v6ZxFsfDWkCKDsa23aU7YwdHYp/s/v7wlfP9FLscQ2PqIc3e4Yxw/vCbQethy6my27MZbrxwX2wD
tqLFiypt0FbwPRn1RvWq3aXF4/wGzy989pSTuG2ivjMU6hvNgbjevcYNqvuLmymxBv08vM+vc/bl
YrOIKtXmBkcX0QHjiP2U5QINw1u6qVxOqxfGz/kHKy6oG3yxrMVM7efLMJm8lRKknCaHwnrrNIhJ
U9iaF+b1Pz29ny+i/rowKU6g6KEDtyw7hPv82O3Tg3h67YX16bdpdr0ZG7AKH6dMztLZAgX6xK7p
N5KPeBS1xNTxoy06bFYQiyrF9tKz+20PI65n6DZFbEY+nN6zBddcGmnqk1HhbcFJfyofUE/56TV+
l60JImV3afyfM87Yvvx6wbOyVz4VRcAuRnXtZ2Aiu2pb4KQ6ytexb3vwtR57T6W46ByiTfO13lbX
ZP9dKEL/6Qs0uFlV0wmTks2zD+Gf6oPsNAdijGFCU34Y9Pqjohzx98/9fKoVd2vKTChkY4l699m1
/qlAGAoemoZoj00jqg/kdH+tkzn1UlGZ+Ps1/zSG+BRky4J+JPYGZ7vEvhiwyUiZzHFm9onb2VIL
I9uAB0th7AnvwIXriTFy9sX/cj3xgf50DB0w5kZ9siiu/QX9m09STuKJ6rcCrcxtD/WWurtopl64
rPz7w3XIcsYcp9HUoQR/dp/yYEVVH8QLqbrKpzoBQtLZD+SKf6piGWqHseUPuMqMYaEpp8c2a58H
CVv+kFjdvWGgcICDv2uWhUodEpRYkyVUDjOFtSJH5Fh+6VHoozpKQbxRpJiHU9x0n6DjEJoA7nCa
511Y9JqnigDVYMExZVH225kqWkGtZrbLlQkcXCudnKh+UFJsCVL5buWCAyqT7aW3Nx1b7C05kTTi
rfKkEQN7VINy2GMzUm/DOO3cKq/HTU3C4ickl6ZflNXs1WH7rJTV9wbAJG4bzXBlXJ1DWwb+YFiN
W8UIlUoUZ68OMLYhUa+cwXkeMIfj72ic63KEqDYZOeFb7Y2tkgNt96gZOnN4K4qM2nAxzJ6T229E
FboUucC1IE20MjYHpTXlG1r+2a6RHc7HKaDxUbamT0UpOzf1mmy/RPvIQnYSFE8LKq4qIy02CZ33
TFkSX6onIppMY5M2jVDx6Pq+jaN7ks2h8mRada2q4VOgzTsF6x8+Mr3fhJXRXVgyfh+xiGH5LkUf
ymQndjbLJmmrFPxjcc32mxrifWm/9ePHhfH5+zzz60XOlowoM4KoB1BAABXl98UjJal2SxfIM9Ck
bCNvDdfAfUV6O8CfC9cWQ//XT/LXa599GmrfJQUQSPpPVKoPqo8lSVRS5NCzdqoncla3l/bNf/oa
f36mZ7MAtGLTDpZqEaTaQxzlr6oMLib4GLrujWSuw9/v8NLVztYt5A4j+0ZucLAOZvWgMex1kJfO
riOp9O+X+sN8+uvDPFuykDnXPE/xIndIPZR1duuOiwvw5xlb4/98o/br5cSt/zSdLrLeZmAPFlc+
Gtv0GO9gE+8v70R/39H8epmzpUmelt4uxTcQKvEtXLRdSyOmrek+QHaK7ueGxE/p9cKjPK9+mXxr
lklBRtYtmY7Q2b01eKEAZDJIGo95u6OrV3wKHidfeZH3l57jf/He/rnY2R3aypyq3czFOs9wNvE+
Y6etY1B15f9e+1J80L9/dP9c72znq+cR8Eyb6yWHeG8bXrI1PXPDlnGvQ6O5vHdTtT/PY//3iuZZ
dV0ylVgKwDYgmmu+AD/4nHRkybVmj8olL5TaL/EHdAWxuJXWEr4b6w92IX3rBnwOKHqijQr4zs9m
omfA+ljEneiwf7AX3KdTsStUGQ1R22V+3mbloY+b9LYoxgnAwGj7RosuvVosavnkggrd776yZc9I
zE+JVJzQsem3S+bMm7pspwcnTU/j0pSuMeiJP8D1zMuaHxL1e8WAX1EtyZfKXB6wdG5NHaQW/q0O
jRl9fKZne0jxTMN2GkznOEQ6tJX+oFk0wRw9fcgNjNpLeD3XwzbtjFOkOl9KuU/2Wi/jczX2bRJf
VWPmDwl+nxB7cwsSBiyLTuDkBDvNzuElNGENoYv1pu7iaD/IM3rrPkpvlIQGYsgve8A34i8kWF2p
tl0DGVELVMxlhMdTUryoJc2yrwsZnJo038WEv1zTwvo26+lN16ea39QGWmAJXFw0yA99Io8Iv+PB
R/o3HgUYxS9wb/rdEqGcK2Eo6YV5wGcNf3y4M8oA9rBuV3u9TeNDmuBWKYx6vutStIJKimPNJuOv
Fw0+KciJ9qbnByo12Fl0AVW6gU0BQJaaG75DFYwMDUNAw9hgRBMxUFFNzaqJ4b4vSIiZlhI6P21H
EoPxB84GJRh6knRyD7loUsa8+s0oGpckzu/60fk2Ssy+pWhuYjCTjoQYtjtVtD5xggeubJfxdjLz
7lmH+jGKNmkvGqaGgMkP1JQaSba2ijEQvyJVkZuIVmuZB/44L1eIiN0uDW/ScDRPuWWR4iy6s6no
05LqQA502LiR6N86NHLtLnhViXBZqqek1t4I7YJk3QUN/MKl2PTJHfnDJyPXlp0mesLJhE9ZNiOy
Iwpaz6NQshK7bNELBqWd1dpHZjUfvSzdhXxrn3EqWX4VQ4G1x+lqrOPyKhTNaMLm9ZPklB+OaFTb
omVd0Lse2/q9ye2nXnS0CXWZsVcRLptH3wvR9QZZ9dFLWgaLw6jemx7wQqFWvl5Uxxn1orWMR9vo
BM3hqy0vN9gPlmNO6oU069B8+y/TiHm0jPnASA1jGPSI4EETvWJKxHiAXbCMtpL53lBQIADSm4yS
vzb4QTtul2w6Wuj/ihHNsyOfwgqsW/wKqGevKwFhAHRBoFbRn922Kc0yB+97nPmU2a9tht4ENbDp
A6J42l02z37eK/tSjnyWykcRYQib2M1m+Skbym7XTBgBwvBa06MDqNb3IpJOBFoDf2z2tYFNvRDJ
PA+LStS2FX5qOodwkFtMjV8cvd/1NXEFDnb9fgIZIND8BUlZlk183qzPh3gqMJSS58F/rMz8pTJs
BAFglnTbK2mLEX36UkgzjhbQAz2qzwrB5MACwBicQwlhO6iudLmPY/OgleZWDp+Kiv+sB0Dz1L2e
vNXEN5ijdaIhAsKEnPmkk48Rehu5nZgY7dMyktBt4aDRY2evJNlBrhFA9o/gvGHeqVvHYJcygNnM
CGgvvshGBsPfwLuWgbzrwIbk92k+YF6NSauEzHxUjZISRgLL7XMs6FTKsQW2M40fsvQphcxuxA/s
XncN4JUlQKuSP1qxhefFcofepjcPrjmF4DW37PdyT0JELiMaywcyFaWae/kqclaIBcY/0D5HXbIr
S6BribMP0+W1GSn1y4mn269LzfmjoQyRfemqcD/oM2Yl051lNnY2J4sG3kgPssyEzTIjE48Gg1nV
2tlw20w84ZjGxdEaEbKmQo5SumBTxeAcBTIkUDnmw0qKE/IDLQpf6p2q39kCqTQW34SMPFokph5s
ikr1GfqWLKwK+zQarwwZzpmSR1itHqM6v5YAbhWY+k37Oz8djrK2fE5ittqSBeFTCzj6TtNngmNv
rQ6gZWDH+j6psn5rjo65MYpW9uHV2LC29Xi/GF24pzMRu0keEkDZkbqp9Y5ztWizdZvSKnQNlbgO
m1LUIVNJrAyrhJOvCUuQHKAGqxARQGw6cg8wy4c2mZmLW+TUg8Cy+/QO8AW/6UK08Jw2qHTDhPep
RNIDBJvkySzb8Skp2+Z2UIf6Ji9jB40c5K9bQFpVw3stKpQvVr4lN24mBaKGJJk7k9uMxg7eDpgg
w+pcU4rJT7S7x0wxv7X9/KwrTeU6absHrHUzxU14N9b17dDx1wEQgFtztNso7A+SIYxiMGDxtu0i
O7leuuaq7zEBS3jBKym4zSzr6xwGr3nQP/aqQHZOWuKqRn4oB+NkOITPS/Y+yLOPICRWvpXRwt0N
2OzIvM9fCO7eQryFemlM4AeyvdojwHDgiZMhm7t6HfHG9PKmcoxD02uAsDrrHdoQDurFijbmNOz7
vv4IjKI7IPccCZyct2rG35JH+dAq4ROvFBZsGN7NLXQslo+qSE8WjL0q6SO0wwiyrThSGbPNTdII
UmGxDLtKyeHMLOBEmu6jGaWdGWtHqlThJlK1baYAgiAebtPVlbTpxuAQ28Jpq+41Sd1H89QiZQ78
NE135TQe0jzZj22SXkUaMpigPOkhQYJWnLzH6ozcvnf4Ru1HuVc+x13yEmI4bPTqRV5AQRBM8zLF
plfK4fe0tl/n2LwZFflZnbRjmS1Xy5C8G71gnMY9M0q6fB8D880wAIA0C5Bri9Gb1Pz/Pi18u4z8
CjDDZijiu0SvW3zDUHQCEhn7uT6GmgSutSghFTcVUnclXwSP5EWytKugFDlPJaq/LOLcM5RPtbR4
6z6inO4VLVQO1WwDdCSjcjAL36i75y4MvgU1QZ+2s09z/V4RGZnlYi1e2hXAG9X7oLPeWiaEghE2
ldEDDZ5rRQGdEQbX/OlvreQ8RGV2M47tVrKda/prn1QnOapteUin5AavihurzlNqVDawBOUpVuxv
hAuA1uy71xpeGZ9ERzwoaUN7xwrAAyvDSyWxawoJX1KgyB9UG8kp6MgbXDeLVxmzjSeAtLVoBjAz
kAPJQrmkz1mafh5ndTdPLLD53HjFgG6sz7+Hkv3QRHxydqW8sXg/mTlvt0wlInQqO6JkUV0rKrUi
snk2Grlbn9q+Dg+zM3/BH/dUjRpxvobXmfN2lioUT1Ii8m7ZDSQI5AE756imypckbjwGgluOk+eI
gTiN0vfCXh7z3hq9OG9uIHi8QVm5zibqKzokJWKpnWMu5++yPB0dyBXxoqc4VLFsDVp47KLxNGva
kQ/iONmj7cF2oZFcMVGy5EO6hNvUZfq32iy+D0xLuDrIpyw1FqZ6OSHwu9LHXtpTF9ou5Ks0Mx+P
IsVkp8DcdswSA8i0h0D4nCUKFJ6oB9/VXltlvjOk7Dq1PvKJlakzqqcMGkQ8SJwFam0gZVfl+G5v
rab/hjH0xZbDN/wUQFpMmUlLk14Mwm45tsExnLQrZyyvQakQIm59MVh901r7Hg+KtFFa43sgz1/b
PvlCiEqE4YSaklVKOK6BH6hFfA15P4WvXTzWfepGJhzfPDxVEbCGpDOyfd2NLUj66dT0JhZ5Nj6b
sFFx44QyYXWZTCWK7GFl7F8SFhWphwM3OveLM903Q3SnN8mXos+eQYBXGwwfezwdACRTP4cp938o
O7PltrksOr9KXgBdGA6mqlQuOM8UKcmSfIOSZRkzDubp6fOBfydty46VvmiW1bZ+kgDOtPda60tC
a+/X6QSerxBgJmRVSmIlrMJb+6aYi0x7YjHJVoCRCi68+YXmO7T0GlXICHWq6oejlUXkAZD3GOQW
3uuUPODyi8o+f5ZkxR22Z8b5mF6Z6g9ZppAq0GJZcym9Jtl+KJQ1IKmz6qhbzWSfFZllSeJMlM+h
6/rzVi0pbKC0YXs7th5pie0zRwEACCG6RW0VZxUnMbnxpTULnPqptt0n+tILrSCBr5H7IkzOJPN9
FVM6veEkEetX8BxEbbqsodPMQqmsiS1k524g4Bm8VaH07SLG0kF1dl8o4avWBNtONc6G1byVkZnN
GWcZnGejXqQqyX1hD4THTH4Ew5QIpfjPTjasSgEmlblCZA3TukddXXcIdbJaPm6fd+GGfFScUYqP
8nVQXlCLYnIH3pON1kzm60JRXkI4nlEW81hp72FMRnfr1BeBViSh/rjC+ERCqbnzSO1Vs85F54iz
Di5Zhuu6KxBFFtYi0yp5AkGAXFE6K/ic67w1vrTS/Dpo3UPRY9TjGTth/HlCqAnDq0vF3KqnQDcv
fUhdA5idp73r3MYZjatVGGJ/rZAL5q4dQ+WIo4qNp1dm91Vp0q51CpndkS5GHSNsT1btASxuhmCj
KM5Fi3tnEeacbEVewUSrwm9En2arfEo9qjJGa2z146KMgvKQRtnL4JMxk7bQsDiYkjMZQLLvuNYL
tBn52QzpuHJyGEbBOEO654c/ErN4YtZ8SnP3SAo1KU+FfVSdCHgwoocoCq966H8lKGOdIF1Y2AVe
qhSnYKc3x9icIiCJQ4t1oyI4PpI8TU2wtprQWTAxXxsbL0UBPY9vaGthsO6j/M73grUbEEkehWww
oT2RaaqurQRDuCyUi1rVe/S6YPVUP3w1Ux7FPk9yghqihNAgddpH9eNX1XFZZERxNXNiVI3+HLij
2HQOBJTA7EamPjapak3Dve2cB7IDn40aqmO/qc0hXIwmVCK14R43EWGKWUI+EUmUeuev+p4zN9K2
td61B1/ILbuO59Yf73xhN0tjck7nyRfBEkLo2CbsnEOUFFeiha61y3OZZqTMxxslLJ/DlkAFUyeH
EZ7K6yDYrIa2meNGlBdDyUkMIQzEaq526+xzUW1Ux3urW4elkoxgPaZfF8Ek0hrtEgXkPmcqaSR1
sUsy1Muwk9dayjoy5sGhkfE9MRzrHAAzaxRxorFtf3W04s5ziBUu7fBcqj3R31o3ae/x2KuhNy8a
k7AZme2YJg8ZcAR7aO4zTzx3uQbgzdbZKBgeyVSgskmdb1+F1E6dG7wKyGKe2ayZUYlUJKVzOvSp
xYpkD2M+lvGlzcBDjxwviKk5O0ax7ZN+29aAFJP+0I4xRGt3qQnSP9UunFXgIoMkJ4DOQJfA5vGB
YIcnLZYXjMdHZ9oN6k23C7TsW5bUh6EOtuBMrklusUTqULH1bKA7rTCqklE/eOBXR6jsVHgvBW7p
yJDL2jcA3OPFJaX2ruziU+iMqyFwDklcYEtTtxYr6GzoecCI7frq2tWV0/kCTQX+N9eT6zgPUGaJ
iYTkrhrLeHN88ynsG4wgkUhWFVQHmcB16adaguCgMkdQzHzXcUWkmm9Nh+pH62rkuuURENXS/pE4
zoYYtruytF8r+lR490r6eRppp9k4GPOEDfasSiPvOjawxAM7lctioD/V29Ld+hJ9XV+Kd5o124TQ
9FzV26dy+j7ssJKDlxRiPkowAUpDdp1XiG9NWjXHZGyrOfEAO9nI4lmLsIw3U4/JZrgvR9pOOHnQ
hvbky5t+9Z771WM5NsMib0MOfr2nnxrKeeRzpbifAxpa8dTa0qYmF75ESj3TDCqarF9WUy9MesWp
mrpjhIhsR738rtI26+Pq6mW6snewlX4rdM691tRpQ/nKajN134KpD5fk5bCuaM2ZrNIBrTpncorS
umtp4cE6yD9pIv0/6ssY1HCqCWDSH6qvg6YaTQ/7ht45AVVLgr5P1syZRRt9Fq4+Vcn8sXSOIQ7x
H6wsSq+/tgUIrrSSMXfVOSyr/k05OztlxiQ6mVSeOPkv+d+GfCZQqCtOQHP75TOtwB+KzbquqppO
xLttQdD99QOUVLMc3XN58LLvEYYc97uefdYf+EPPDH4MpgOmY83WxYcSem0jm27dZJgPyBGaEyT3
d2+NgmSezvurucuWvb76XEHym66StoQAAo5M1DQ1pI4fru0gtDyz2WFyJ9U5XnPkPwm9625bfiqA
+IPi4tf3+tAW9IOsG3pbHegmpSd65dUca9MWSkUyc7+os3CRPv296fKHRg91N9iHpM2ok1Tm1/sW
2UateQZv2K/aQ7ZK1zg6tsnO3v79bf50EU00TaaDFhHlykdXZOvrxujkzSTj6pb5S7V2tuwo5sZr
9Ln28Q+DwRQMPAMZNWLOj34GTZMU8jxERtlhej5gLKwmdfgkL/qsr/mnYY6HUKdbPNkv4dv9ev1K
cEleKRFOdXPjpg5Xt+N8xK1Qzv3FZ4PsDzfrlzf7cLMU30ab1wmN5p+x4jyw8bewFj/XGf2hQcz7
oEFEA8PsZX7ojbkj+9ImxR81ud3Grbd1YTuq+646T1pzueo2Y5ItPnlCpu7ehwaZrTFfUhzDXS7c
DxMmQR+kHDqIm8Sxf9Z346LYZfftN2urntW34Eq49Tq4RI+f6dv/eAfRKSA8QuA3qX9/vYPYzBBc
NoicJr9uNc/P03xiHEH+rdUn9xMK1h/fjdkE7hjaTuJlPkwmbSqcgOiIaVnolszRs+Jxsk1CV13k
j581OaeH75dL6vIOYno6mZchFn+YMKNMHzw3ckdI1wjBLdJiqUb9t7eN97AIHwBApOoo3j9cPrdo
raZOMcN183FVncyDuYlWzgJW6cGaNc/OzECVid/N/GyBnZ6HX7+cxmogUFFbEzBNfFhxOotIUNNg
Whbrehvvpkm5W0yqzE+11L89mag+f36nD2O8ID4/T63bO5mro7FRMEmShjJnWl5GS3M+J3Bh/dlY
//3e/fqmH8a6RVFdgVhJF6Z+UtNzB37kkzv32yj/8LU+KBesojVGIPQ0FJmStUVIguYs37Oj4iuJ
vbc08k/e8Y/XkVmFAE4E6c5t8ftJu0BdNjLUgjeMKao4wTEYrwbZ7qW2CY3Xv3+539ytFl+OUaZi
hxC6w7P/66hOx0o1Q7hAWMv8VwsJobHCw7gnPcfYp+u3ft6nC/Lwdxm9yoOxjM/i+vdP8NuGiA+A
4ZtEtwkjy1j/9QP4ieLWRLUM8yD6WgoqsPIulP/1juj2Jg7imclPYHxcvUMh+mDoiA/lsFx0CKRt
misCkaZyDef2RX+uT9abBdB402xuX++/iq04hm+kfeGr/Z/Tr72hLitDP6hv4Qn/+emcv2f3dfn+
Xh9f84//8pdfrP7X7a/9d7l4rV9/+WGZ1cS5X5r3cri+V03yz5v8+1/+//7l/3i//Vc+CaZgJ/TT
nZ4+yb9/7/SaEmixrV+T4edgitu//yeZQnP+ZU7rpjMBZik8OQy5f5IprH9ZGqpu9iQm9ElXTPuE
fydTCPtfKmwm1KaaYIcppln6/yRTmP8SJNDwDGHjMIwpz+K/SaaYlu2fZkx1MgVZwmRMgLTT7Y9r
jzShqsMcp91GYMwsNl8GXdLR9ju63Jxn6QSkh9I2HgTCiMyWyAvJkE8s4hUb8eSo3ZyT830pxvXY
+e/VBDP66ULe/fNJfg6z+M3lx76eEwxnGBUn0++AyKjzWcZCYyBGn3ZFRLzgxs6QNUSqluz4gz6X
ugJYRxmcZetVu0BGb1WWNPdhAf5GhnGxgieA4cQbxC4Vo0dipdC3xCr++PsnvXmpfrqUfEAVjCXL
HbMM9+6jTDhRpztoFgSfuX3+In37BWVGf5QgfNdB2TTbyC8vQ05bRNaO9UTWk7mvhpTzV+cklMqk
vtECEi45jW+5LdnFTBACdWOylE0+fC19QjjzF6/q9QvK9uqKcv3Bzw1zrzVOC9gsrVB+ucO3gm5q
kDTelgR+3Vp7QZgtDKVqzg7dbWFZD30R1SsbvqQtBmfvNZayKojqDkAMwe2wFby+mY4wt03krurt
H0rtNHdm0oKsyBxqIooYu3sloqNdELhZe255qZuoWf79et62yR+uJxs/IqgYOTo+7Q9L7Kgg06+n
rmWeK+eOfC4SFhCzulLpV7Fjk4Xouduo8Lb1kBGlWJoPQ5BFG3CNCWR0a7gQU/XZ5PpxfVSZXLFE
Gw6Hd2MaOr/O4EWMjpA0OTKrCkHmCVr4A7FNX3Dn1KeuVpVj1lM/H60rGeA/RmS4ONLbAdyo+iTR
OHyyeH4k8fLICaYagm2oncNg+zjXQz6vUPBElIUoVyztOgiOqRXBkNFQiKq1fKl7wNAGsQZEZXeW
MsuJbVojgRBbyBq0yZ1W2xskP+3S2NzSMyeIoHOfBR1lSsTyzcuFta97ovAcPyUFYox0KmJxsG1a
IZdaOtizDqjEPjPicPXJ7f/9UrMbcNDb2yjSHcw+v17qrChpT/cqhrEi/0KPBIuLNvUYA/+bBB/U
G/R2iZQaHh3vVXQKajHw7avMqO15KikY/v3jfNyn4GnUOPk4uuHo9AScDw+jO3gWUA+N93fTzCPV
VVvqjNG7ISadU8BEw4Yotn9/z9/mPoqLLAGAkKYR4HKjf70EAxCziMlG0pTKHhUzZjIxCuA5rWAo
1qROchdFvQX5ObXjsva+GUllSHUjXIXJs5n46SEhLelSCO1Z1wIUKiiqwfQ44pNZ+pbL8fNY5ZNy
opgcEs5knP1oUsoGLcwgLAMqMY0nPyZuqOg1g15t+0JMA+VkNVcqciFygyzkmLxU17sSDk++ctO8
KCqCxKwS3b4ZdYpwMf/eTOKRgEZGVIXApclbeVLT8uq0oMsCCWuxdmPK9v0XlD6cMFJIjEOtyadB
FP0no8wSH2++xthCJKELdvzqtGj/eh9CMpJ7Gktkq5axu1WgJ3a1Ud4RNa7s65AtcjHYD16q03BR
pA+iEc2VmuXv6pDql+nvQBrIe3+qSEpbBgvfCJVlRwjfsirr4o5Q/QX9iOA+ltZ7M+jRwW5HwF4a
5fu0bHdK2DqXxiydpavIZ8+V2Uaxpp5lVz3ADV+Pcb8HMNc/koyfraJD2TtTW3JwN9RJ2fzpI0GH
CNuIGbaz+xReHzBMe1N5+gRlRJnZmjEBeGrxclu50Fzg8ouPCnrpg/SBNhQi1rZtkxkPqXnUXN94
JEOVHiAR/zJt0PVMc1zpwevNRjQBldbFm7zqSL20wPYRpt/MXD2gAtiX5n01OA+OkiFTVC3wiIVr
0Bkslm3MPjUvZH2dzAvnyMu3qA/1TS4jyM9xgcajUeXJ1ocDNC9mvLZVV0T6As2K+nITmb1OsEjg
H7FYoE2k0YrEo6V9T4sBZNSZVgzqyM7xj7SPXa02jo3KhBjmcb6SZRItcoQ/W1z4wZICdHSCpl0u
nVCVq3Z6+PrpxSS10HXi6qHWSQAdPUs9DH5KAIomlHxXl4g7hIJ4f6xJNc0HnShow9vryHz3bmap
q0Kgf9HN0j3fXoqxd0HHs6HpiyxAU0OGUZ6p72zKdpn5HWjGV6nX8gI12dmnllfi6yi6eubplG4L
Bwdg2Zyrxle3js4MoFPMOAJzVRlsNRIK8S5bo3hpHB9I9Vj70OjZQKlSQbyXjNxv/iTRfMVZIy91
9FJ1bvpQ6V2z/GeCMZFMgeGxSzBNdrExZUUD0tSBJhfas0/zfmZl5XipRQ3hUiuAjOWZvqtD19ja
LVA5ux4KerfJ9zIT5cWhNZ9nybqbHvREivTsKiXyImOrj0X7wqEeJoRbK1BXq2IfNW1+KMLhWy4N
63uakQAaK8fbQHBMx79W/gYAIfF8akKuOI9wreXOQr1thATitjN1MdBESmduZKs9Rr6ZLvTez+bS
cshWjtRV4Ht3I7cwBk4SdnC/PHMfd+wqwIAwLmF+1oWKOSdz9APKdEB9Iou3OhK0Dez1cc5mlVlt
2sPdfrWwDfuiYOPekItmbYvItvaKlRMV3UaHJkekLAvPIsp8fPaDcoSqXbeoInl8QwCnu7Ewaf25
BNfLwn7JUdDuLTapfhcf0ullCIx41ZeRdfC9bF3RC76/vTf9R+uQUibjGUZUpyRVR+/cQlVmDOPK
i/t3Ml7yl5gQ0PlooPSqnKx8ZE2p6R+h5L79VqaV5p4ulrXr3Po9BOSy8HxFLsMukgspFXXmyNqD
1suOARVbNqtGG1f/mCIa7Qi1N634ONr9RLAk6FdYEidXGjKjaCRJtWWwq40mfYhbI73vw7OPLRJd
GuKv2zfwm+Ye4M6qnLhqqUJbKORce9fEtJ5HDDFfMg/CbCS1fmnozVs0ybqqtqTizrJyzFGaNJlZ
HkY9y+aN4Czv+4mz9RAzLnONRqUSXAw7D9d4tL750hRPbj68FH64hdo33DWT7GpUCEBqA0CElRss
CznJaIPx5EJZPY0yU1eRV0cL6LDR1a/Zezau3FRKN26MtPf2bu02G+/NT3prm4e5fR6tlGzoQiVk
WPlKenE37zUbd3IX9ed4sEP8TwZh0D0KFr8LDpVKP77rTZijvta93P5EcGv3xRzaZ4RGiWqPx6J2
spMYAm/+z/LoZATa136lLUGXhytrTNsH2yes1jDix5w2/5XR94Jgd1gVem2ujVDzV5GtFysqu3Kj
mgFpmLL19uX0YmtwrktIQKS2WemKRuow020WJqP/FpqQ4vxcEfd01En4E+6WYWPuw0IzMaAZ6OJv
C3yMYAj4CCJhPVuTsgrXI0E0k0e9ezRC7EvVlLdKdulaj/MOqi9p2umY73zinFCyauFJJZxuEfv1
NVbaLyobo60fdfoOvTTzi9P7V1Eg3OxQhJCFFX+jDXvM63Kck0tL3dvISEVtOkDAeRnca+hS1L7f
VbFsH6wekYS5K0fT3LuppyHWNYavoXKmxHvyZHNXgnk/2HoVrClo9oifxn4v9YBu8nTmCRStOtxO
XK7lo6HzIYGFdndXJWKpRVp10tWwW/ht7Gza2tm4ZRO/xKly6iwW4MjIzipnhnWuGCdTbUGhsaIu
7MGWqyYZ3IMw94Oqect8dPOF69GdRyhi7r2uTwnONxBzEda9AuMbh81daGbD3cjGCVC73EQOaBZL
Q1tVmBgBkcqS3+tMWNjauKKZVQBUa+1yiGRH6mkyb+oco10/N+M2PtxeOgNZZVYjTpJBEqxHPe03
hkvDX6PJP7cjuYffGh0TFZCBGYfuMjXL7rjLoqAi3JYXU7XjuWP3/UrrkGOYOJ5Xst6E0SpVSjDu
Xms8plHubFLDO0cRRglWfG0di7RHe+z6j3E6H93OP0VEdPMYuucuqtozHxA/ICEz91qAtEBpNy3M
ZU3qGAfYPCGl4xIROgPBzx7RTRZufCgRNvkG2d6Fn8ZXsxFgP9Xg3uyUbAYmm2p6ZDXztFPqFTSv
Y2fmDfWOsXtwCg+oQpkkq0jLlQWxa+VBDaxoG2N86M2BnwqnPJS++RZkZXqq0Y6NmPLvq076i7wb
ysuo+I9FZtMpcMkazGus17St401KgPXCyxpRrQa7xLBY9OzyzHpGspjc69N/lqgrckCbul53faXs
KpPfyFOv4OuF+rxilp33gdfs48iRTwzolSWb9Apy6sEt6vRcerk2k0Y1zTaRf0mRoeZhZDw6caeB
XLr2vQX8XbXvGz9IF7fTQJs0JFj5Ppv1Lu/uuoq3YBczLpq8iZZNX4xfaLmvo5CTIo33dvzegvbC
ybljb8OGF9bx/AZNkNNXNzL/OkwFj1YkLAMOwS9jYZ2cyM3O3tg+aAEg3CAK/A0W6+pON7DMJiuF
MtMJ8DfrnTmky9yrkcy00KWpmBy0wqOMrgoClagAXgFBKoy/jrRmMT47UfHdsZVspZcuTxN+gWjd
WqXgDDou2iKplmXM0NVaS3/EtFAt6zR87Pvm2ejdq0Pc/0M1rUYVQccSLX3lDtdSDfx9GCLQgMAM
m0t4+rbxuV1/P879luNBrY2+i8Bf7dgm5V/912OEa1G/MDRAwloY7tTRIVwRfOuVUx6hy0r/1aj6
Yh8ozq4oAvJhnSpesmGszrcXPyHGmWj6SwUd43bBg1A3dkVumVu9o+2cjJ8UO6bT5S9nOrKTqbvY
fGydWftjPUvvSGD3nE7nKEd9PhGuf9TH0NtUqV0dZeidRGu1p9gBMCDF0N/9/WoZH3s5NGtJqdE0
15yiVfSPuVe+l4q2jnCmhBpR9S0yNNw7M9im7R5/W7sfg/haAB9fhLXfPvaxO4lzjKdp43CIM59a
N/HXs9u+jFkoWJDWDaQujXuIr8JdO4rpEP7fDbsub793YZXepxXkHaX1wlVAp+CltMnidgjfC6pR
WWHOEJ9VuH7/ii7nSdqahNvqJFt9aPyBg4/6NCaH6bZJG3sWH6JDqdU4iFaXN4YFnJ7qrNhVgctH
ceem6kWfJUj8dp+hWViUWfHDaxZByNPp96cWjJPbGFcm9Wic1w581jBYhS6mNyIusYarQOpFQAoe
QRP+Pgrd6mQ3q8JZBzJf6S7CoNbWxk3jWMhU20FfBEPAWd0u5cmLwk+ttVOd5ZeH0nUF+VkWcVaO
oDc8VY1++rABbjFRChtRa6lp0ADIaZ+pJWGbbeRc/o3VnRaHaHT1mUJle+FNkDSzR/kC++j7OKC4
amWYrf/+uP6m0tD4YDSxbIvuI+Wqj42s0R10JWMWnZVUyg51qoGLb7KTjwhmglDeSy15a2jJLpWM
TldSRmLb1CADU1v4Rxo58pPbShH/w6XSafRaGhg9QhynXuiH++oDMLQqT2NWiyoHNxnOqKnG4II5
qPOF2XvdrtAagIaiUl9qJ38je6a9rxpi2mGyZyvy2VPpU4BT82hX64Q+KkHVQK41m82IeK0zk+yS
EQVypOE7J350ih1NdBT8qgsPI9nF8O9mvlKNd5YnsdpY8Q5TxH1VlNW5Tv30fCuBW19bv5enSOL8
jG87BFMRm8Kp8QaFmnWK4EdsbsP4dtByWgUyislYHv3g2z/FpX/2xKEDfiMMlfJi1+4L1/aa1JRl
peZ1nDX3TlbzVcJQPMSWe75VGkrwJBfdeVaX/1S3xyzAWKrk2oPfqcMyqTs2qtMRr9fMb2U/tDPD
rA0s3PEdluRq62WuevCclojIYqVqlTjp04vEJEvCwlSUFxAftmzazJnNSWOZ9zUF7LLHk4WVpFo0
ITCE3LL7N5H9qDiVvXcttFs1c0Fxu2m4l35cn1uHuc9y1W0yNnILUiF94qILzl9hrNbX21dRFRfm
s6fviNLG1GdypggD01yEhpnvndrF8d56PxKvAs1ienKbKZLeuKsWVzVRKfO3psViYwerBG3/Ku2j
l4Jj0XttICwhvT+YDWiQRaTLJULG9Fi65ZWI3uFVDBEHl7Bxn7y+TuZ+mfZYakCqan1WXwZYJT1n
YoPy/dLwy+HZHyKQZb0Wr9TRCubN9AwNvc/WbdqTa072MKSUPoyx2ASxSrWI8a2z8WfH0JTLZNoE
4Wew59KmRTu49VEg6TeSoNjb/rVJlf7Oxqd70AO1psfjlgd4AWLBkOvnhibn7rQBiLGyPdAI+uex
sRX8sGVmPE518ENhQdhSLbxXUeB+jWXIjkx7c3Og7U0t1EMvoXeOoGJ35aQwz7l5W6HjMfTwE6sk
r2+R9Z8yYsovIcWe0m3tuYEfdlHYkkcloOWs1xqDhII29qXyrVAd/bHNRv/0f3+qUwSQY1QRsUyq
/V01tBwQIQJ9cYBoI6lD3D5o0eb2Jqqig13qZM2DOlywT3XLLpHvlmLY89gL/b3ZG9fbyb3j0LsL
xMiWkzLxIh8bwnrVRKyEkK+uPmaLUIuUtWe0/TIO1G4bFKMzGxtzPJepRkvemZjlo3Qg/KjGUwwT
bz848HE7xT+k7HxmZdAlDEAyuBifuNjNEZhZ5rVPZt6d+liUd16U4a6N9O8pKfn3QcLJOa+Fv+Tc
sE7qxLxPW4+l1tW+F5H5wMFfnPyIFxU4pOWb/cFMeRK1Qb160HMIUW7oWmmlvyQ0OjyMcXJsp0cA
AS4IHBem4kazggfHqKu9ndUgM5AQVvsQT6L0YhJkRaMeRmG//PtJKOzmNJrYGmTAAheGpGzpMdLp
6d565AsZuXmQGGm3qqIea+Cnd6w6KT2Azphr2MVW5C1Dt9HHao6hvr4GPrA3xSJEYxTdpZ8AmreX
qizk0ee4TKsw0YFJpeE9Yt40tdr7fohsDqgRSrhpDVVSKrhGlZvrrPF/4OXpj7QQ9a3mrKDEavPb
ydwZab/c9hAW3twtZLe11SrtSlUgxd0+fTqq2Jtlurn9lDkngjTn0bRmei1sIQcfv273X5Br7vIR
kvJtqh1xxSzpePnbkTrdrrW7ZDWC3qEVe0qMfmCvqmqr0iyr3e14nNoTNMtBnzgVw+JgQGRARvVd
UKfIfip9fXvzynGUNZjOZFYYxngwVPJj8COH07ahCJwLBmyxI6WzY/DU0SYfCKZWaECqsRiZtnCY
ZQaRv2pYzus6LdY9zbUFVJkBgfSwVH3s86JqGe6++Wpip32Mai89DaP9Otp2sC9VA6CHHtlHnTFy
NDTFWulqxP83FN4+8UZvb5YNIp5+Ugh7udwGogRna8bV3KBGssAflx+C2AQFnTXDJkl6c1GqCs7p
KhzIZnaiayZtjiG38XLbqU/VnDAxlLuoxkdOeyl/yW3mNPiUFlZlHC0OYJLY7BkJRT0R8NhT0x8w
gAIaeEmCYl3YZrYTmrEfGjl8zQS1mqFvNkrUq0sFDNgMUPcr/Btn2VeZsk7y+IvZeTpMXtdYZDbu
38K3iHahq7qn5H6+naCDLkJnoxfIBcEDCX0csWyJeC1YY1d+njsXAyImxoXuzeC0fpG+BsDa4qAt
iN7BUOepF50S4KpNUui8SZTMbydMI1XjhUvzMxmc5E0ZwF6Zsvc3t8pGZQTNwp1WTjdvnnULKwWe
hXKBEKh9atVnv+hPfRVM7qT0m8NT9J70D0PbPmTw7l6VaDw12fcspwWoFlm5VG6ThFHQABdhVr3U
A5TFRKuyuxJYs5lBOTZzlUbY2FtzQzfcZ6sxrgOmx9676vCX57kf6uNmKKzz7VM1fO+9FkFu9BMw
qL6CoVVmch/pOV+5U99skTi7yujcfcXBTVY61ZimbfZtqPp7G7YWx3V7WVmlT3a9SYgXkKKXLPIf
yA3Siiy9EOfXruk5tHMsJs7CdgJ76WJUNcPwWzp0G5WxchlYiFkm8qpYYV0oD3rS1muynRo8Gy8I
2cMnFbfooNKIzDpN2yvCtzeTmXUeYw+epZFod5okGEMtCFpnKqSwCmFSz0y4WrhCiSAgT7DQqsut
oYO0fps44a6o2najEriAoh6Zx7wuJdsJt6Ah1IkfSRsfax0OvE+7cZXmmORneo9wMenkwdJTiRY/
SrehruINZjiku9v5pQwwLUh2wjh7SmsR+iCebicEX5XzIWhobrJZnQVaH5yHxCnPWS1IClHXXTfK
p1D6waFjYM5Ahgczwxria+O5T30Sty9DGgdzQVH4QbfxVxmyfzRV6mOicIN7mXvFpbDWivLD19Rk
ynAfZzRLCR/JjWY3qrLbaHWYL24lkyiB6Jgps3aw85ckr4BlZhrmlcqxjWWaSqpsUPMyL6YJBE57
rjDfbdu0CTaZtu8SHQ7K1BpLZd/P7CYhimeaTJrpozVuTaEueQKvluwas+uPQegfS1uRD7pZ7ZS2
K15SCtC3/ptmDP7CGi15BDTrzH237bZZEDG5xLZvrOOC4odQ45eRTcOKXVpILKQdr6NpV5PDvCLJ
pPhEoipsMbXbfz54cZrgJEHiJQGkDkK9D8ULXaRxKbSaeLBQTpECuuinIzUbrLgSW+VW42pLqNaK
Ngx7SzOx1w/Glpls2B+r3my+KRTFv4y4xjABYxMq01ScuqBXD539rEYk3gxV6r/WKjHBBL732njo
2xIkc5Y7xDxY1sof0nrvpGq4pTTuzErHqhe3H9EJ//svONBr7MTrL00x+hxAtHRrBZ5+EA0U5dpN
xdlO2YqGtR7TdYAhL6uEZDbb2XRFkD10hRtt1GCuqIY9I/LUPmrTC2XdYdnbdrx0LTpUnHmK0yDd
9k5PcSx3wsvvrTT4GtrNu2fGk9SDHaog0f1iDCSFoO9ZjUotj/95CbHdAKZTi3U7lbgMd+xWdeMq
gE3RcWRb0Qz2GxZDSMFDszLiOt561BLmFSLiR8yoMztOSJMjwHJ+O9WZuJ836jBCIRlDDY9dvzdI
34FpS9Um4xuFPvP36I7txrMqBxRpoz1IEEJr4oDutEAaLCA8hG6n4kpsqaJlVvqaxpV3ur0oRlAd
QwXfNIiOmZpQu/rP5aGL9eqgiN3cZgCzCA4F2/NtOmAebLExm05kQRNFiGDhJDcCufzfRJ3XctvK
loafCFXI4RaBUaRESbZk36DksJFToxvp6ecjPTVzo5K8T9gWge61/ujIfnwP8mp5sctI++0IXYQe
QXY3MgGWs9mWAfZCLOYdepXDA8qDlQLpXy5NI4pzT+8rxZ/by5qXv6uZK0phpHr2giX/RwuBh19h
+u6L9/K9a7qcBg9Mpfd5Z1t095qX6taRhpzMQd9gSgWHTT0hTp5YDo71NNW29nOcPDvx6ooIqHu4
CikN717pBd9bp/h0Fr8/6h3kMJQmOGpAkL5ZUjPmlsOHEot3yWeP56YJqpAocO+oNcV2KIMRjurB
f/7JAkzwD2CvqdS60/NVj0eD7sMcTPYy3rn0TtEukne6/RaUNPfqIqiuvtL3D6aMjTqmvTqPUrXC
4ue6+a11OpPmkFQdoRJ+LYusTrmJPn+j2IzidRqNbCqvy0lVN9D3bQXf1SZz/aB1ax+U3ZAYw7Sw
hw9Ri4X198QRGTrB/87Ga6CrfwtVPttWjGZR53aqMf6V9/+Pop60EwfixQrcv4Fbzx+6Wxzbrjr+
45KreZvfet/9pH8RMRdBF7WwqA7OBHoKnUJM+rs8DIievpdLMJ+rTNcO4v4dJBfZ5SN2QnDdjKSR
xj9Paz7tOLOrayD8gzKGKjG1bTzrDm2kjiadN6bZPloqKpfjTji3tVisD0eKb7UsVq43w8Fjnr5V
Wqp96Ev66VXaW5A320/U4+cFW++3dK6MU1GwQYtKPwxQLe+dzaq7MWU8p6NO5+HqxMEovm1Ip/7q
0NtTu5KjYMBoaLLw/xquFpk9HRadW7wsyxi8ayIOPKp1NzFuySwztZu1Et4GfBHStszvGU/+wSlb
GwNtcEQECk6NYi8hsMRJTLEGIRnBxskN6u5AeSl2AT81eOhWGVugnYRTBcWuqiYSunpc92M5tIT3
4AA36oFuFTVZCIgODxVGM1nMjK2WHWx7dE+d9Ny9YxcTryG3eC0oQP1VN07C57B+Vs14Dx+av5fV
XR0q5kWnOaV6UX7hJg84XXm0XFNfY0O/3V+2an0JNmd5AZaQ+yBIz/j+v/pFyFdXb8enrXVeyRlQ
+5FSnFDpGqUBZGqq3b/LdhxGyaXGkjTyjl0e3xWmeRls2/g3UVjLYF4765hxf0RblQWJXJv8RW1e
RvnOBq1gkpbz+LGwbPqCunY64vhU6CJWsMtZvtNWComuEfaZNXZKRpI/seMG+YGhdXghkCWNKn09
5sKT753l/FoHNYeuP6Z3A3EyONqQ6NJq2QJ6cRR0w0zdiPRCB4pI4ZudYDmA45RXcjdQbYrqs3Nl
doHSL+A8lBVhtza+yzmx7KL/wD68MyvlJ6JM/WveEM+zQLy+p/DhfV9+e1zujy/+CsV9d1CPMr9M
3ji951mjSGproIzM4IOFpj6ujwHOtWwZpQLlg40HflXI+6p5SdQAq74Y+ZBIr0jBoArjyQFWiz17
1uPaMqwhTDVOQ3OiWjcIWupyDMQK2jLeqBbvIi5yDOJ3NU7WvZmj1l8YVaOZYujXds3KU06aqAwW
/1QzuRG6lC8AGVn2aqwfIjVttA8o/E0fUY5bZk8IqNYE63Gd+Es1gyUt6cGvtvqZkBu6gCfrxMZh
x9QR86r7tKG7mwM5ONYpWUNd9epphpd02VDFHcRfmDmrdp3IMAg9G1lZ2efmFdxMPtlp4EeVBr3r
y+2L+T0UUzD+EK7L7ez6/y2dUyWZo/fnEqlLiuTA/WOQsMe1hy1bt2T3jshND6uLnvfFJ5dwGxvs
ZqexrcpP7Pw7u4RD0Kk0egBMS/aQAhM3r+t+FmOxbV6GeaJymQWUDGXvlpIE8sME9kiy4XXocB/k
eunzTkjnNFXYge/Yv2pWKylKl79K2iSrZmCG72siQCpyZd1m/DUaG3oP09WGnQVUREZAIG52pf9n
1sVwkst8CpxqvnIrSXzw034IMveimWRStPxqZEEv0jZjsW3wE4f6wtkS6UtDtFntFMmir5DvCJcJ
+Lnv5zW0HUs1rd1zYMaTMwen1czfpscbPDPPUNupiph7V5DHVm2Xx3cobHgFxT1pL5dnl43tY2nG
3aDydefRKLqD7AmwfripPErHweiNseEFHc+eJtHpgtXHvQbbBqKUmdc1qD7N+6DNULYdvTb/sNr0
RmeYO3JFiMQo7PJW3IdhT5MV47PzbZrpsR0Cp3x9fKHxObSoenh5/ESmkc2ZP34Oeu7FnSFyUuRK
yWIOfxGts0MA3ePntuy259FUP4nDlUwO4weXQepBGsoAihiBPHvzM3ol7fnx3TCkWrzQ2guxKvJ9
urE42LSDvM0+Y8HcBNtZ3AVxa01tcDtrn93UZlEjSWgMCWJZL+69zItcE/3+tzWztnvNgvzfXc97
BMmwyCz0fEznPSEB/08VPm5kl1Bho+OGguB8jAdDiqxpWdZXgzTDF3OtERV1L7OVWk8VwUw33NTe
izG8qdYrDtSAI6K7ny7CgFnzxrw51VxbBz0rZSR5SMgdJhj68RtsZxePaO+uCDaT1ejSv5KG2LDk
bV7IW3r1ug3bt5bt/onlpOOGW72Wb8ROInnYCFezx80/UJJJ/dk9ly4ThXPzAuncFhM41lsw8LfE
jRyrqc92iDXCpiPjYSmG4bAhULnaTb8b6zJIqISvcYdr1cWSjhkGW0lT/DTe5EIhkeMykepe67xZ
qjvpqc8pRgYSu/n6s7yz/o8veWudS6lAvjYrB0/K3P1oWlSQe8NttknGBIi0L9MHltL+u+Gn8SDb
+Tkb671rqfxtvi+EJECU3D5b8DzYVJcPgYaJwod5GVMy8u5aHud+zVZAr4x5sthlgTLOjy9m34mD
ZdJMW2/rSS1XcloG5qGtR26fEnX3D1eiD40stG9oWeXJ8fUydPuBY4DgJDsR/DPia5yr7Wn0iz5g
6zvSOUlPPuX/LaOnzmqpprM7aD7SB+eXQnl6FoZjnxvlU5Pb6LfJqA+ZRjbHGuwLI4Aqmp3z48tY
ml/O7PeclmaznrqhBvJkBnw8gFaDrILslPJIXA4nScfDhLw7T0jbIUVNcYf2NIm/Nj5RId40OIlV
3Yvj5HrdjGK9Pr7ze31XMDeBhhH79zgMHl8MF2AO3qSLDW/6Kv18uMxqmkmyVj8CudVvA5cV4418
9SqOl8GrnmtBEH5fpSdiYP7801mSVKoRv810gt6lSaql2eJRdpC9o7fuKrMH1BCuIq3OLKnICgiI
G7PpHe4+PytTYoxpvzAa2J/30SpSmAAiC6YqnskTOZt+We6pteMEbxcSQYjUqN1+e/a0Zt7nhBog
WeQfFmvqRFPOYpbSn53kWz99EAqqR52/mafHj0iezhkVDMA/IJE4WpZXPkqITUjuLas0UJatiq17
IGI22eo81PKjzev1fcrT5TDnFo0Q5FZ+x6hBW1w972gRYf6IBgNpaygqTt0qy/+6c/mt7wKyEycY
XElX3jkosvFxj56lUy7hcNeT3K9VfkQj8fixUrl3sAZQRYt51y6U9yMQlQGbWRjXpW6n2zZPv1JJ
qFTDrrcrzap96UVDN4GySX25/0hM+1thO/1l0BF+rYpl2GAefp/KjKdqMohYIb1uZ1t5njR34YxZ
Fmfg3e3q3MGdfrDbfQWLNZVqpHBktV+XurFfUQt8aqQEPT3+aNwyJ57QbpJU2jj//uWFMw9nwnP+
90e6tQZ02VqyBm0e2oXDGmxL9EmbhhJ7Q8GU63TNUQX/g78Buxk6sQ6wJKRPtXmn8ci9cblGj5+o
867eAcCDZQ2VZ2NPDjbeDNCk56wtfgcQ5sgpeEDHPlWneTOv27qdvdF0/5SNmxCM+JeAjunV9SGs
m2FMz10jTqvV5W+DXh7GYDs0y/p3rUQJ+nJH6QpjdqOAsYNzURp7U+dceBzc2cb103LYkLTCzf64
MovBcZ4Yatp/RCZZHc7TUqLRuR/Xqlg/h5qGnG7OCbqp5/Vzsef96vTiOmfZu7M02cVlAY9Y17Uf
jbsQ4kKY2nMnVsEiX6HxK1lZOwihQzHkDTnB3BhSJyc0y5bnetWqgzHPMmKgC54MzElRQMbgl+tM
T0PTrt/UqFrSC32YHVNEj0EGoE/cmLzb54ZcEdoBu7D3V3l6nLUYGdhanVomitQnrwGs+L8vFqRG
1BtfjpIaFziQHu/vfjP05puo1fy0BISSLE6h3VyP/1GjtHcPrXHGOMbNtivm1vixgU/FuevNJ12O
7rs9T2HtGYng0cpDj7p77DX9f1Yu3vXSHd/ManxxVY6McurzWzHY04E4fguvGrXyQ7G8ChjmZCy3
6t8bUN9fgzFTw8WGwFFWtpeDNV02Mgxe3LyxX1BtUunRemG65s2R0An3s1t4urbh+O8uLfC/Vena
XdTMKhSOazpERCX9loufoSrL9SbqDMAJzciXY5p9FHelnCuH6mnJfYJPO6LgVrc2nmhxy46DlX4u
rMmhKNr6xSlmbP2pfJZ3ft4t6kstR9TovUvRvF/f8qaXe08bxNkZNNbLO9RUEw4WrxzKZTSAZ8rS
Tc+tgfqGEco6PsgBD9FGbN2zW7eWZCUvoLaX4vdwoPDy70WOqx37kxh2eLm9J11/9mazfNXEFJEZ
O70ze+uvuSBZLPPNy+NgXr1Ui2Z6CA5kgUX4l/Snx7Daj613SGf/BvhI9o5ZNBf7vmvx+4J57coQ
e1nwwqOoYrdZK5ru77YaffSr23w/fRbuo2O33sdI5w2HpziIGfx5LZtz1nhPtr0OF1b39GZmRvti
zXPYoksDtdCIorsbGQip6w8E+N6ajuRsfp3iqy6LY6fgvAtFlFprT9/Wqlc3a0OxrZGEQeeCFYEG
2i91tRwaWugv5RRYL5ZJXsW0LVfEvJ+t8mfisjeMPWnr3VqT+B0nHQ9uiz8puP/55AI8QCAdH/+p
xx+Va7WhMIZz59oi1tZY2H4Xw36VwXNGq97baINYZ/VwFfDqe5TJ5FXchfuP+alw8V8YZYvG31VI
76DLZ515q1stogoeCPkdfn+QMfaq7Ov9WKQlIeCY8rY+3ppV//BM58dWdhAyRiWuDjUW+BJEd2nQ
LyYbYvPkgbaSw016Neg3r1lkBMrdpViJxrvJj+RCOOCWJ27SS9KfuP0iANopnqcqbmqm0odkPp9k
fijn8mc6WuK4roSzytxKjwN4V5TWAC+OrJkT3eL3amslWUGa/4Sv70Ui0jwtYpgvYkYuCQq84zf7
1dZojUoyrOMHQC97AiHu2kdNp55lNuwObSPDMA6y9aojfeY2arITYw9GCFfd2I7+yyt4lBQR5940
+99bZRjPWV7/EhrAjNcb+S+7XeHXuBvh3r+3zJ5Rm9I33FY4Ctua98NwBNdJAcQLchds4ZCv2gVU
O3UBXr46NU3XFh1X1EzZqbmnVHrOr8ldnV1ZGa/2XIDs5fA70oX7W/MnEKJduqakKgU58A9ptK2v
L3s1oRFvs62MCQP9RAxZBTYpgDb5degryQYocRpUYgeC/xJYfJRg8C6ndj+KxOxm79Cw3UeT0zvJ
pm1FEgR4bGxuinQO1rdpJRqs17AKOGbf7remJ3QyJZTdotfYqWrMDgWIVF7PhAab267Vapa04ivv
IcBRnd+EK0gVrTw3XCc4D8qqYeBy8wcjKcKZjQM9F+d0WhHC+6/+UTaySqTUPuEz0Dn45qHAC3nM
COXV2FORogcy1lnd3UCLIZjpYdE0frXMlMs8weFa8pSS9ZvMBZk0NZm4S1v/MXrmKyI/hQ44bAEA
E5FKKnhu/M7nAfmraR6cxbk/lAMhrz0hZq6vEkWC5qD3ywtwU2Ru8htU66dY2p/FEjVaqSW1RQqh
nxnAh9PvMf3bkhOZFup3ZtGXzJIxsEwWMU9Oc8rGZ1dPu11aE4qZqqA9yu3uM0i1YMcC/TfX5sTl
MxxI+RPI38BJ2mtT+ARJfkpiI3ayACDJitJDll85gKy4jDdt/a/S7P4cpJ4ZA9oDaVesMSS7nV3t
dSs9TKEGnp6WUGvOWX8IhUZc4hgQGCppdgntTL36pqcuXs4miG6oixYBybKsBMwHSO/PoxN0e7iK
OfSG4tsdZ39ym6qPFSxBBgzkW+651XLIFx+lRx+A804B6V5bQQGBmrdmb/Kc1UWauEMARjhxyuiz
GewxIxtWZR7RJS1+E8SWld+mwhb7Rf/d2f7vVhNUbFrMSlPeUVjFHLZtkxcX0P+eLpow9XASW0vS
NpoL/Uupnf8qxnKMNaF9lXqToItjO0+9r85t7Bi8jUaqgQVRMXDN4/onGF0nwXVFvQF6Bvxp4FX5
WMq4pEuFSNBqnxX6XR7peyd3OWxOcBYyQFWyedUx85Zvdd3Kw+IyxXZcDWgp+gATSUuCFlK3Yp81
85O2Gca+rte/KXndaw3eiIciykwHcFPb8BCkNm5wLmPXsedLe8y0hZAorc13PDYdIcqTeiFY7+jn
d9V4g5+PjO7IyzN6xLUiiPUS6jjTUM+Afr3haKmfgrLdS00NjE4wMyYmI7URhV4ErR4ZjDIktcdo
kGuKz/tLZc4kCLYIzdeRItrW4ehEWmEM2tva909zUByLYTyNGcdTP5BUiLv9VfIXRmfKyWAOIgvB
Iw+arZ71LlAnqzmiRwFEx7Za4qMfpYt/wel3/p/OyBqwuYUzSG+GZBv4jc2uve4MkKlNd/44fj7u
cE+NtKVrgpOK4HxCBKxIdyt6hTSiUlPvjQlwuIcd/u5cF13mjJjFdMWLob6nupETKIrgRGr1FdHg
T1+f71aa4kXRR4+uP+Xj1GBSjPplQ2cY2IQLZjV80hriyPkTDIQA2v5r2+dVaG95c1CzEy+KmxWi
ZFQDId/U+hLDvrb5cGwWC2taw0Y+2aT/W6UTghi/aTi+EEaW39cRSeSUUYMg3KHYCSiORAnvA2W8
9+zwmW8IWGblkE2qte3e7cv/+mUig98tUDoPy46pLDgGPlbZcpiGBFUJFtJyb5c65/eCAtVS3pNb
WW95Sr67bYBSoJyIYfRJXHbGMpKqsGLkGxYW8l+APpet7kh1zF00ppnKzuTih1wM/UHzUc87KTNo
m4/7duV13UhqzgHs9Pm0Frq4YPCltlDWz5xZ+t7mAzLNzQj1bf5jYrpgZxur2F7MvzWkdFxWKDM7
rb2YDsI+QGlCLnND7rKuaEI3Xej+GH6lXt/ddx9QPIUNtYN3DW1/HUJjDepoziFsWE0beBGynYlT
2Os1KFcHGxQ3GDXD3tOwZ04Q/xSrkzNskLI42EIlaToTHugPGVgfaGzWblbs9fJa05QSpTaFdFlH
vpHaYA9crZm4Sljq13k0dvUA8pmVB+G3XjylxJ67VbIW3RSnDeIlFDR+1BSFe8HkNmT/aSPagHRl
bM84kOJhppnAonIDTYm/a+qN+k8i6LPyUy+4jYVp7LkBVbiiU3ujbOxuz3v2LPfTcbLvyKj7Z6pK
CJngwWFejo2c5At3uaFW+qFD/IZwgb8szSHpNWN8tZ3qmGeucyunr4nDis4D8dUYdRY2RGTmeBSp
sqDyazYRH1kLd6y60x7G9l5kwBllUCSO3742q9JY8eYJxLoIZyrH7BSZKyny5sEV43fPwz5jkeCx
pPS92Gvs1nDKtruZsduiLwaCL8hXlm1S2n+siQGDGZmygE2eDauA5aq4ZLlI6tBSKFpUpv11hI+j
MzWuqBPbXaZdBWvwAbNSTYL5d/7aZ9vUl11fsrpsgKKgdmpjhZtb0fIRFWYMbBdEhvHD5RVFD2Zw
QyMBMAcoE2YOjJ6LQ3DIRCFaBY2AadghTTRvomHgfltHkJBskceGQIxIluUvJFmofbXiaUmDL+Q8
qPbcmd9QIE5DNT41EwfqWNNas305BUOc73okhg+/fU988OS/we7XiYGmBGFpjhtl1u0XUUsC1ZnT
Gux5KARxk67y58yEtffZJMEluUaRRVnTnKJvLF5cf5qitCewW2ZNm0DFW2G7WnyUaWNcUcgjCRre
+y0DFNJISrScF6OazxYS+ff2ntfKmIpY3P9C4pTkox9buvyTy5ynmi1GEw0ncfCGLdaLkNhpp6Un
Z6hqiyfDrU0mcZJhR/Rb6JmUG+VjLSN/JNFaKxn3HZ8YzLrb4rJZqiethaSUJSS2ICO87vujv3p/
JtH90OeFApIehlhQ1mLqaCZnX5mHGWQR56F8wuKdroB8aeB+SMVFbq/NHPuBukzkYFv1oH0403fT
7sY4sPQbonUjtHnt0VTveo+hIO+YIXA7fidQwcUF2bfhNOD3JJuEPTWf5t1S5Z8GF25Rdqd1Zday
sUgzvSdmVb72E5XQtaND1WNM61ONJ1Ij0LvR6/6q0TcyGkjruhprecq5yOyXFwPmDpNSN1f6yE9X
/1BAmd5fBJvbvClsnvExuBFBz31Xm3tY4p93TKhO59+954cp/tFlMjNQ4w3C1Smx3M/M4rqG1W1I
KT3y5+Eimixg2SFPnNTZ37WOBrMzNAN/ok+jDlnc8F0U4rj5zbaW7EmZVygJQtlaID8iogHym/HE
xhQwd024vnvvK21Hktx0DlNnHZiMdP5lW3ETZva9bt3haGq/8z7R6OSdaiPRR/Kp80XGeCYOcpo+
+kGUe2BwRq965aXBVI3kgEDhQbytgVnvClw7heD6toO8DTXr/rD47smd7xN1HYxnZmDNpn9zbrnV
y4y1nk9qjRp9wESf9rFdyve1nfS94VHPYOnaDomxFy48DiggDmJblj3SBd4AQTGbXlZHV+6drfhD
ZrN3GAxvbw8T1UzmhLdl410yKt0l5l2S6V6peC05CrqNhgVpJF0RMCGV56k9lamX8tqTMsQdfB2R
s4NeOLtA0gWxtGsXS9s8wyQAfFbEdToAUUJXkWqr+rBgstlS+UfPg1e9I+S/7kxssGI+WunwSZAA
QJiFVcAzPSMK1r21YQCn7e3ka54TE50YloARFTorJPpCvkmHw9Rq6XhsLPmzDlrtdYFDK8jNcL1f
9O8EP3QPEZMsmiJUzr3eQaoobQT1xXXm0cwhyD2ghCT1wNQK6JcsTV1IgpT4vsIw4xRbMwnTCyHz
rV7tK+3syjI9VVYRRK2GXMsBFZeS3Al3S6zUpSNqMQgh19M8qdHgUWkBwoxEyW6m/cxHbJGRlbTC
z3euSvMI39tJdcQG+wSNRYTWvHQeMpNhdk9FYG+MaF0Td9jQpuUjy+0qDJp8ShpO1py4kaTpl69g
NAlALwOxL4K/DFr5vlm8FyB/QrsnaBPKI8OyaMjK8I2XkUOZrHuWm4FUjt6ZTvy6L3nlEdKr0pu/
oECshR6TtOLEuSTunovDT+ec9KkNgdAQ4zshNkBZf3of7GL10b5DeUULEibAtRI8MWdQJ6WJxGMx
7iYTu+8mHJepw5/4VI5VpX8XdXHAUtCGhMuTa+mSPzD16BzDekSEggiQxESjigobrfmM+zeWlfhp
5RicIESfbdxle8SlAxph1BvA96bP+4iCNhvGjxaj545FBYVNCeCHET8ZURlrqywOdqqiSbKoKr+B
MeQbfH/LV07jhAGCIxCy1mRfyu5op6R7LbNx5RPcDtM6oFMIvjlMfkdhNfHspb+8UR17sngSGGMn
mtFC3zWbUD51h3Cz1hzUUPzogyecJawguow/Exl2MQh4tjPV3pxbcy9cMyZaNYu6jVLUCvMMPv4V
6Pcyjtl5aFaZ6JrdvgzrE4n8QTTaOdsmlV8caQQQZHprPcmxbRNL9H872d46zECcD5AnXvsDbV+5
74vtR8fZwu/MDd3SvYuZ+djMkTsjy3hkxavmmFtcsM5xFXIG2voK9EmwvOew73uWneAl3FkeMXrI
gy9yWvLdPYIrKhrjvG4zR/oZ/SER3Epbsav4hOgbeR2NiwDH/qpMo+f8B5rlgJCgJu612OQcyb6d
z9k27Up9fktJRX3Ki/W7tTlrIrSboeU/V8+6ee20AULm1S4dS0E9EL+jwmoMfAa0xCM0QWSO5muw
f1emM996zf2GvM86a9v0povPwsZw7SG4gvBE4iEmKHSNmgLmsHgocq5Y6hEQaU2hrTddiDjT4Uiw
IezXK5HkDb0qOogolTDKKL0IkU6eBLYFRlZ+CMS+CZNvvq8XtrYBWQi1CwyCmLEPhLBd6yWfMeWy
/dJ2R/DBI16gcPaGyUepamhQmqC0Rh9f0MQh+Gq6joz76pTmk5cEzbjBaS8/Rdu9Bfybh3OB0mlC
Ci0cxwnzz7po1iQ7dBENZia8gHzXSRe44is+wFYWyPvyb0WPBMOxJYG5hk7wCprRwbYS1Vu7gYye
tR+WCN3VawcanQzzrw1JbJI32Embtj2PgzrMSm3PZskbHTjMwragjgn4vfbH0EF0HE6C+gTMs98K
0buJpy1EaBp46oibiXWDFF2DkGXmWlQPeFhjUHO04o11ruVX2Vfek0GJSpuK3ZYuxxFFf4Q0fUjA
Aq5brhtx72QnV5korVqKt90+OxU2tR7MtOFcDj96NX63Rb1ba5O3oynVjg6bZy/rNMaD9ciZ2u/H
Qn2mU04Nm1b9gsjNTmDMVmhlyCyn2UY2Z2rJ5qjiTXnuCZktGWOBTo+QR/TDD6VaeVL29Nupy7+q
tnhjAsXCsKgwrfGtF+N7QFFQQmVinQS1/reezVdg3jZmm1vYpTw03uUvF/n0rhkyGe1rGzxpQ/wf
S8LHRJaTUDuDZGx2OZ0cVX3rShChru6G2KjA+UuhpVSCKl4BZFV6Ue97t5Bnb1gPq6HojalN5yDb
4KXM50jdYSvXm5admTkO3g7pRJhBgBJKlAv27O1zx6pik5nQttV20Rt1sHzHClUAFp5OQE0soNA9
lETGoqd0Il1WAfMI0DP0ai+mrTua0vxEVkf/8DboiWH9LqZCO1jF2+pVsEXl8h1535/ezvnvOGiW
bHCSQmI4d81XgpIuvYfgf9gaqtzlhvyTBqDrKrDtXK2RD1ahZKFZjc+Ilg1QagsjuTX/WjZaoWHW
Qore8lhqjH8tolrsZiQ0YasPCak9SMjdUBjyliKPYHz2ad2sqaourj1+gLPutV+mqJ+8nhok1zQu
anL+G/O6QvVQPbtqoIDKDNscNK5N6zQknga4DiaOdIafS/M0jKgQ2SknwX6bjwBfHktHXg0taFC6
A3qT+2yD0XSK9snx6ss8vVNrhoV0pmppSuHXnMZBx95tP1yqRi5Og+DDUDUDBe8nWQJ4FZPeL+ke
bBCQKaH9XS3z+5RrJsV9LS4vHIp+D8FrYEegoWKIkNdc2CFThMQ8IzzWP/NUHLKaN79Bad4dSxNw
bxg0dSr7OzAbwguBDfmyftKN9UvpvX6i1PELMEYnuAG0uDVW4jvaK5K6bw7ZyoeOBh/TooWL6erX
5LRNBP7LWzCq76rV3Ce/3Fu8hiX5MVQ2UbW3tNs5GKn467f8A6TRJKiRaJS0IOtAAM/vCbyjsYZ2
HmjYwViqc6qjRlAVtRturZ09fZg+NGoQdYoNaKSY2sS1C14X/Hcckq/orKiLUdnXrM/2wWwzHIrc
r1FLhAbsHq1EFu3xQ63fKmdKaWqkpTtY658FKRsmqRDTyuYyWVh+UgIES49ncWiNl1K1dTIOrUpW
a7xoMn9WWvfbRpTPHscU6VO/w7H7Z051jIUUN2QrlNZH7snyeQhbyJjMFOY+dbC19ks5RxWW2Fg5
006MS2iJaaImFO0YSpW32mtoPZ2tD5I7SeoFrebaiVTFlsuiA0ii5g+hjT+0uqUua6MPaqWN1pnr
5i3TeE0nY7m0xqkfydmhm29nTyZaPtf6M27EoOE3vfkpqiFhUdslAiIjLLOKHcIESPZjOkVsQUuR
aBT9py2pK3rxMVnFea3q6eCYBQNfqRmccXe0u5qKF7+w780ZZihhx8+pcKhoVzq/NTWxz4sKzGe4
Zw9QpuETH0hjRvqVlxSNEUaFPS7VitOyua9zV2q7xqanjw6061ga26vZFS+i0WMe+PJW+fOb9MDh
1Pp9nVT/hu90R+XaD5wMVIrOxXcXB9VipJelTS+NWN6yDm2RO6Rv0BssfuZXsYC/Vw7z9vQ1jDn4
VGq0T+pzMnSWeVykdU4JoC/prhr99X+YO5PmupEsS/+VtlwXsgE4HMOiavHmkXwcJXEDEzVgngHH
8OvrA5hdGaHoSln1qs3CaCIphh7xAPfr957znWHlRE1yKYjCoBBN4g0IGLZXTrus1+OPyjc2uhmL
S4c6Ww71m+GN9M6J0NlkpDPSFPK/53XUnPuYK+VN0FiSmqlBpOdkFaV+8vGBS7xqGflsg9Gf9l0W
fCvceK75wu8CD/reisJm1ZneTrNcB6kDNXJeMYOs5+Mco8xe1oepbHjnk2yfCM78SAGBwr7XAu1e
LdnkDYSgvn6zTT0n39R8i7sfA02AVR/oxrXpyIyHfyBXiI3fB6F+RhkHHjEiOs2/j0GDMIBkPuAX
9ufY48CdGAQTCY4PKhVveShc+HT+0agYM8k8oKtIH7YcqQITQjK1xtjjUzR5muDmIdnYRr0VHkzE
FjiW4i2y1m7tTvZzrcw5QJbjeJDrG0Uk9CpQ8U50oNkLQUxwmVJKTZhwdVQBq6mnhchD2lvsc+hp
NKLHVuC1cYUQb3tIkAuVU2ttm1r8aJk2wDR9HzhaEr7bbCng0/uOHinjCkWNPwVHVeq0uhADceQS
4ZpOFV36gQ2jFpJwHokIPX8VIni1NBa1uPoEHxT7k6nw06vsxdcmNnxNcNrrTPT2xGivxrI7OXr8
ow399EQE0FdOdq/u5ERHJLNAD1Tz2Hhuta9pZEe6Ya3F4NKftGgMKYKMSG/WWdFlOrz0Ixol80co
2+9cc2PjxLTD4yio3kq0zObg+xy2mnqDU27vDbF8SK2cCNNpF3UwLKaScFG0XKpxgy0v9E06DC+E
9D55LFd1NB+3kWiZ2k+Cfe3vbXnCudOxDswjBbupifkzv7glTWZpci7uqnGrBm48nUOYTjcwlJ21
c2xqJJbKFMpXUllXISkLrBS75URziLhVBtFjCyeufYvyYNiiDqQFIoGO+QPna8o7wHpB7O6Y/7LT
AAECS7KFb1psGlmwdSifYaJmXZK459JWZrSJmnBDagCtqpGTlRdaT5On0pNrDJ86N4y2QVKc6Kel
mypDxFEpuueOvWv80b7WDLfOtHo2RD9HW8MwUMo1e13vyyskLqZj3WYiDWrjpCjIqmaq18pgrZFh
+hKRxxeCSzohtljZesrsbchBBEkMWX54mDjEr3XqXXPoOK3GMBo8RShbMsFmw5Zx1Gru+qZgQ9Ii
mgSesGmEMchdO31xZwhaBdREw7o1w2uCz2cr1LspPGtW0GU4ngyy6Qqa8HY5chIywsfKNvdMdv2d
qnAutJSMkU60buw2e6vI5DoxEyb/8lMZ9sD00HkLgbAZy+SRuQe+iWl2otpPeU2QsnTTI1wrLJFr
yH7EBQbyB+lLjtd/8TldeLqTHY3MfjLDwkOKYdBUpfhofOzZDAvK94oj/hh9bvW631buSGpdy40Y
sJzoiuJUucg5tB7OPRc9Cy02ACgJK99A3+9jqfcl/XnHpS7tCjrr/US6C/qbkcMXxSeQEP45VgMm
aWqVMJdbgzWiLdCS/Z24nNiaUTzQGUFpZwccnLtPGfLJQvrJY12kh1623VarfSqfkpAVGgAc5D1K
NWBYLGnJvkvfyom7MvbNL4EU2cmbe4NzG8WuR5wdfUVabewKJqTYr0pTp6FXXCH4YImAB7txnTmh
2602DhywDdf96OZahM1SRSR4ZRfVSHPNJHzV1ZBDW45S6yKj00YfkDCzdO3CddmOBf8nh/z12UAi
We/kI5mJ372aPdYd7nI7QBqk0yhvUbZEMWlbUTt8y/x0IGSyK9dWwTS/sT4hvECz6XTJleYNpA1R
8JBlVbFuGcxlLX3y3q7zjSfzbzEOdL1ydSgGI3gpNK1dxJvvzlMjFAI5MZTM3sVY8beTnK4dXn4O
0gHflA+dF33qZ32yha3M1ApMcHvUUQ9eYPkPdiqYZKfT1U7cSzNopHTJ4mxLbQaCVT9Tr5/WuJN5
oJwpI6Z8WmVBTkvY074GWCv2FXCllYctGFckrWcVTWcZ+I+6CZrPAFg2jJVG/U8SMiagGZVoUECU
PuRTjyJCd07MNcnBDsRq8pLu2ENzkSE9NNJpEDNPuUWu3vsAL2DrQ3vnIKQ30HWJLtV8+ppYTjKk
7vuRGlhSJ8ObqPFawqtpleleOr9kduFwF8n6GQHO2bADezNNYMIAHjqHAkQY9417GjvSK6eA5OG4
eCir0N5oOaV20JpvtomFPH50O03bUeLIHavcqlYQcDuhb4ahnHazBM4d3Rf24+KITQoCQyUY03k1
ce0QUlqKYCOQwzGKkr0axx8c5YhhsrlrOZ1oWjNcvHw8Y+O1t5Uat1bNGUQp2Wwz9uAWV9RpVMad
15TVLlH5s6jsqxDudFf3IKcCj/BPepDHLA5BomtjtqYwATc0R+G24rELK0gZpUx2KAPatXTOlRWO
KxSGWzsX1gnvIo/CkPhbtx8Olurf9S5DiFkWBRom+56WI/UmPYNNNhibLfNs4noZtE1JRoTwfHFr
iCqtHYvD9JLm+luPI+jJny0iQ/Ieeml2D/jsrk6+DWl/o1WhLqVNCwnIPSapIcViQ1MH8c2pAJy9
q6RD4EsQfo7B3jAx/NKDxERi22ADx2K7RY75k4GapOER3lty8Pd2KwJoNcaLFnvXJM6uhvBLFJy6
tkHX/BBg/CGNuz5bGb3SVDdeVa+v3RHUSt6qH13UZDukIYRyzymCzRe4MyhSBHpqVb/lCZOehjV6
srmFo5RDuge+OeBZOlSzqtGeBIIFmtVdU2zNanxuXN3mLEFdkuScA/wyXYeYGMxMosZRDa1EDFxB
IAtYg9OzH4TAeUEqwp8NWx3cbUlH0sWyQ7gyU3RAyT1GeHagiONzgIMg/WHlnrNGyfWmFUVLgLSx
kzC3OBAHzzhnUZanqcWOj1tcV1tcXjWQ/F7achcgT3VDBg2G0+h7IlAb03dPDN526SzeHxl0EKb7
YJCWx+0hEI4EnnMSxWMNIsZp94mDCA3txRshiNrKnUjWGxKdBGGU6bowZiVwfImpqFxb7MTwM03o
/5rdkx7UDIS5nYeq5lCli+AhsXX6D/epFo97WnEXHeHLyvC0chMhiN1lzWPp5iPdvyhaGb59wsrs
7zBNrPzOyA+FIXd4UuyDNZE33ljWRmQ6DQAxbuW8d9tdpi6uzml/sLVtEYPnduDzoyfsocmMmZZt
Tc1JNuHgrAoOvUzOkHiodxiHs0G2LbbeiK+FgnOPC64P4NGP0SlKWzA1TJBdNaU75wSRpzlXUn81
aDNCtpzDuqkGFd6xC062V8+mMmIJ2Xkefv7aoN9cq+JhaNW1r03k7JQPJU0oJMDhNfMJAydD7Q5+
A22M4b7NAaZqs4mEhj5ByIOjHTRlvCmSeqOnnuZ7wA/T+aanX2QGsFkOKw1VVjpo6i6g53ga9PJR
BNle4SRlwau981C0N8NoOZ6KssVK7XyhnK5Qn1yqBM+GnSbwEUAUXyukrat6VHda2RFAZlk4s+32
WuJ92znxzdRuhiQJOdHps4nGPQhqJyI4CR0dAlfH4gYMWA7lyP/D9XYL56LQe6RadRjcMPmSv10U
qPw8CBSzsQ9SEG8HqjikSfB1Bm44MRAOU4egyAoZtPcLjitPFHtXyuyTDp5X4dmHgmyfHU1oNGI0
DkCIe0Xl2AdXkCibS0ftOTyhsnSQcmYM+2m6PC+6UCNn6YIkZO3Bn6NLCb1ziJJ+HaAQZ4BPS2/5
a1SHyRkVsLta/N1z72rmLbdxz204NTjqIqTPaNVekCcBoAXv2mCeoikIQ56rSGUWxVtMVTHrsxc8
F7U7Vy7qfQAxZGnuXqfOfWDfah7QYJs02UL2y8yo18uFELKn5TohBUT6CicSwXqCrNnuhmsSudsJ
gdSxRvH60uTY7KbSWg0SakXhY7MMQugGIVLeFwAqnAcm/VGp/NHrQJqZmlov/7IhyQGv60YRjR67
7BwJtkwV5s/K+4qamcJzKJr9Qh2gbo42AE/kltjp2sD/Q9XMeKbyxKe6CGq0jiaW65iUk+Uds6Ni
OEHkv8mhHy+LJBVWibVeUHI9EghCPESww+uYAUtqaXyj870HJmHdY2evNz5UFqxCY4TS0UBPqczY
XJuV/PaBX8us1nq2KZnnVi6VDtU8zmKsiDRLO9AqnoNXrEJSBqp2dtEsH/KJJk/Yir3R1beJWcrT
4O2bgaFzH+faAer2USeE5LFgCLwmqIIZJrmnZzt3rsvPdykSAU84r3LAsxigQxJauneocRQt9u1C
jnFGmEZ9McBqB1i0/LZKTj5ME1Kme3PAfDiq+AUzJ6SwMEFkuvB7dYURExQHflw2amrSVG5i2l8H
6qkfeUENAdODraxQ4z7QyLUIXBlfepU+903ZY2L1Ghx2GHESB5MfD49gA2swzdXVM2vkF6vR9aMc
EFEhA/Gem/xYzza7Dnj2ko2SEe2yTbrAp0ACxU6TplyVmTMink6uht4MGwvzw9kqHPC0I7HFUcv6
2KOH01Qhvw+pwOlGf7cDZTVm7EopRuGNYeQ/ZgLIuZx9jRhw4EZMY4xGNByugMX3YVNGd6gUUZ+G
8PjtKU0ee8vdjbEB52hynozFRNlk1X3OZ02NKrfwc4g+5PI6uqzfO58eMWqF8CE3BoHMircuthm3
DFE7fR5iKr6sv+WhKl9G6FRcpCG4Jvln2sL9tZ+B+amZ+8hgu9vQO190YXGC6YYyW3cfDJHGyC6l
P463uKLMrqcA0002nrG7Nw+1RbG40JOM0O6Q6hUoa9Ms2Fk5YiuWHvucTd81vr4dcUti0OXuQsLx
5EAC2IShV7yaRbHxfVXcTDMp4MpnbEitciDLxLPFHZ8qGjvG2FbpkoUdIJmdJ92mbAWO0X68weJn
nIGvfsHDRAo5lR3GVyONlbHOFiILu290Rq5WX0wmC+sI/NimbvWvdJuy0xiKgfCV8mUBrDtjBPIx
FdZd7VcTe5dz02TOOiCM9Dw29drPad6MY4j8sYktjGG9QctU6XTDv9TdwPkx7uDSwALqUSauIrBj
uzQFxIwP7pQ4xDoUnpfuLAMgdGCF9doKvPgkc0rilgX4JpgXzx7o5aIiTdiWZTzxCzpIPvE1LLbE
mjxvZFUoegoewIM79uqAEjfjmDwrBa1svDT0qsLZDBxAyjKEc9/PZl3Q5OHOF7ide0czt3oactCe
3xI/bDCsJ3Tl+Xt4Qxjc3mla6O3yGY+JFcQY7PKa4xTfdbXPJHnsT4UljdXC6qWw81Z53+fkX9fO
Lm/Q5f3zpwNdfwd34NzXHWMPDs/pIRXhV6TmxwTbezQUJELThdwOhQEOHhj4HV/YJV51XnDV1ezS
yCMaNll+jHT5WoTtbsFz1RYK+4VIN2QZyoh2mteN8GnIzXrlQcFZFkQMlaAv8nRnNynSgZLjD7EU
HJILl54VBs9+CD5QakW2rTKlX5bNtoisb7ILFSSPuL+084dOxwMFjds4xM09o5ELm/S8vv+fD5n7
xTEL/b7si8eeXgL1Et+ybP9b2YMUWj6bRJxTvPfdrjtwIhg/C9+tcVu3yBFKbgJJQPijljfbqq3V
W95S4yImFNegyKILGga+oWhoSERr1D2vrYEEwR3Gz9I82yr0jrnT+espyOLPaecwqrU1Tha1bdCU
mCNaUvVN+a74EjnVRemfh8qPfkC0Qcdh0KL+oAY1hYSn5v8I9BCzhY0DgHSbV02DIY4U5Qs9XuVU
uGqqIdgZCSoAC6nhwpBpEQisDDrrwq66Ge9ovsjReE2yTFzr6HVZaH3fSyGpNZ+dOtbXrCne/VD6
vIg8uEFTlI8mGIs+sbbggNn0+yq/Iip7gEmvbSwR8MvN9E7N8N96LCAnHI/+IQfpt13QCSrob8Ns
covjsTyOmhO+5KP3OAJhvxsrI3rpIlLNHScG6D5/U8x+OMmO3g4VpfrEwt1KLT67qM2vxZCU9N5w
9U8N8GZNgRstfQNFrUNsSpvWw76P++ShKVmMG4uO7shOd4xH+fjBRot7CABBMONV0j0SkRxJDC2C
qFL3UY1VXjPQG8z2nSnXzx8bfuUqD2U7wyqMflrLSxmEjiva2H28OfilCg7FvNfrBMhEmju4tkFD
Nnn3EtN0ROU2aOchxLGC9rchuh6WZJRcl/VEC/IBGp1j4VgBQahRhawyHpTDAmifRm860qfg4NAx
YnSSKnoHZ/BA0Lh3qTANrvS2do+6nlTbvnego2A73wZFPVyr9OdS4WTsaxxf4T6ZfevsktRIzh/7
e5E4461wy1dlSY/+LatRaGEMRPBRbUVsPJak79y5Zmw9xsxeJ5tgb0+3RsrSwKRZ0x1tr2Za0wof
L8Po0Hsc/SM3Zb3uPD9dRxhMNgyPTzqKqvvWL5iLz8BzZknuw8dLQFSoofdR5UE4QflpRBw4i+3A
ujRledLiOVMFlevJDq1XX/PTvRExd0QbABMPrlCJ0v7gNXV8YIul8QTMiGs5/xBRKzeSY+aQheLB
1jCiZYmPsITlHx8xWqo6+2ZBI2ibrngOav2KBNCmB2TzGQX8WsMZ/5z3nK202MLmVjaX2M6re1xv
nBl4HFhLxs94vOGwzb+Tg6uqUxqHNezuO7oFxqUs7E1v6vVl4cZ0svwH0ucDSSbMWF9ZfZCt0x4V
MxN+xjeyorNXEk0TWt8aRgI8VtsF8pswERKtsB5UUIItyOQRmc9dnIblesHIGCq2boEKUb2i9EPr
/hOgCE8Hf+hluMc1DaailvfLSzFospd7hW+NZdXXtmGHMZd2EuqzRh+/dCGz26xp7nHhyCevf4F0
sJ/SOPwapIVaJ5ZBfzKyvV2iM0+BX7NfMKmdIoe+S8St6Ajdc+bYAQN/ZIUBGxhqPNvl/3FkwT6j
MIAWzM2dwTkuAONl1ZchtXIVOEcDJRJeyggUTwXzGFwggMeGcnI5t5XKNNeIJRCOzyc1xFTBtkmj
Yj8HR2B+iH7qIP0K9P+7IaOkReMnDriQUbbP5jPl99Yx7hV+KMdGfli1w1bZDKPVwh0w4vTYJ1AU
0ZxF28byYs4llMj27DWGNMBAoxreGx1RS56Ya0KTiMLJfSgnH3/UcIbQf6k3RlHJV+ESCuPFkTyg
cJCvyg2Zu5r5W944ySUHYcVq1BWrLrfFxpgRmBLD0tmPqm+DhfdpoU2ONToWfWzh/xau8zQ2rbep
65/kMmJJNVM+lCZjQhC1a1qPPUMchZYWo9/Ozaz4qPn+s4Q4dF+z9lRzWgxyVP6qou9S9Lr3kULF
9aFERwwSYVqPHWntRipE5FpUOr2Pkmg5EpSuox+JHNGmFolpPxiPuW/RSU2q97IaNcbwcDkkOM1V
zZazrJXLqsnqWeadyUj4DEatWHMQJP2thzLlFjQOlleVGuEZUW+waUtA2dKBldRrwoN1ZR50I/ip
aBvv0jFjuLok+/QXhCjZwUPOsx89+xKVbfSctRcq+vJza2XUP7UdPQMEcT7WHYsbYP7JdrZ6RFPQ
7NzCs9Y8ts6udpv8VGo5j5MtnixwKFVLLpYT1t9wZV4MnVl5hJH7vvfdn5jOTBpx9s8cUuGtsdWn
KbK6HRRGWgO+5T8XxHyq0N5PCFnWKKO7+6LVDgMYPQDgTEKZHeH0TCO41wEHsiz0kWp3oOTmAl5r
iSNZFpVAd9ktZLvh0Z3uAnNikMhK1jvc3Soc93lFUTXamJ5lSMc3z+2jQiBzsbzhLSDw7uzIyT2z
RiYQYJh5payxTyXrmZ9N/XNjckh1U+uVZSv+HqXdg5VlLtqQ4MRkbdyUdPUPY2nUdy637SqpGZ0N
Redslt1+HnLTZhsvy2se26fcHcqbUVf0pg3qgiXlRADqP06tflw2Mznbp2tL5zEmtcwkpmXOIFm+
OlbBF9JiFHhHr+eCOO42CurHwuhN3mXXO8m0f7BS81DNsVZVaT40vYYJwFanyJyRCNMFZEm3RX2a
PY/+OAGKoIJKOf7JGS4C4UgwWVT4lCEuPhrQWU88MOiipo4aXZC7InVVP/zzG0nqywOJarQlq/Dm
zy2FMfV/IheTOwzX32ivil3dFzIl1yQKrhKn7trJXPfEkfKrQm7DaJy1SxMJUVWlj9pvrirC3D3Z
EdiF3nAeRB4/4Ydr4c0E7mwWYzlp7HCTd7ACqPdHGsiqXud6egyHhky5LvWvnYe8qHKT8tYGjGRN
No12PZSN2OD+/Iy2EsQ0lu21FNXPCQHCMUUbyL4VuJzkws0Sh5J5GtNfsqqOU4w1kv0x2EviAa5l
rihzmGZgSYCUXvohcrlhpxfDeNAqIt5mVtt9WGf3H0hiaXm7LkwIWQMEOx+gk5rWIJwflExz1Cq0
nXB2K3CwBnXFVCUmQ6mqXuxkjGnC0RHRjPjEhYFG0eFlXb40+t2LhE6zlplBPpfDCbnxordK5fs0
Sz91jDjvtEa+JTZ9wTJm3c+NJ7SB/YtUAOKKbiaKLgsJLeu7rKUrrBfSfk5i/RqFcP3bXEIBz/rs
+G+UsGbQD0gwbePJ9R/DgZnTnS3fJ5dmzTpBclfhItubVc3mc0v8O899MbQXx3ytxWtjPaNQWdWm
vXJw3lsCUTU1jym0DestKTLrU24cCAkWIFbafZsf3HbTNRWe9bexeWi6h7nR+2+6GeYOrSZJZWHd
FxKXu5aeDBIw6PMGr0Mg6XtMm4qKa8DHGMEfRbxd/YQyFE3REWHNgWb3m+7NgtmaDIBmBLZZuatQ
0OboCVmqRPNK1iRz0BDzIOL0W9NaT+g2t7iz2Hli86kfvPfStLd5AVdoKkptnQTy1pTtxQQkQg+f
V2HFhxSvaFAo0HiOzFZMLr+hUHohm5B3d85DcnN5FE6MLd+00Osm/WPYtStPZ8uP/fqJQyXsI6bG
uKNbr3hucFyAI0vwj7Q0XcathlUbuXPvJ7jaQ3KKIKUaLpPNSjDBmshFsDJjGxiI2lFuakInZczl
7SNF9JDXv8lSNX/NUjV1KQzdYDhqGbZh/Bpbm9dV6bVDXNHVLjY97a67cf6QuLekodyvrLFkeMUH
xyj5YDv/+HT5WtCSfKl7yGBqdPBXurcnEVRADrQ8JdFB6FiPpBQPHx9Kqtui59jzt//1v/8rzvv2
QZol7PuPoeG/fPofz0XGf7/Ghf/xJ/7jv40f//8wVNwhkINLwOv/R2b5nzLFd/QNvubf/5gqPv/A
R6i4MP4uXRtzBzMvxwbJS/ZH/6Np//1vhvd3iYZe6KbuCanzt/4rVNzRCRW30S1bluNI6JF8a46k
Dv/9b9L7u2tIh1hjB9m3Kw37fxQq/kvyiK6btiM8Iuix2ZDe/GtyUNyZxhBbFtieOeakku7NkhNA
+0RDRSDHT7QW3E3N7EPTq5dYQzILwqTcVQH6kqhrgFZajCE6zRa/SdQ158yTP1CMeWUOqem64HHA
EuHocyLPH+JjOpjRIYCOcMsY9SQRFz6IsL/PtJvVoCGyEPdzKI5pZEEQxqr+ZthYEf0WgCu/BBYd
7SS0bNdXwzUFG34o2EodpftgNWcBBMzVdV9X3p5dlaluU+MimsPEnCAmYE0Nv4tI+jW8fU5FQhYj
eaIdE5rIL7+NjcNE1WQjUF9rJ2qx7kIHZptJ7UWX5fSJ3opOvR/epsaAFFTDfVxnKtWespm5QLdh
888IwNwT34jvc/da2Tr3DEk5bnr1o9/69Ss0JE5joPBvVrfPdIEnP2y+aXFpo8665BbWBlcbKqaw
ZGPEXonH1EVygaYDTUw4hdsob3MAcUBQhmRMfxOrtZCnf3lPyV0XghAl19BZ6f78nkZlYOXK9mKw
PH12COvx0pNHglqXVEt692Rn6Jm3H0Qlz72D3jSwtQfHjSIQzmDj/vCM/mOV+lNc/RzZ9JcXIxwe
PsuxhTR/yYl2oyICpjZHvcyRWMsNJQMJKyOrt3Ef+udZ4XRFajv4Icc3xEQfBdO/fhnil2QpXbf5
9wXLvknZLPXlmv3hPm/acQo6hZTVMthfh0qcVK+l6zg11mFn2Jc+9pJNo+FaFD0ywAJU5LbpvM9Z
lT3Z0qegd+QLEWz6OfKcTRXT/qeiQ5IQJ68asZwM4h3jXBTOLhhr/SBpYO2xudJMT5oeqEJ8iXyr
OC5jGxmb8jfhRr/mTbPAuIbNAmjawvSozn55z2uYQmaT9pDTRiZl8DVRBuVWuSFpov8mazUeKkpj
ywHEaozRBRLunQV78iWjF7Tv0Hsdizx4KEe9v5e1sSmqsASBFKxTt3f3nqjpZYmHpR+QoqpdeVbA
UaDUi2Oa6pCrYmNfl5VzXGrd37x1f12iXNZoUwrLZKnmfv7z7ezLkGjzAqTx8ur9uET/PWFVaAjR
3Omqx90PlpbAgy18SLEzMnXQ+vy5pAmGuS15XIg2mkF9r8T3PJ0gv1pM2gwNuaaTYoBMy21SNBxb
II/jHmWltVX7Ftra19YZcMCmeBxKD5f26BbOXo/rb5iqp3MyxY9OnNNozPTphYy8G5qhp3/9y5sz
Rf7Pjw9LLJIJ7izXsrgQf/7lQ5Gh2IoIdGH78k6660C2napxFyGm41gyyXNetC7dGpBidZiszXBQ
xNyi4tKQCyfg8u5rlIGkSMa3aVvN2TqFmW8T8mF2JDnF5wQQ8bnJ1Pb/4YU7umO7bC/ckt78rv7h
gSP8yR8yowy3Qek4m2AA2wmVmB43EvigoJAWGmADDnfr0lp7Ia13zhF2nAcdiitrP4UIaRvTfUzr
7Aj99l7LOHcvSKigLp7S64CY//5fv2brl+A3FgndNoSF48ailDD+Emuum6CO8w5YSlWZEAaIuktp
S6P4Sx4NzoQHXQv0jShNgdPF8k/LB5zoXwcv8vblWIzHOlTB1SK1ml8rsXaZk5tIl2YnaEMilK+S
M3QM81il8PHmIXSfTArESikQqcTIWBVtGdtqyp1ysW5XVtPBmSYXOkSjmsTgrrTGR4RmeBskL7gl
xhP4+ObaFwDrlRWnr4TrXXMn1yCBZDe756VOMKm2nJGfQTh5N9fI2zV4u+h3b/hfFnobJZjpwtuW
8xU0f8mEx35k1DY35GYqgXX0fncYO0Q6ufTWlssRPvdRvvlxizQ6yktmWKBrJk2Q2FEOlw5F0iqN
YT80pvbYFID1tIC4zdgKj/lkXjy/ybZuPYVf/vVbbv5fX7UwXJZvPpCj9+fbVA1mp7el4lVPerQl
zMfaFh7gXOAFSGrKejrGyMiNGmAwXks6kU15SVLrsXezajOOAxAeFGbTPDmu7FMTgho3DaKL8u66
NL8iXP6/u9J/2ctMqlxrXgtdyeqg/3KlRalbJuUFCyIN5VXrkVvnWPkR6Xn2VLNi0XWUyWvt9js9
G3DHO4E89IV4GgZdnTqPcECGkz0Aqs67w8VoAxpBo+PQRTQDN75rK/y///oyG399sgzCALm80mIx
c3/dnkzVc2oUiYTWZA83uCbFysl7EsQYAUcqf7XnImBCK48M0aUOC6ZOZxKgfw59Ho1l4BUr2qkl
PRUzo3FhkjhutJn7m3pY/KWCtHnsPeQgnmOyBPxaQRp5OuqqAIzy0RftmVUh9uWsagr70GeYJ13t
wMk3+ZxrSborvOET4fblHkHVcGit+9zuxj2WqfBLFXoHUNzNMwRz4xqpdqbX8HUL3c16dpCcueK7
HFPYZrAaeYkG+6sW2+QhxvZL0lUZMSCYUSOsebt6BNaBWZ83c3AT3B3miR6hDhMssu/zJLJ/U7WZ
89Hnz/uObZomT4TgwO65zq8HZKS+SZihneMeX7Uinh5ljNktaQnj01Der2PQNm9xKj6zfk2PBAMh
j2+Hm93Q69KmMLobsMcjawmv2IZnGzVoVpbA8b639nlIg9rzhpuRqpU9s/uxz9Kcpj6DcsNQqITs
wB5vbpohLz+V8GiPrW2RTjxO6etSy7KsRYRi3PuJ+57nw3hUuBfXVDcW+81UrSitJ/xIfXWkv5A9
M/VcdeBJWGRDZniqMtYf1OAGAzF5RzSPbeA8e+al9GpiQnbWysvwyqX2CP1tlhg0YfM29Yw1Ohhr
9NB1/IrDFD0zDUhfk1wAyfHAIpSZ6UOTihq8bqj9bfY4dOpfyhLx5mhakPZFXSCoz/R9nlfFfuyn
TwitIEN6I6Nv175NhXPMlyAhGx4bvEMh0vROc4D74JgDIgVMKjEc4lRI9RnR/q7rNkD6YQwHA3jE
vgzLfh1moX7VJTbsBGZ9WXXpYSFTa47v7Dq+HrdKf2eEkyGSUtyA0JD9RLvXXOuuUsrduDQ5sMSa
cGLKT2ZtvC4hG+iBVx8Xrm5aTqxuSuOVMWpMQg2zz0DRBQpjwaEIcoRHf5wGsfpStziktTrxDl7e
9Me8nt4bZfGkQ56oPqDuMdqsVV96c6o28kLT8ryDjASG1rnxOwWQHYiKXunJWz5O9d5LApPyE9+f
OWBgmJBhnrpmjPai6tFE+Pk5GEXOnCyBupciwBeGh9JGRtF7V0+vnIPvl4Reu0eTGM1E2k5LD244
TBjwGignMxZzIAsgH5v3JXOJE6c3CwglKrTBGMFKZc8kAer3UTe9FA0qaIEJ9Ry2Bb62wZQnpyNd
06iHV7et66uJQO9EC+JkzixIAqMkKDK4FHGfARwuhsc2bpNzNFeTqT/DCYmdS8DtNToBH0gDUs/G
z9j7uGwS5Z7tzkrWxmC+9C2qqEiAb80tE3+hqb83vvikB5GzL7wJDPv8p1a1P3vU6f5vTpryL6U5
q4SgCzd3XCx2nV/yepmbpG4xgnoW0DN57i3/LEq6maOScPhsbEMBD7CphRpOe745oubVk9794uFT
Gwme+4Kl4WOlbWTFsSljYD3Cj1NzWmBgj7TjiczMZN8cStD3RG8yHV7u3eDFsphVoY8HVp9gR08d
QKmdPuCIw1+88/zMp7uu8osrnIEh5ZiGm7kRAkggE4+QhNm648F6p7//qo2BfKa5UB5cf3j6T8bO
bEduJMmiX0SAq9P5GiRjj4zcM6UXQqmUuO87v34OowaYLqkhTaE7SyWgShFc3N3M7j23F5N0nW5W
vxRO4AbWrL9iut8IG8poSCm1gXaivIIkdzwE99ssJ08p6xsEC/Yy/uUS02j6bSE2Ha4y1StLMfiE
fx9QzFK1oy7QdaoMNP83SWiZ54U7ALw6EeMJgq8Yqd4iJoh1gQIp1i8L8WQM6eVH2E0WnWs6NP2q
Zht6pqZ/2dl/3zANaTqc+ExcafTKfik8Q9lWs1YtNnPAWR7QMTEOD7NDyruG8N5EdCN1HuooZl3v
5y/abIn7skbWmVY27eM4w9iNa5zBWJRv875v3pHGgfAVtGr+/FHl+lF+qaWEipxcs6RFg+TXQjIv
KdvzlWFPkxCmPnRr0DwVlBUsWoeyHH6IdIINraSvpmnNuznRqQ9Pt2EWJ0iqAlvFjuYk6pVAyTd9
XuRVTPrpNrpUJXtGqivac5tn74QJIPUH4XNUUe0wZ+Z0a7Ma7Y1kZN0jCBXq/So7z5eMu2gaO0Oj
vjTG0twFerjcT9QWBGkmxkRTXiJ+yPC6T7gKUgJBD5ivk51i/MjawToNfW+d7Am+fsroE767aW46
sGxI2+3BReoAkxgdjmOyN7Qa2oWsEivBPWVoYLUPt9TOxaTTrnMxTtqS7DJFTbe39XEIFcVj9u+h
MzR/KkNzQiVR6sJ6x8YdgpoIdhnmnXNcZn7K0G+XjYgPiGICloEmy4bEB+wu4Svf9nsTfsnZJBby
L3fW0n+9s3R3aHjhXDQt4tl/7XghUK4wTUlCZdHzoS9e6kehyqdbw4DEuPUwjVRowosNq/mltGe9
d6uM4oOK6Rt6PEJA1n9xBQFsmwZpfZyF2BhliXR9RYlUcEx8TUIBDafhldxeeV5P52edl+xsEI+z
odWTbmPMx7iI22FDBA4j0SR4H+3a2dZrVEAYJvdBAFsXAM0er5o8h0sjPd5JTxOV8tIxAwlECmIF
bTOs8u8AMdqTbpPPGmTaD+Bb7R6pbeDq/UBNGksiHNdu8p9fEuO3gkh3WM2lqkEZsvj7L+tNXas9
bi01JIAxIRVEKwpOfdoepJikWSkbzxqV8syJCJt5d7zdYTuIPXVeOrjn0DCxwpa7xdR8MTTxY6fn
7UtTmucERkm/hlc4yCxoK0n9oWR0rVcYr9VBqVx8gpzPOLz9xEK3cjoiiDCnpre+/uUbWr8+LHxD
OoCCtYBHRd5ahf/RmajVsl9UjIJ+dltktAWuk5bXxb0+fKiry88crDuntpHGIYMiYrmqvYzZNh6Y
va1h9ASODNlu6ninq9mGzMdRau3GMtwqOLYmxtPtLLxgo9lkTWRQqmft9tZMJuThwVo97LQ3nglJ
SwH+rf7AVFn21oyhbmw55mihou4Gio0/f3NzvXe/LoDMM1ik1/8L45dit0wx7uoioVGWEWw9BXS6
4sSJdvT6a69z4vtIa+FBTwHxPkdOveXD3JE9qfcxC2V7NpIoPy9qHvjtYlknPq9zHExzcunINPDd
TAMzoUN+k0Vs00iDKTFAzmtyAcmkE2cJQsG5gjp9lrn+1MnuY+6xmkgFAB0z+5YZ6jFFJOYTpZZv
hU0MhipEdKgCxo+JkwBLXNeTjGJ1h2IUy1pn/GUh+TW0ng4QkwNCBwCsU1j/1g7IVItmjZLanoMt
sZ2d73m3xjuPzugCKJdu2Ad0HyFmc7S3iqckQSM0zO1JKuLu/zGeud2Rf90xbhJnU9PWLVuwdf0y
0JjLsugbsA3ereq59e2VpUA1LFYJVuWgzhjBDSnTM+dxrl5gnZzIce4GVvzbcxmI7ClYs2WbAZGA
MMtxqwlVf2YyAdrAid9tNTyqkRg8U7EYl6zDGpnQBYi0BhOYeTEZvbtDij55WJMHcGU0oAV16POW
HZ4auRyipJvv0IQFfzla2L8tReuXt1jVdYZTJiMEHuf/eFGLDHCBXGFftxES3c2BNRj1PWCSifjU
CCJHoCCTLtG270Ij0z5CI4ygSoXqjnnPC8UbI2riLTU8pZyMu4bcSQ2TuMeljo65ksHn1IIvkT4m
x3JOcHLVsPr+WRYsCRV2LXK3KQDCTbZ0Hzy++j7XpqesMMaLScYmDlKMdmZRkw41zl9KYZ/KoKcj
XM4kylfVl1sODJYb/JuKAGAQC3B4mfKPyoKIDQAJWfCeaXWLTxy/S6DCj85HLL19ibtJ1pV5p87T
Rz6YV85f1inoJJySOarHkzRTqW4KHYuSU8cunVj1rBedfI1A30Wacba0MT8uYRP4t5FU2HRuoaOm
/cuq8l+OVTygtk7n1HL0dVT6r9ukTHadxLUK8AFScJKPEOveO9mCAUlgduL1GM/AEGPEgsPyVAFy
itpDOHd2iAzL9vFlPsMwfydGMHjsIvvHpGOm/oflviwcJpwf0BvDa7f+MIN9OWmMJNcHn+E4pldi
uYwOV19V7aFqybu6aBUOJgl90zUSyWnx7Umr93KiY3b4x5EVcgzTG3G2heiOE4dA2eAm/PNF0X/b
ZCglaAlpQnIosbVfn11eTQvXJVhVIy4mt0G946txX6/uxb2F8PeUd6+31xWIl9xK2b9Tdzq7dKnJ
x4kuhI1c0f22nmwKkMkwP136PbByq+i+A41+W2tq2PRuqLXXPCp+NOuS/Jcv8dudpaXLmZaAW1OK
tR327ztb5GRfxo1KXsw6eZb2SG+0Gg785jvxxCUBfwxQ21brmDXRMyhtvoHq2He1tHmLYlTPcnrV
4gquMVy0fWepbhbW1tnKsPJgrTNk72yRpD1ElRzcP39487cPb63dKxM9AHNQg2bWvz+805Yz6R8j
atDJsM+r592jq9Kdw7h/nI15D4hVerd5XDGBWFEAW1wcheFokz4Mc3epnFw7iKCH5aqU9p7DEhIW
Ncj2sW4lz4uWfoZqEO6WCY9n37XdceTp3ZhDQWCdJaCEqfYutDRqn5ADHWaNERwoTSypzBGcFR1h
t259AT/7WehM/v8RscGxk14RzbCKyvq1K8TP2mTwCFXgz1fH+O0oALWKaZFknGbR3ZPr8/sfaytI
WKwOcaKTMk7wg5ATbbA6rEmBYZKhtrrmteBKfHK/ynv0QLxO0+pfAqPhStTzXjmSHh4FSnosW+BC
QWGdlAQvulSM42IB7yqj8lAj00vW1D9rjrqjjv/bvz2mAN4pvVgyQE+0K0KRnJ4I+0/QEyI/dkTC
sN48/vkb6/+lkEbroZsYphGDGOYvzwPQ8HruJ9DZSLdXfS1ulCievump7MGBTSQqVf80UGDTORto
/ww4G5ADGXE6Tzkdo1BpZyAvI4VplkVfyyS8gD1cjmZtTvdfwrybzzwenVeaTvrspMFXXaurR5VC
4s/f5Pf5PtUOAyrDRpRvMlL/5d6FVZfUVl8LL5XYpCfdxnebwsNf8txVc7M5crgWmMCsgQax7eyh
U7wLSHJHx8jzv9QL//XDWKaxCqlULu6v/QnVTvpEaTTh1TnGeQjFqTvniUYZZaEPNwb7Ll4PlcbQ
Zf4I6n/f5anjD9gRSc/N878817+tuwa3mOnIbRBFBSZ+OTOEupKHbJ3UVcDot06cIb6qp/uSOsLD
OPky1QPuK0AAvrG6iS3ZgWRVh/3txK7YmWfhhH/Mgf5uFfSmXrVStZJSfyN2RBDEPMEoXO6TKkAx
1+rlJdFbwSHfLv/yRX7r+9y+CHKh9fxnMebR//2CdgZN6KbOHGDBHHpT6eCWSeJvxqK+3ppAKjCV
cTCaq54V+qW0c5ajqH5hEs/QUfhLUiuvEdY/yM8UZX9+An8rJPhwfCoutWXzF4Gg//5wQhk7xOgW
V3ndGMJg2N3c0RWE6z1oioe2RiEbjWjNIzBxUlOeATOz55kd+YZ57hwItvpMi+hZTn18ui0o2hQs
nr2+ldVU+7CNowsuTJNYpnEXLyZpwmETkliOHaWTa9cjgTW+lvBAxMBPhIoPu5rsDw712yzkOJvX
4gnIirEhf2FFstnsoHX8MIpA2YVwci8tkZ1HzeF5NWG4/PkKUUz+egJYr5EuVAN9lamuI9F/X6My
zdq0UdfqfjbFVgRsz/04x1Dn4JR62FPQUNV5ea5tWfzzA9cuMNJS0pFGTZx2CQmTtgWyl38K1x+3
XwFG+oB5nByXtL5LpnF4GtS2OpnBMhw5/9y81ms6kckKf7L6vrvv2+rNJuf5ePutmw5HGcTXwVB6
D3GT+mKn07DpOcbc387/kZlNO8KcgGdPurmGLSgAvqZbA5mIotvNbRSL9CRzbna3f9RwirrqEIhd
pwLXDIX6yCwDeIzeDSdAtOkxqUcsOgZ9hbz1eagyt5whUozmBDjFMYgFdmJAAAsHRQDgyV5WxnQq
RwwVIxCXJO3vZBGK56VEnFpLbecA0QC439gB7YMKj6w2zyeIcuX/flAZSLLx8q+KY+Iqn9jQCEwt
XCW29EPR2zud+gY4wXovRnyxDO7xWVYmQ7xmMC5BolqA6bXdLcBJ0fERtyshIUqLZmPlinE/TFXn
m5rdPRsl5lWw4s90Fea9GLv4he7yuL+lO0c4JHiyq4clVEoyHub3kJPvc0ca8nbMoI2OGnRPdEMh
JYv9GZnG/JUAAfm/Hw1TTulj/F7AxY/tITXRjZkrRVAN4eWnmkqmlvmBVN/yc0lOFgHZXToyOGMY
72kYd0F7pPGbZXVPNYSeJ6e2oI6VvknX/lXvSRHQK/TtQQeqO0Q09zJQ9oxt9DhPpnYh7V4lPSbA
mUSiJGUw8YRq9KQsy/SY255tdid4mPmxW5Op6ySMz7SJ7C2gJ+PNXqNYRPtoLx1995QQgTCOEly+
sG/yOvBuAIWAhoSbkPuwNXDZeRQ+wle1oNhiIFLxOynRw1wCJp9m5HoUvmADelaBRhTtdppSh76k
GOi2gJgUWn5Vh7C4hkPlZdnoxK7dmsspiwsw+M5miCFT6GN77Qhj392WnPXo7qPS0E63H9BVd7eX
AwKXvkM9HPmJMwENCfNLZL90name7QHtDagI3OfI4snfHh8sqvYDuIiA0GLGaROBPfEMxc02xldZ
VF9GPJiqM3cPWVHc3SpZsgxcKlBORLXWnKKatBeNRj4ZnP0LI9GJoL9EO7cYtzwzYlM1tXE6qygw
WY/9JGvlawXi1R0TU9neaojbf5WwKl6I0GEw2RlDfEh1koEIOlTAMXGoHETl7JIOqoambQknmNxy
As+BGEjbM0UmgcUeq+PNZRs1ayAdtHw/tEuTOY1N5xFA2CaMMJQwyt2LaXkfVhGho/nSasuHSJRi
PysrdT4zoYsueKJzLZ5OTQxCPczbaIsBm7QFk1RJZp7bkLTDO6U0wNKtvxoFB7PRhlGYRfhaLbz/
FxNc+A6ObI7KZXVXE3l/lKlyHtdsBNDb6Mg18f1m78+Xy60lpSmquNz6FBWBe7cGCHQlMBcB+A9g
+j9zgcmtnySxO7rKoCosiuUu5zm/AysxH3Matb5D79pXFyQq5KAQrAISXDQDbY4ehXecYvDJg3fB
wstAN598RRTW0SEghf48wv1sTCGYLdSkc3xdmsy8Amv6akNOOLYLa3Vh0OqMoQCEa37mPF7mMsnu
IiZKoFDOelqXkFBKGtDyrusyztk426YxLA63Fkazjl2LRA6EUyxwbNbhcx+O4RFyUPAwqZbKvS3Y
XiZJTmk3kqaT7ipnWD4DiVxoiifzUYkIZI0JGmutvKUtXZlMIFAnTFgG9hUTva2Ihmed1RgXFITM
9QdUJhJ7IKzvTBkP7lClMzmmgE8yZwYYTBFE3IfzhIwmEtNzqdcY21ROYU76NYsK9Qddxx+mDc8K
pdjAnFoyUO/oNBlRsLmtHlMWlJd0biCX3tw8Ksvdbul3I0TTewRvWK/X96+yBxuuLe307jZBXtjv
T7WkWbe04mlUmbtj3t7fFpc2F9BccdTuGgE9dpiKkYWBOhQgo+EpCqGchY4Clna1yl/bMV6iA92L
cLJpLhZZdpiMvMWWcohmMF5tE3/III+h2Rb3iIaDe8tg+q2GzkzOvOh8UdZIuRTFPtaw03o0X2LV
ASjOoGzLJcRKooRkKJIGrVQvt3lIGavDdqpjhDAMUVV3MCGqrQKypmsIdJsI982ADPXEovtGWFKL
aPzZt4HwkimSqGdS5gVmIaQAKGrXyxIMGlgO0AfIvJqtrhjPt0sEZeEnLFzNDY0kuyyLvZ2J5T7d
np9YBAOV+thcK6H7sXyeFg6/mGJB+szWU2cqbqX9g9EwxnUmANflgFJ0T35ecB7rNF0tkdlrC04p
NhT0ZvpHg/V0k+oZAY4dGtiwMI6cdQk5w6i+Nx3gsoLQuE0dh0S/QepharKcYTes4YUlSDYgsPZQ
ubrg+RBJwJGgOupdSu5nuGKcSMZYiaccTboMYhEw4EE54pIDRIe/6oCkqasvVfNsgxiuGNOSPrep
8DcJza+jzwU/rRyeo+l79AFhp+S/yMvQbMlq8JBEjRXTSQkWCGYBVq4vrFHYCzYSTUoFd78vJpXz
QUMCiAo3zJy+DtgxPbsOP9kco6uKRwc+s3gWOlSm2IqrraJr5zCb2YgIWXANK/xo6+RLKpdvacMJ
oAi3VU1aQcDaEuozVYZ2jAJvan2yjSGxpwb8HQQt9/PU3jWTCi8s6JIdh2Iga0VQHUYC6gDtrXEb
dpH40lGVo2R80dt3C1M49vnD1K2sageKUJvd1XGQ7pq5KchlnXdWGyJtjbH2TJLWhAlBk9x45rJD
sKABQbyZWQC0wuEeY+PqNZzfCsjQO3g2AAEyZlWcD8BNxO38OmnR2Yo45FeoVfg8eKt3Y16cZwv4
ZKWiT03Juikxku6w36ivk56/QIV97bJha5uQzHCZFRUxuPqKN47niU4g2yB3nUhPNqi7Cev6NlvE
KUF6P8fRPQsy0XQd8xUtA6/Vklk0d67ZMchj0hzlql+1g7a2GC+ytX9aAqyECjpp0H6qNao3QntA
+R0qvXnAifEC5G/xZhLNoOg9ODrUQ2HRw6q6Aa3X/FkvIbuTMw5b3FEbzQY0ojj5nUH/YKnmM3Aq
Px5q9TntIErijoDsV3b51RgNGNAZ2RRBBxpaxOhdiXmNFYpLipwtvb+npMRfmtgvtwcFeS7SqJZI
1LhTA4/1Sx4dmlFuFQVuKOtsDwNKK5N7RZb7pCi3TRmcFuunY43PzmQ/NOEHWR0nGstb9tJrEOtX
ve48xDLEdRAYbMIyAkRXm7g1qdPVcuB252SPLHo7XbntZqKp2zy1bHdkHk2+DJfF0D8dp0c6FQGq
zBvnI42XDzRRF7jLjyMACltPMEc0SCm02u+Dnnj6VLuMsVqeWoyGSQZ0pkWLCobYtt+tDpDnVM5Y
wGspsMf2+IxJDnGHRGtcDdDgbtA1EnCaJn5TUtUXFsCy3jH8BNoskmBHXM3yZwFdWRYfIiVEvAcV
G0VfpzqjxtDNiwOQzu4rn5Mjbbthb9Y/5gqU7vxgovADINs4sHbGgbbOzw5RDzZfVNMGmQaLzlQK
O9ejMNjoZTfuphaykc6W12My3QQd2HS9sg9WrLrLUl/6IFH2sy7fmPhZfoOCECDhfMisDs/MWkll
04nhIfnoS0k04hqS0tMVeQ1f2oAm911ItzRvsRiWPOiq22UqHLDIJ5TTCxIWCM7lvJ4Y0N+7NHde
Q23eOko+veS0g09h7Wi0fvLxiw49CHburHKkWLVKQ3dvRO0zGQrdF8AwC9hGhAYia0lSbYhIQuF+
Thv2z762mmO1wEWkmH2YWqwu4Cr2eg6Biuy2vAenVZm7HuE7CbDuYPGyQuIiCW7TvNdqAY6LpQ3s
fhMAzSV/biS2KGaaMm5hzxN32PN1gW1ray78G1aG1tM6kGuLSaslCcdrz3CR3NztjGnymYPnGjFU
kTKDQROxqxuNXER2iGI3xcqB4DDzELQW2a+hnfD+yKNaAhEPWsyDRA5uLJIjm+Whazo2mBl5mMLF
K4TzGgflnRNJkFVW9jmP1hWlEfOAmksOWd0iILmEFjQXe5oZ2wLZjwlgF4kkbiEORN0nvaCttaB9
YMxjDyMeJ7KDbSznxrNWfVHH/GuUvGiOyB7jmn5c38B+wfFj21fI6J+DoEdGXMYHDDAP+P+3ICCz
L8iTXb405kOszaSgCfXFUcfWm6B0as63NMdzJWe3II5mFVBRiG4sDgKADObmOFTqSYHmvyMO/Ufd
U3IvILit5yKt8RRDm+Zb4whp9WETDfUmaZ54YATo0nBjX0tlFtsJ+f4B+g1w6GVKjqEkKMYklwBe
c0XJhLm5C5a92i88bCHFYiRUe9vhlsVtolUsNwSPRYS5pTp6v26I5dnClctorNOQfSyD6/TGuBMN
mLOMbLhl1lN0hvlDluQfXZXq27IMYakYpfJglFA11DI69T7EMbvGsbrmbY23hvljMkjOBcVz0gtQ
/Bf6e4uJC7ljjV7TdBB6ECpMAIwJZgzhBmtcFaKfW6CEk4RLWeCm2lFiRLMlEcKQoZKE3CeNkN5N
DfrUDUsW7VkujV8a5BbpUzFs4yjn1rCt54q6xbjDULvg/MtT6ztX9EQNNN/2cSjjF8fOHjBzoTrs
mxkPtNHuHXwGbomR/YQC3gU/Zn7VNJ55ruw6RZYQF/n9Yv3mMP0uMWqzlQvVhiTcFNPQgHgIf7SC
0DsVPA6ER4KaR9I4Qovlmg3osYnAS6Zv6s9h/KnJh5i1PZw+sgSh3ExQLdAoqH6bLECJCL6pvago
iJ9nOC5aJN06f83770DZ3YzdgNcTovWRCnpjtDVcvZQzIPq6wk5OHVEUeuiQeNEOgGENtfQjYEVw
5BuYObAuTPj/r3Zprbx21oRLpqrc0QEx7iRbd5ntb2MRbXJQnHVC7mZDQKx6WYJL4oiTsfotyvY6
NrSEjGIPsiM7F4nxYE0RgoIq3A6IkDVlt34sORlvEbTO6c2oRpindTV5Ma21B44Cu4IG6EmdOfWP
KA+2udGi46eUKcg9c4dp+hRN+qHKgcICBuCkc4SUbZq6KKGIu+N1rPnqdwnSbnq6ZqO6FYoUB3s0
NSznVbLbHGQfD/M8kJ7Nsje8dGjuktek+EzydyMyV96pDs16Gvv7RIle6wV084yl5bhU4/A2jMml
IOW574LprhZ4s9MKjT7vvNpx+mLPT48YdC4yET3lZsXBWar6Wx1198QCt3p2KpZpI2T4tWnpa3ZO
9BLbm5DyfpOKkZDPOD+JFONFROAJlQ+j5GhZ9m3LBhGQ9arG+WGGgpuDCzI7QKSzl+FsCj2DgQe8
pUk5ppxQcohDXsWtnDwBMJGmnnEC9uHxOXBkQIyuUa+FD/Uq6+ZwH0E88VQyEAG+eZmNJqRAM+3o
ReUbUm1emDKVlGy9/amI7xVv5U9ZGs9UhVTG+tsASNLMT6ZJ0emycY4TnZWjYMiYnDIB5NzkEww/
bALkcj8oGCYcJ+Ne5AdHOdjaU2c4aJSe1OxnCBGUIAqNowvdiFWlDm2aKJztaKf+WO206S5p3sfg
fiC222Tn0hdCOHZKcMRFNvcvBoAgCGn1K8KIDHTrRDaBZ4eexr4RqvsMpLhCBVYQlxu2340BNSU5
TEHzwwZZvcZKatdZvs80FQn51ceN0m8naydT3+gOo33qw/fwtKBCR0Wc+Q05W97YvgbIC6XHG2g3
byt9R8JWOlXllzh7Gllys43gcjuacl2gR9hqR3o4iz8YOQ5OUKM0yGZ5mD6nZbiAaxgVYiNAJspC
vlcWqR9xZfqancM9z8LWB4hp9qRC2B33C0hgQN5GGxJbARE0aeAPzELSLQQvT7KQ/gri7ZM8O6pn
4iw8MGcEwrRIP5TyR9at1y/LydVDkN5FmXPgrAMbdzZHCGMRm1HtOhDgNJOo6gqvHoGD9y2tKCHO
K/UAkHehkMfHbqB/II1Otl3VYQJtzG00wlvL8ZQdp8EiXHiKzOsytVhDSM8kZeqpCUy4grgwL46K
q3VQ+AgRC47bg7N5DEzcyqYZZ6Az5AnbZO0qc3WB43xQdY7JWXgSyBE7TFBFHwAyQ4dfDv5i6+xO
73Dk0frRlKbvY/ja0G+X2CL1lYATCLN281yhcQqyN5XoIz6xT1/Yzah2YOvZxiEfLkGOP28utn3Z
+/qgEtNNxF7S7FOz2pdJsK2j7MRhJWN5aZMHJGGkpNf4RclKzJGM35fTPkuQ7E7nhPHpo4obYWFN
aHfAMsihDtn3GvzXNbX3stN5XzprTYR6YV2XZJcPGEa0hDJbq8+NSo8Po7VvGXFL2F1GwV5Rvk+Z
1CBz4FxKq55qoNiK2nKDpIbdwjKwpJfGaQ+FsSAqRZBV03qYpF8bRUmTgP0r3Pf6gEs23+E882Ck
HcfBusQ20Gn9qQyCXdSbOwKmvXQtY8HY9uza63VmHuGXMOwskvtU2lNgOgnZ5J4ApUYj5qIhoRcc
noop8O2ycHPsX5BbJTqR4oUMHeJ8NL1xMSkDX4A0Y2h+wTJP0ioFf7HTm9ELSPQRE5bCnucz6VDq
LRtkvC6M0k0oz8QpebievAJSVoskdyoe6Nn6elydSd0pkZrpZJA19a6uzCM7lR+OZDyTBJPXF/4X
51/j+Yk0yk0Q9a5WLN7Yq3QknnKEdHnLsfLkzIyaICRphM+jj0IUa7pyrOBZdHu2WKYUGiKUfKtH
8ZlDA81DVAkkGxj7oP0q1txSiiPkwryl7U6SfWKNr5zd2YnMXZWk57y/Tn0WHtM1ZvSWNdoW9lsX
nPDH6dsU40PU0Kjti75mP+m8ipQPTftGq8MpBlaeWEHrPu7DIFkuipNoVGmzS8Ntja8PjqqVnlog
9Eoxb5IKRYCd402kaOcbZYaNQQ9yc1PR41ZpPIQ8hPbBacd9MXQeIH9PX1RyJz/bgpi2FZIUImWg
hTs6rqSsm2zpLRzEIpg5hm1se56RKPxixM8p3l1S8lyIPgTKIRcgCKykhDPZ3roeOzMsgXRWfeCM
fh2YyC2uUfSlLR4tEpap3F0oK14unlcTb6KW9JBzt9Iz5IMWSPUPFqVY3PMc2AcSE6LtOEHvjhXp
qYp1LowGKWu0kCCTNxc43fKybvU5x+dtr+nflZHfUXhxXGOClIhcQvFrUL3wmfLuri57NLpVxtrJ
P5E3p638a9nelRbJ6DWdtM2MPoA/buxcIQBdUX2pw5fUYHgKT6nwWqsHvNI0hyGrm0uexrZHBnxI
Fcb2MdnGRcxh+IPp1P1sE22hZfMpQCcRbOopRzpf1h2AHu5tP9hPcZne8dbvqppQduz1DTmmsrgb
DPVcNNFR0jvr2/hc0qKccK0x8aHjPKTPQbNq1iY4bIChqaRs+CYWbghQ2O2LGJnCQMY7TbU53/Vz
/25rpQa1+RlTMild6lPzZvXFVUm7U7OYd3bYnQLlc3SiLekiO8fWdmtSrUJypxp9X4lMCZLfpZS+
gbe2UB3XQHVdEDkYdoIE8elMt5/15qlJgNaQGtVwLqNHxQTnOtefIZmbmv6ohDihEEKq44OCmyuE
nGNOwZEqxp94AoKBvK2C2uCQKz7xxyEPM71wHITf1HRHzcpxdCAAuZ92/UKUWx+CQZriaxsEr3WP
mtWgmPGdqXU2NaQOsAnZsTard0nQ7MGEj4VdEvG23lqcpeX8EPflR94rKsKGsLyKQSuuuV2X18TM
Qx/4c+rdfq8qTYQmiCZdayoOuDDNY0sk3V3FjCxkfHqaSGyGV2+39868VBzuzea+LZnOQlDesbVl
bzjzww0pFdUjsYv9HsMlR4FPWUt5CKpW852If09pW1J6k+ZrxMDgOjBcgP17n022eOEPJQC9ygBE
8raJoY2vjr2oblyBmAdyduEZRrix3BHmWnlYS4r7vhw6PyPyI4TD+CJnQsuU9CWk1XBa+oL0knEK
/SHv4i0o3N43AHtaCI/ep1K+hNE+jsQhJDVooGV/Ccy2pK2DIzIYs3pX6idpRY2n663ymJGLtNVC
xGHSQQsM/TrwGOOKUyGzn6NM51Ol29Pp9ivU8tquV5V7ca/FCMYb9n6z1jNgjSQmZkJQIOHm6G0/
IzqFzqll0r689mpSXciaIvncmU6FXS1cAt2kNLLoltU7LHdqsaWqq9PyW5EUHMFji0Jv/YGtcRdo
PRmgCVlpZpoV50jtye8rAgpygghm+Fi+1mnRnkCa1A0RhT2otnLfIU19U8yuP/TKvmJu9tgrjeIF
qYh9cyG6oYjA6qe9E2MsSb5FCP8ZbA7GThT0yMMczznUFCJ8xDmqAMUoHcYS5izUvVOauzbsQoTb
HLwKOlULd6KSuOqg11Zjt1en6h4IGj3VKMKYUOvLu93fZUrHN26eR+rUy5SCdgrJ76zqojwvqfPC
Cz5dsMMRYxC/VVr+IABUb0SEVKo1KEdrGTG1b1Xh8j5nm7kvD0alcXrsBcwEYlbMGG4m1yk9stWU
wD4YCJmxTN+WrL5HNzsPX8au+xFVS3oXJaHj1VU4X7I+gg1IN+qM7Jd+lzBfBduxR5vmEmr2SYzz
t5j2EKfGstvipk2PQq8/6zIPjiH5dxsZTzT8ZlIHumTb9DrZhoURdEf0EKBpom0bZ8KPu/nnmATC
H+bsVCqCFEKpl1jWNbpEcZAfb7/6vx9GbDcsHYSGCk4ycWDXV1qJg9V4NFW2lpYUd7gyYgPFvO08
8B4kLjVB4PX29KGrKdbH1MyJ3SuAWQGupSFhZjtFNMpbqFO5K93eIndvLxsGRnTorpFG3dNqaOwm
PKNYgPZjpIjXTO4pENtnLVBf6RXpRDxMBvfZ0e6GXt9lKhCfJTCTe3vRu7vK5vozJbifm48wkix8
vT3sSZV7LDNsBrYlGahkanW8/UqQWutlixNsboKRWpD0nk9V5inkx7hFvByy0XD2LQk2L6NKZswB
ns0WJcfOQuuPWd+sYD/qxCNLuIvz1xLUZgIe6LUC+ZXXjqdkPmomr6VlJNjsk/9h67x22wbaNHxF
BNjLqXqxiuXuE8JObPY2Q3JIXv0+1L+LLBZ7ECGS5cSWxJn53jrgZ2ubzcSVsZF52j1WQ2KxZ3vx
nq0xeq/hAmyfGj3Ww3FzMppI7b083k9BWz962TsExpL40mfPKIONJRr3BDY5keSEEdZsH9y+DzHT
0KbV21RlRnpHrVNuNQ+ojOjYkMG0FqZfb92gPCJF6Q/kGvx4KlJLthex6RqN1YTX06+0AILeonIz
y14NIe3jWHpnj/6zxwKzML8zw7ULCf8GgowZqH4NgBSOdF0s8dwS2e0isLgVeVA8F4I8ULDVgDA8
qjQM6X7bqQ+flBNUSG/HPvE2Uz+npxe+tfFNhB/0lqjInCG+F2UYn9HOMBMPMJWa+Ya3FPiRYMix
nl6bKtqognb7xHgs9Lg70zxgEgoBzxaXgXhNjPpmR/qjadOCM7Ry2hGHjSDKQoYz1AwhuVTg3qjT
AWa8kXBYwzzP584kKg68h9c0TPIPltZtF/agkAExJHEVM1WMO5+TxKbPESiDxel5fa6oWj3noB7r
PtDpcgegBQicH+R/d/ZBb11a6exqkf+h/+GcQ/aZtE8u7t98v5E6CglZ9hyFbGQj7UP/pxTFa9ly
0YIOLenkNuLo3a7kZ+1plBelzwVLf2gVC+I6I2Ntc9DqPRxZk5+vO6v01nWnhTSwkCeu9w15xP7L
QPAdUuwm37CLtzgEgmplImtakmubU5FJOB7E3RqAUl8kk0ZM4DBQ8N0oQoOiHzIjV5JqYMqNn+hp
RkeRb0XXRNveJUq0p7GTpA5mh/gwpNGP1oidhdHfxES0ICuR4P67QrqmZ+wc02DlOBg2Jg3wzy1x
mOQhLXNpZhmwl4B3sUG0MS5BReZ6EK20DvjI8aD4glPdTWojg9rHV/sHVdilEIb+YnHgqAkzrsJK
PCacx4WDWEDo21ojgwEReb/wBsrjhuGP7c7zlA4K3WA/8HNERrgh7TThDS4JdibIOCwrPPLp0mnn
0k7G8CqrHtG1z+F9fKY1cN48QI1Qe+nDQJkMruYN0VZhrb3qFRVnU9FLjopVsSRovl7bNSBJiveE
6iEQjjla3UqLeplO8WG0vI2itSbJi3OBIpjkd/OZLQdSlqx1AYX94DqIWygaZrGR5Ts8mQE3Dt2H
umtukZ1WjskEgKJql2GVuNR99zEwhVu59VuUhf0Y6NN66K1uJYZw4XvrZiy0jdAi+1U0AjIa1kTj
bZzg3hlxKlNfG7wFkfEejlQ+u39s+AHXeu8CuUN5uZaWTep0jbXm6mXP2F+J6zzp1psOuBERWeFB
hKfSAzWHENdwXZlOfHAgLwRx8G3F+6Ln2iu2rOLY6ml0zqgkBn5MqLvgBPHZFd80Axo71uGtG8bH
9ELKaAp5FLpXFoJLkPv5S1T29Bb58dIsE8Z6mJ+DndLJHDTaw0hXN51X9gTiSA+EkiZTBC6mPX14
3oLQpugN51bAUjU5+0YwPFcOeixR1+VeEYj7DGF2BbL2+h/ShT+AeJYgjnxjvBmhN21AndBn7LK4
LvRr0dxKF8N2/T3iy9fo7YpS3nuTL1DN2L+6YbvSkz8eL0ZMo12q30YnQGp+nwTpYENy8SmpswgT
7AUhXjBsM/ghOhT5HSs41xu7wMIkq1y7xXNvidA4GNdaMtONrFRk6lGtmDbavqIFysyuZJ+sOj6H
VCe3YAgeF5KbvxkMlS0VaOJMFShD1Jf0LTpm3CX9IUyENfU+eysvaRzsde8q0iE4FVvPZtMJ4ij7
oq3mw4+GWzLExQnRFwKQuWkvc+laiEJ/37t+8IKHsdtPmcExqPVWRRVrn4bfLVobvUTsZLua+JAk
thca00iMY5Y2hGUGohNlEJ3XMHvzt6q/ac3Wjw508qxKhw+6e4E56MdXkXvPdhpaK1Fggmsc/Tdj
fU2t3F40aiWc6AOB376JfkkzQszQLZsUwNj45gOrjX9J97Uo41EFDB1Yb59gwWTTLES4qcLaXpnB
YCyhzto9sgDUiVFLhkBBZd/kNvKmhc95KctHE9CX7uMaVjVNN8mR3JuRC4pOrU5/avXkpbdoSTZH
IkP6qZff9mSvNGHBNgyLpL5GqBDoHfPTfeca9aElERHIKBk++tGn3VS3r3XbhBczg8K6P57EpCMo
uOtNkz9pqjn1MxFKoB05WLr6aNHMbNOmQ0gw3+XiP6Aa7Z5pU7Kwf9B3fn98dFGRdJIF36iDhzGL
xmsR9pgTfSiJMCBVS8usxyweHmfbY09s8ZF8sezRUcSHdOT2fkJxyGXajeDA4iwCYvmHGkr/lTl5
IdjfgOZt9KItzEs1WGwsCMTdnFrJcoXax5UkF8fLlJIRHYM5JlHKz55HlxNa9B6Mr/74QqPrcqIu
IOaPMJgC+fgM87RORBk6Ctuea6/AL3Wqwylf0Rd1Xy4NBUeTviE+WOo+5RqB4qzPcFCrtVNxMqwQ
FCLPCh4EjJwGXWwwgvSU4jrkf5SKSMSA/udhY8XI9xrKE9ae83eObLI7eLMWpLEeCUQCgIEkiwCF
tDgBi7tW0a9lDas2+5wR+I6iyQghqgEdrVDpASQR9LL06HZMfkZ3XBoFxY8zLNNBTuT5pkkIpXUu
cRktm4mrQyOHndQS7xuh1qoZo0NJ1avHk46CI4YgYbl9Z5VMKSnkYyS1Vwfcy+e4JUlriXhBBWxD
J57ITOEnDxeyNYGtfyuukrR5b6svGjggqdolrjSDBFeXqUW6FwRKm9EulhO7TNjxSkI71BbCWNNf
JO5/tsDCCxYGl5OcyyYnBKjt1mJuR+3KJy4l/tdjl9SXbBMrB2KOiXQl6eeq1DMKlhL+PpMdCDyC
dONRww7bth8gu1DWtIzWey6EJS0QC/pEZxB+YTf0cTs3osQWnf3muMSC7TWPz2lGNHqEriR68tzn
iAJKpYOINE+8kouGf8uoxSLqano0oHB8PvWsmnoYkzj8id6ct7DDz1AvRgKV/dVMnI7Zgf4PfrWD
UVlLFwGCakjG02+2tZmdrj2/ZJYGMKNyWXGUc7PfsHWJalIYpEFSyDf0gr8xv7o2ALnM1xNEnfpy
7U8r+pOL9UCu2fDStdCs2plWWQuFp7wfE35pJGn4d6RLOqaFJFVcUczTZ/vVlAcKaDcGiiMOowtN
x8fFgVr436neLAcidrP6r5D5CknGokJ+oBk/NRXQLvTuEL/0WkAcCd1FvAFxofFqkoDQ8J8QjiDp
zRhgu8vgO3Tffb9ekkIFIE/st1xPlty4OZ/4RKEk+xHGbzZAYTjFqs8rTuI0+YD7cMjZpqFNhSkq
DMqUU0hOS1t6/A/8kIS4LUYazMh5JZul5KARrwL/NrokVHcQeBUK3QbLaWlDqBSorzYZRbu7ktpa
ChaDc6m38sWkMW7XETmy8ZLQ/wjrV1haCzH8zQkLlNlNzzBk/phTsJ+gXZ5xGajnKelWQ6P26OCH
F3Oi0qgAZdgaZFG9hYPxGfIxvCadLZ59y1lTZPqNTzO6ak3YH8QAudi53UnY9q6fUnrukuHcxkF2
07PMhq6VR70ZslvaFPpjEKwQNTfb1iWIC6Yf4WbMbAZe4Hlbhf/yhpgwuSFY3JtRhK4vL5t1Y0/x
rZ5M/azp8dYgouR2v+k5gbktHEaUSf3kyqQ+mq5WQY0OwTOFbGxVbMo/HIA5Y7rhd04X2ZJrj1Oo
PnQ7A+Bn5wymf439uR4nadW3jHhG75Luo3aiqgxqn6xfEuubF68TCWSZg1tA2fVJNyaAa7gTaimc
lyYZLmk2hn9pGb2ojg8qLH2+jZTunv7d1HqIzDjeEC7c/Ofh+yP/nmBHrNc4JIflvy+wt6N2ARgH
Ebbsk5pvpiHfRaqeDveHUtnRQHf/61Am4Lpm9n5/WocdCUz/T6hEBZEZ6SfLc9TISuS/U3tb7hJl
Tqf7F5qp0U9VUn43cdgsBQ5gpG8E8iDifa+yQd+6tic2hhNr73WXPMva+pMMUXY0HLCuwKcRxDWo
RiqEm35ornJWlUf3lQN/Q2BbX39Mi7TgMjP1hEW7lfTFxv0vP8KH02jeW3nphx9Kd3+oLKkxfSb2
Lr9o4zRdjVL+2p5sP9p+2iJ2IEWhNJMPk91fCXGzO/u7GutwPYyq2Qy+xss7grObzWNhhdS0Ia0F
T5OHlJI8kGBZXzIX2NPVjG3pAl9moWF/SVeSSGFQkReDOE9pQGIjMW1bJIHq3QzUyimrg6xQV6R9
DfFSywuqcm/baBM8Tmfe9CBrvlLdXsc65brtIK1TpuFQMjNaZ6JwhGsOHKDUdkfo4s8gu/5Gnou1
lKSu7iKZTg8oIqaHOAJRX8ihj3YkCpnqptF8QCgrOoDSdBZR41YHlZkgZ1aQ1Icet8iWyM6doVlL
0dG5LNxmm5eC+YpnppO3xsIT7wZFoNKcvIjDUrPOrrcWBZEV1IE71snuem1n1KG9bWvpn+43WKZA
NEzM5QrJ7h0Out9oYQI6Q7cCWClWqtCRrLkic3ZhS2CxOcNGeLpan+ZdGnEzUhHQ/4Ms3b/ZyUFB
SOWjZzFnrb7/W3nOf9STlQ7xw/OqeEL2WaYahV6aC4hgexukYT6rRjLgcYZtyE5eI4sr6n0+bFVn
cuzVaPwTxqNnEOtPuMDBa/trhU9iJYvWWMPtVCutRrNg+H8HwWtn9qGxtON0T4PKb+lCjIvWI24u
ecxSL9+Ql9uuaTwrnn1t3uyn8jea790fitpb0FJumFs3kwiiZzetfyqo5AepKDpWRTPsMMYkK7xj
5S5PYutZ5BVu8jbFuTLfdTM0tsKD4r3fTfhcXsbAONa1g3GoJqM2BlF98sUmpgM+lErg5iW5y3QA
//1kKj5Go8FmWgXxwfCpe5VSXFKyppd6rc5aiUpxZN5svQLlYYJFvBi9t6iYNIwpi7wHvB47ic5s
8DboMzXmVd07Wb1JXVtsE/xZpsl6NJV9i43eX2KpZQMOKsQSvurfadMDGOq66cutEBmXpWJDin5S
n4LBcARwqnLr5NnE9XGUwg0l3Lbf+715lvO9+1ex5CGM6Ds+eYEq0TmTRbP6X993/+v9m/lgX+1G
lfv7Q/9u7v+W5lnaASHz5v/91t4IinUkqaf69x/fnyjM8VJHebytKLjwPfuzylDmkvMTe2ulSZAZ
yCgM82Sm8+JB3KvmMku8LhP9LIK163C/V3ndrG8xtR0chHFMnfoxigP3apcPiTc5j1Vo5DunBhYg
tc+6uZ0PNd+M6a5rHQpyhvyzp6xw1bCSLYQVz/UKU/HYG2qO3vuZcoI44iZokXFx+ZNx85dJUh6M
HETJmVoKE+rM2tTBp7S18dB1J3eIY8rBLRdKH4UGCz0a3Cb/Q7fKEmuHufXM6UyzX3EwWoC32pDa
hi5zQZYxqIVp2itjBjUAORUBujbCp6hFRUoRj6WHf9w0m1UBbUM7VFIsgqnu1wKr3qHTQF8cqlpW
DlDPxu+IEHUj6x0tpbaJY+8Bje6fOnNCCqGgmahDejFDjLVW70TLgJOhFXYrRFjm3jfa9pjEot6Z
ojmFmRCXuY/nok+Cjh5BVMwogPiHwbnQE1WfKlPsQmRh26hGFZZEErG6iWqnrt5bluiNF5BC7dXb
Ceb0w7fQMVpZGu8JYglr0T/gNKAAWZbZElkVqhJ7YLNJJJ3ElARFWXpNK67mrkeeX1eRxaARCQ47
TnEKydSvKIhDtDgrElSbrmLZcoLz0LaygWlIf+KB9SZbegklOdBoHH6F/8ca0Ic4LuA3tPYBIVWQ
Q3cY0kMDnwTUiCIaLQcNVUf1PbpaAyipqXWoZEVznrfve4aMMqe5xIyeGpQRC3apX7O0nhH6lpty
4DyPTGxBw9EiLsha8CZrmxJPt2ucxjhIytBCM+wf4k7Pzw6uBEqu3AUJgxyPrWSbGJPcS4IX+rw1
Vp2VNrgsESdgDKSnkt7iRUpr1Op+1x1CYID5C63XcuD/dx+rrr5ST2aRTqtYn5y1bvcvKkCOxElL
buSEVkfr06+mnYtR214s7KimQtYsA6L66JjJa+1Uj3NTjlL2xezsdeBJ4EPcecPolo8DI/bZkBBH
9WMfxMOFNqozgRHaUcemvuDQZlJVQ5SLzzr/XJJyiywIq1UaZ+pkZNP30Or9tuqhCwdX4AzkEL0g
bi1Hyjdscs3JrromvmrI/L1tUKg1Ng8ZhR8nEwdh5xOa3IRZ91AAXOxRpmGVLZ9N2+GFGaC8ZI7t
QHUZQ23VXabA2tqy0B9Spb83837pWfEZk/mCqNLPsGb/GjR0B6q3q2PJTEwCNwgFLTF2/KT3Qb5T
SQQ3W6a7waUhitCvC0FwmsfvIyAG+HEZrG0Hz4qrnuxobbpRdatDk/THDusaKsVdHjbZRQxQcBaL
Ff1s4TWyHUI3NeKhWx/TSyPlhITbG2mzY8dfQInskl5q52BKdr0kbtsJ29eE0+iCDngCcNjiFhHT
dA7zxU4gjv7ADCFy+sycHkRJNcUa+bLGuKpaIY8fDaGjy0bjOk7rMltnYUqsiQE46w6YngbsKAIU
3Wu9Xzcs9BPy+Ar23ci6Hzj0AqZoihJtXUbE1fST1mJksP8WKs0PsCebOCMDnIy5Y9Uh5PJzI1mM
uUxWZlQ1y5ZpyA+p1KG1j/2omEUkYKlJ90Bn0S1sLH+RcUCc59QKTVm8dHp8OQMNqkuSHIzNhPK4
awxzO/RkjqC0CtalkaE3YiqJAGd0g+ypYA67bxqHuXmiib0t6L4ooz0Cn1PuEb6bEyOERpkwv0SS
n90E3Vuv1JrgHhodvKdiNPdDyLKO83Hffg39qJ/kaN048ZZvORqaRVXI5ny/WxrvXuX3Z5kWlA+0
1jonwLsYgvYxTkbnlLmItCbrua+U86qEC/KSVNo2KM0DLBtoHM7MVUL2vIlTkn7G6AMBEd5qf3y3
0gDs1TC8ldnzjuux2pjei19PziIW+anxOy5ocyDJQlCzPrtiW0RyteLDrKdBy8SsPxRROa5bugRm
DheIPpHu0o8z9pGiuBZOJZfB4L+WigEbotVeK6CCgh6hFjht2fFJd5gFV2Y7ACMSBIuhB+dl7D5n
kUf59qS+x6h8cbqa8ArqCFMBnQ44u0BDSPWfoOSbij24jIjPThz+tQrSge2Zjc79J2IT5cqb9p3T
jSu6KpHpixBEhUwrrzwPid8dhz54jAK56bSvhiXwoawdcznRTEKnn6LjxzUwwg4XV1rutbS8tZ9i
sEptUJBeAbwMrWGuWBgGQ1LooJ8NXEgVaKmXZnjN/WCPXfyiEiPfKhE/0Vb6Te8UYtiAXDx0S2lq
jjuu512byGGPju1miL+kP+d7ctdIcxfAYYXNjK7ofdaH2CQ5Av9j1RgLOXY+LQRQFyOfITC+wVhL
EIuLIfw3TPL+gR1lOEhtetGCCBkupuMOS/3kBD1eVgK4mgIPpl6inRbEZqspI27mk35ia9WBdejV
h1sG3pFMpmdTABqMNnhR0hCmVNXdr22W09WiCyQn/NDIhDpkRVtvbAFHUCML2fVdxsHCm7h2Autk
jon3qKUsqFp4rIpmzmcOvWuWNv61boZfUrrCfTLfuz8+YQYukEuIvnnwgjRHms3CnLeAkW363zf1
/DcXd1uPpwSkOK0Ui6pONvw439AU+d8398fud13qT/amkUNED8VBprq3HJUxLotAPmuJ0a0HM/8K
akpJLcaTwHXzS6uhqLDkuCfStlv5fd0fM4NYNwY/YHVl7MhiRuzpkiLLla2n7jmL9fxoFohHIVb4
axESb+9AfiKVn10hCcESRMT2+FaBImIFo+uQTHaqOspWO5MXuWT5PbhRdCsHkjiKvquOwgMpk4rY
oVhq8lS1hjzd/0bgF3try0fRt9p3jAfpG+v+jvgVvNYpeA6yAQqrGid9NbhqbK4nC/L3p+Dn5xAQ
fvf4btrhOPneeCxSwkVHModLugqGvJfIbefHMRxP/3mGHihx0Cksve8wqOyzi2ssJgMhFohsfvn3
cBU019zx5eH/PE78iQOsR8LF/bvHwctJ7neQx3Tmmz2LNlPxhutxpjlBx+4PuxiWtyEpmps8NNyl
oZHFyMSnH+43gRbj0gh1HQSW9xSg4H57fziT9IcWDS2OwxTG5383xZSlYHfsSUUQlDo5NGOlLxAu
ZXsxqaf7E0On4K2TJfVDwniYOsGqO7/wft5Fx6LRVveH7jep01jbOkMhhrmF7jPXl7uajTYGOU8H
FMAD8dS1Vm+r0kW+gRQE5an9UqS19tC57MclKaXvrsrC5WhRST+CU72337h0h5MVQFZG43MYavKV
06fcGFr4bWa9OiKEqZZlZIxvvu0N0ECBu63nu5MLXYAz1juHBI680jxejOWIDFlZJxraJEaX+VmY
5dBWwfHU3dU3aQMh82hCTG+xUdUYsSw14gJq6FQgiRN9TdUue82FWhrDfJtOkfGCA5WDOYdqmwkh
4lx1yVLOdwGa7g+JjmQ5uAV+o55MqtiNNvfHJ3CebRC4SMvxj30YVbvOIGyevepNx2314Cfif9+0
LUkJSeyg50jpW7l/1Rj1/3kKKZv5qrBMyHiGJUZlvvn+z4iqvNgtFocWdWTX2h6QB31tFv3cK/J3
1CrjfPlQlMMWRzJS8bCkPtQrxkc134Tgfyjps03vOhMq9tZ5DBS+Ec+Vj64Dn0+lxl7p5S3wZ3fR
1HeLqh2qdd4EYOXAbSsnGyXvpt3/ieRb0nThV1oMl17ll64hV2YiQOzRzGW4Lt6kK6rjWIU6MeQG
MlJfrx8BQsCLHRQb6YDRQAvQkdxvGGLE1tdwLPndyBs83/z7aoWqWZ8oRP/30H/+Rl36Kg5ZxP59
gbqI/hzkK69M4hvLQHyb2vzmaB516vM90A5xbXMJbM+9+7NSnV27RRYF5NK/2RmypbzvnpxwqEBs
MFe4xtisg45yJE3W2SrFwbhCmdjs46Db3AVE9xugL4kvdBiWWu3pe3jtpfI29Hi0F8txXvymSk9O
wunJS/sOhQUZCVPgPPBbF+vBMNutm3N+9cUs8weF0PqeJqOe1mfXRsLdCFpAUrRDBGA2q96D+ZkC
n4+3Sh1I9VJtlJiKRatQNuVJCoUd9K+Tbs4axqtGX1OsMuoOcy5dxKTeqU+vg/bDYKlvUWnkyyBT
33lrfQrwho1GKQnhkrQ010HpHgMkJ07KZ6AdmUdp0gnKzD8oiRWyQbzkDy2GYNIRTpGMdnmU+weK
abHY6uUjTUXE7qcc2CFUD2jXH1uNSInKHbhCxDCTYR0WbJuNLjNpdRVz+qzd8nEoFGiGz/y8IFkg
OeDq/bBiYlsY6Lc+Cc+Y2cBV6/YHlj/b2ckly3psG4zoa7L3qlXMm7v0dUnfBqDcQxS8RcrVdzHn
CXceScBPvkjsjUiwsKIVZQEmHxpnbVqhcetj6Iquyf4mMuqffSij1I0FZn4Mc5QVmw823rBjiSXK
jP1xV43fjZfuQz0Qh7R/aiyrOromFrDW8Dg+02napXLj6wViKenTTk23TVX7QGtBqh+MtHjymInX
vOFqx/ymDOeVyaZgMu4LtfSr6neIJVT+ZECiNO2bzqib+MGsxKarve0Hoh3rEELWKu0DMV9Lyo/8
o2V5gBslsRFqsPOjEaEw6GhSYQOa2QdELAePfV8NzcGTjr8dO1bNSMXtthSgZH1xY3FothG9zLiK
OuelsuW+i5pvQmiqRV6TyxVy+oVPol3bNrM/rUV1fZljg3cVwrYsfcrIzj+YdIAjizdhNTtMaOOI
o0FO0SZMWSgIo6ce1Qs2JE7wrAExasGCXsFNbJVNRneVwxr6yW7MkWHRxn4cXbffUYIkOEYN72g3
MrhwS9/UhsJ/mI07cC8KueeEWL0ZqxXHQWbv1YAOyku3NUklp0q3Ca7AApKCaIzoHTeE8yHW0aV3
IaqbdBTPSNc6MalrjwPcEn2Qc5Yx/piOlJw1zjlxta25Ghs7+8YhGAuXLD8mThf7PCrYKLR5i9YM
s02oysPEyVynN2xdzzta6oHGlZRqL9uuW6NIbJb8LM3OUvkDI16+7Htd2xCouxkSUr0kZxNQoswi
EyuW7EiOWZboUsNHCm4cIhual6kbcVKZk83LimJ2bIE+vVPhlvpVjtm3yFW17CT6kBK5KtfaNhty
kp9zPGdMQruYHpiT67rRGnCMoNmARcPLmM0cD2qDImxyKh26tDLai8uOc42FflBLyQ0ByEI/2Ob+
UhPteJYw4qk3aSwIVFcwfu0mFSKUjSVqR1DwKyHh5VKYbbXtYp/5fTSeahdmmfEiBH5M564yRPgZ
WZGDbRELpGsnx82Gh6BnFEgU7mOUl1eNMFMUvkax6AxWHqQ+ZAfBOKPdeBwq+cdugo+qndS6fikM
xPEODpCFS0aEHTzHNe6/LAv8U1q2b1VJOowXJ8Up8qIvlZjvtsyqrYlx4jSxuBrMSDdPzV4liWKt
FCVDXp4HR9CSYp/q+UPjSGK+9GjLzriQnIE/6KP5xG30wgibnOz5puKsTci6vzQcsDTLJNJlArQQ
9ehgisLQRF7Oxizidk8QarF26E/1BcR+GWHPUPyLZNfvqDqhMUaPiotN8oDe0oQWRB5hlMpa2aP3
12n0nzQNIri9ZOkE2ZvmNNXVV2R7xDGdWdPb4KM4ak1ykEDwb0G0w4JZHzhJMtn75JN6iK93sgEG
k5VWoW6drrCxfwwyggCF9IdkJO5h1PGe1FN0jUe6dzpX8pN3EjwilNo+Lr4H76GNjeYcuRJ/MZlC
gfrojQaJKSUzUcicIsqU6Grk2KJKsT+8eebYIquOZkUZYqoqkjgdQ+SygWVu4qkwduRPfzrT6B7q
cVca1cC0ONP5QLq24/TrdE4SqprnzM+QyaMIlcjClH6cekQz3awvMTL0kuS48H7iVdA1MAfJ51Un
U2anZ9WqceH8InivhbAlbW2qPgnSIBhdWmvZBtiCy1goLMtAz3PmRZJzZA8FRCUtFAcc/cGhtjgI
69p2AEw9h5DfNlf8ucZDZZQPQxOa+9FBEFJGcbrSlG0e3f5PXFj1qdGlsUR6mq1sNrMV9iVz4cfe
KaZP6NASyLqjkyBGHt+s6YOyV75evoWuQPo8jh+dkiAyMb7XniAeHFL03Ati3rwuQ4mQJ3/RM/Ub
m6M3G0RGObI1Fmud6RSQKh3meIKYXNJ2W9PjiPAx/m1Ns0X/SyGwSHAFxxp5epkvF8mY/BZR6m/q
aPhkMpD7GfNWRm6tXLeDnsq1xwpr1LZrcTz1fdAvI0KdVtJIHom8/bQx+CEeq59z7OEPSpVbdCp/
En34Ii9jq1UIfYlJNFcCPzsK630+emob933N0A1aQUYy+RrVXuZgogbq83UZG85WTjS+aWZJ+ViJ
rq8e+J0CNKvQjtqXpsXWTktc563WvafaSfGyVBrBGeSC74nMnbb9zG23KJs2ReSHF8PysDdLyoTa
0Rh3sp1ea5FdDaTBfWS360FlrPNtO2dQUkRB884aBBq6H1B31daU3PXpKonr9YCB6bFp5ZOrlNrv
mLAJbFDkoeYGUWEe7zc7wpbQqGyNtEHX+z8UUAcoUTl019rzspeRffRySWafsSb3zjs7mv/XLyYq
s1vCFJuGfvhM91/DBg1AUmuUJaFpVoAst76kP66KP7JR9ecBNzTw3LTEVWIcOd35G/RoVKLbQFWm
eNYxA5GtMuJaHK9GkYqNpwq829gk/eEtKNNmVWQG9BPRIR70z0KY05eKonERyrcpRRbnZhkpFxWv
W+98jjiUNiQ4i6WtTLz+mUmgj7LWU9zdJmg6CDa3W45yJmSVZS2coPlNMRktDLf+qSuWAb1FXiy+
LAvmHLm73JiEIgPr8TFM7fZBq9J+Ybk1Irkk9vaW2EjDovvLjc+wi99IEqd1y0nQyrr4IUz9vTlQ
aSQKHyuXxkHwfmNHXn4NIv2nNif3IASAbV2/Eh//Q9aGtrSrdNj40tyaCSxNhsts1ZkaqtIq2YUO
y7JVJJAZaY+dwXlNlOSX4QCGurjaTNFP4rbdabA0DqE6P6GT8Z4iad3maHXNoteOOYwKqUdUS0ws
3vlfW4XbqjY4RsXll92bX5xCknWKQR1qrFTHvoKb6ZIPR039RTBhkEIbbWzNlsegSx6IfjYQx3Gi
6iNFRUp1VuMQbzLh9M9AnDDF0bjxnJH8cxIxXvXcQXcsu18z7bJVYZ9oAe9PmobannmBvHANT9+U
nDCtTytUVCkWBfoLkIqsjLzwUaM4f1K2B/AxMnx8XjurAfYxBnc3mTVpNGlJhli7jwKiGJGCjis9
Iotca5B/ahW+w1LwikSM5LhsV6HExBM0xk0EsbmGkN+pJgrXsy9XWKl2Cj22d0LQ4LEgrtzkmzjq
CUKeQ6LnAAATqolNSjImsMQvPL95Yi8gR3Gae2yL6skIbQo7Usoasgpen0u+YpZCo8ooqsOo+oTM
lcTayMrA7ClDA+6w3zEwQh4U4LHmf3F3JsttJNmafhVZbnrTwRvz0HarzJIASIAkOIuScgMDSWSM
iHl+nbvqRe/6DerF+vOAmEmAKkmVgFmxL9OMlhIph4eHT+ecf2DfyU0utUXT4WBjOp9StS5PEqmP
UPjSZl4FsQLgD4K43uPCR2fbLDPhm9BAViu78rZRHXxJu/rUWaNGDDK1mmfOGsw4omEWbrlnwzfK
mr+ZamScNgEzVahPsH3Ld2ECNNzr2axCZOISyc4gp6KiT5U8hHVAfj9s1+ooN9Deg+wBb1bIn+Ps
hw2nldqnhgZXr7JuMdCW7wZhtKIWjmOhQeVWd+MTxL+NU7NRwN91ZL11L3w2seI4tZxmlrhUfCOB
ak4aXTnDwuW2izQk/oU5gooH0rjOGu1EB1UeauaoxmoKqVHTn69jqD9draAcAdK7cppgbAatdGVF
nJBhqkUPbvbUYpV152KbBFsH8TrEFdFl0ri7Qxswj+O1Zo592bFv3IhESC0+UiHOPS0tYH1qU1yp
BsSd2jvVhcqxGVOkaQ1vfZVHiLkiOnLFCbYmrRh718ir/4Za3xVWdsZZQ2wuQGeDwqVVyslYg7xy
hVfPqsydmsO3uMvcKGYtFMXd8FuG17cn4IsW5zGk39yRCCfDEOHjNuXeJQVXg+xbZ0uXg0qhqaln
CvUIYJtSPh8GfTA3cdQCAJ8QTnSyREJhCee/2CNZHVfpJ7vS5FPHR8dlkS5u2GMbaj3uJI40EEyW
dJ6HoY9yAQWfLKWma6bZZVm45pzkszAihEkmLBAHsyJSNSNdQiMiMxbJKFPTbIS0GuiTCkC4uIGa
sFMNnm7Ezkl4LMwJc0MHEp/p51LqX7mN0Z8VRJ5Viia6pAXBnGg1mS2gSgQ6NhIjLJWiSdZK8rRJ
LVy9lQVcE78wNh5Qmm5c6LlEOQrd6ePEXzwoSdpf9KCVTvGb/ZRjlHHmI8Z+4oY6lkNp2W40KhsH
0XXohWTiOHUvhv9beLA/cjNd37SlNXFVq77n14dJtOgawZrjFjd8q9go4iQ4zlApulIL+zaMHeXM
Iftw3NcEs1gRBExgr6AqaaXjBZ7zVSnh/sSd5UaBbEShxpTvIINAN1M8TNDXBJ9rMvHnfamcWTKo
0x7W6azPHUSfoE3Z7KZQdm4zR5Mf9L6btbAiS2EP4kt0zaVC0EFFOHYXXHpRKuxO5BIUyFoF91wC
3AWA7XUo/goHRymoUHQMhcCW1SknrQ61PnPcNURWThW/xSLHlYFSu8HTRs9T1TZehIMhoR86ClDY
rpzJYIiwYYBGouvB2HVtieOda7dd+19gZF9JmgRsjTU4F39qq8AFEE1ttws6BEaBM2ZtbtwVnX3v
oDt9WXBPhMVpnKeQhygyp+OqIlUCObYlQOxAP0mQO/Q1KjGyAkcWFP+YmQB8Q3jGBz3/3NAC/zH1
scBIjRNlAVJmLQXW5o17vucQCOGTI3NOOEEYX7rpQn5s3YgtBKDeqG885CR05/c/LemldTLyO4UK
aVQA8swU9B47z61PeuEMErvJeoyQmj21IYs8cOMhTdpq3E/iVIvBtwbdqSTH/amfNvdVIZ9hN0S/
NZCbbYPveUDtdk4wkE99OZuVRfUppeK6QkpttHCOB2OKhefi8teE9hwQVTdR5ZZ7cNBlN4PzcFqX
5F6Fq9nwTdY6bPew5cSeBG2jSPYvubNyue7cW04S1FsXvcaB6USzTf8lN3qQ9duM0gh3SwBajutP
DfRfx14JSRaMAG+xKLmXeUE0bTEa1X1weeCtoxO0FfJJ3HRsI7kEoi4vp2bcL24axJrWcJCN3lGW
7BsUBXqtO+1tY1WVmvSRpD4iQGK8UGWOSBozh1X1zvET6yasjakXuTMV+9NjyGQZ8G747I6nTzQ/
AmhEzf6Suv61OMFnpYs0Fj4CV5qkQj5fSAbX13SVOTrscqbx9TDcVlIX02G5wxWm6ChSOQYneUp9
aLJQKTsDjbDI96/h0oEeTW37Y+/cLbrKGyuNXWCNjCjSxkWOjBcGhIVknW7OtgUAlmQEK/ua6Nqb
guDtYajq1iTEYOIkNGDSpBS2iK3NbCrx4ymwY4RL0LIaVSmo5rA3Tp0IXuSxIgXPUJ4x5HNIRxCK
98Bpczsil1AV/ekaVPH9GpHjWSescZHIRa5Llsc15CYw+etrWeiBxkpunA8nwMY0YdikoWFpZ42d
nqwXrno5uEE4OTy21lKNkZYZ5ljJFlMtL6Wx5Bf1uIcWfeUUyopPR22VcZBJ8iC4sGhdc9x3iXKP
sAPZ5Fyrb8IkOXMb5ZNJwvRGqgCFJEqzbBsPsx8yC6X1aSOSrIu7Ve/HzrwpO+McQq4DBxh4gkpm
5wRxY+s6LwGxB9IaTKVEYdIxJRzeIcQ3pj7lkHkMAVd/6jvy2FA3sLoFSIUMq9i9cxUAZ1auPyZU
SkohhN/DZqWkztUZ9jP2N5qRcJPL/OQiDPruyZak46pTA+DJjy4yaFdxBcaval3rYlG0oKsroRO2
KC5CCzsKXXNBZKIHhc4taldgHDObDwo+qgl6IfyzTj7xYY9ME49iM14RY60q2pth74QXRJUhCJAW
1CSIPD3lWAQXrmNxJKt+UI5j35gMbsutjyCUFxsnm7mmVrCu17r+Gw5SFqRDDbWbdQkPpaQG2hsd
BDHJaaZtrP5W+U0wQfMC04V1dQanjkuGC5NL7jX9zNPAf6SdBh9PIrMU+P4zA619knWF8CwzzhUU
dVJyPjNJNaqpLMeQ6UMdWXusgj3IibG6UG/i2IUzoObJTT2NZVxgJcoSEwzDQBpU+rHWl+QYNCOG
iChL00VNpJw0EtAWws6LFNdSNPRYF60u1+NGQx7EqvMRIIb20rSz86I+jVq1vMLjIBhlvm8jXc1N
aQ1fZhitYSskISo/RroajB2xMyyUNRQE06jOwlYoHQfrSSp0Kcir1OBbe/XJ1RBrbcaDdjGvnVmn
Oh5o3ta7LG0V5bEa/uwwbCGssomlTfWuTa9smei7crVJHBTK1Bp2qhwr4IyK9Ummws2xhaZsnVro
IBsu/gG2M5UxDeKC/tiVvj/GjOPL8KmKajinuhKRhCcj9wDot5qrmYoNHqs2VZR8hulzf5J39pNb
6vdaZVe3Zs0y8BceNV7AztzG2+IKbqoQzcgv1bqbqWlsnuqtET52BSBHPw7hpzapMnGrKL3uYgBH
vlwZl1W9+CKhqfnYoksMlkFuThUmw3GTt+sTBO8RlxGLpyVkghgAlzTI3JGXNNFtmApLEVBasVHk
N0VNBVBZm7e20iGqKTLDGIONUzt2LyrwvZeokT9KslPNUgTKSHLjzVelKJt0lofHO/6TIXZBZNC4
ems1h3bDZXGsWoKag2Xl9TA0lChBYPXuPBeV+ESWq2kIkfXcDbkKBa4uTddqkEBn4MLlEAqcS0Yy
9zLUU9uiuIqRv0YEjM5iJyJoDXPIDOMKXceREWjZbK0geZoH6NhHQqi5h90L7wK1zMiiiXANwkXH
jH7mqihl1HEEO1aYhmaKtUQo0rorDTYFNfZEvRIJdrNQ2FhQiznLEs+EIJHpoPBSh3I22r2dE+uI
rAAdG7w/m8Lsj2078y/KNWw9VVk/GF3RLocdgOJVet7C+J1UGSuj09N6LNcAoEuV7b8IWqypIOLA
8TOjyxQLQ67U7F1RkwMf13DCQUiJPVkFsYezb1uDrTABKUBQj2Afx/H6wi/9Ho2NDiSr21yngsQX
w04bK3ZKE46EalOTYcgVwkfykrydB7+XbKZm+MXKu+rS8WNrFIfGeorcPgRpjtVjB+rwrW5kcwdA
gNYmyqUO/msUw+s5oYvKlLz1cZc1E88irB1GPPf0BGo/3PfB+RsshnnSxzK30r4x5+Q2IezJYA5t
8jOTNM/TWZJ3z2Rt3FGi1DmWT8+oA4NlrHEbMJD4yW3JmSwscFdU5zOIUjFUfrfgtFjgdwy68zPW
c/Jp2/o1nM7e+yKj0QXQgAnV3PZYj97KkM5OklptrzejFdcYMg3BgJZVUGUQCQAotAlhEY49t9h8
0RKfkvpvuROgdpLq8RQNBfc8tHWuQuLsldloxwVX98lwHsOfohGYlfK0As7K0iO2NIBll0t8rdSZ
J67jslFCci0kgKOpCcWyxfipY2qWkXHnZwa4q86g7wo4arHnIfidy5d+uajneQam3EELYLAk6HVC
6x7b8+kCUZFjZH6ovBAs6GpyRYbMGecOpFKJ35hoSuMhLy1UuuTFhZta3lVSNlO9lG6QeQ2oftXo
k/iAX2ANkVZF4DaV1vpdgBcZpKMcYxxvXY2GgLP2givbq4oLt8iA6QHImg1BalJogFdd/67proa5
HtuwdpsmRfcnaK/IklrnQ4iKKDVQMFO9cHD7u2KlKWOSxDkOFgjzN5bEgSiYYoObNdVQfSKVkBMc
uDRXSeONy9a611hGt3rtG3PIALe5rFSzWlMuyNWmowrA3VmPAhz4Rak4rwz3IXPjSWp0ULzjSr+w
VeNLYrXMCHGF0jArspteOUetIT8v4lFcwDhzdbKRSIwQ+cgeeqd1exYX9rWBmAo2Yh068prH26ql
C6QX/TnafiQSAP+DlzMgu6hwSP1c0S8Bw9egRENphnmL3lXGhRdl2XiTIaAIZiGDdhmUyoPfrRFF
rKPiMqa+O88XwjjvC/mUhCPNka68XodMofUPag12HQQHErtmBdgsc0topNduDmHfhpXgRuq4ttFY
AOG1OG9AqIImj8SbDSSCZZ4YX4frMmnsCbQZHSBWM+mQ7TDySLqOVJ3XYpvOyG+N4tOwtfdl+dBi
atUHoXLVAvQbrRVYpWmPVbZhaLcpXlATE9s3ZGcj7Ux2pSc7kT/1vuw9GjYl37hCqAd0zT3YgKwE
fmOihX0lZ9lHAqv2Ql/X2ekCcwdU/UgTdQEiLopcNzO10I+7AhZ2t0axc3PBlRL/i8Qa/RRndn/s
h4U5JweKdGiXfsnkqLnsc9zkwsIDPq99tGqE/stu7V1DVLQmakRurOot9zo7X18Mx0djo5Sz2fxD
s1+caqI0Z5dFNB/+r6hgmdYwMqcLr9avpTz5VMmq/7kAQ2q1zVWoA9/EhhD9QgTz6bTE52LFmrQG
mT/06xui/RN+48Tgwiiwtv45/MIpuaFkWqGzc956kndO9IPBAyiXWpm1fe7fEgsED/gUO0EmP1hr
c+oj+6bZJn64KtlVNwGC3IVKe9EYHfCG1m3Br5X3ha2g1NJkdxBSqCPANUXNwm0eSMFAcc6bWbBA
cGaYJ6oLjb1sx2YWxpgpRAiB13jAhqH7NIRSup8/+vGX4ZPALil3sc6W2FR3XtCrDltcG8zBWZ+S
XFLGGCtQMZAoOMQuymB6vG7npM3a+ZBAoLKLCAeT7XiN9fCFUme/ZwqlOFctg8vOT4ewh8DDVlDg
s1q0Htn/7mqgS5MolOoTpe3r283G7JkjVYNZPEwuCX3SCMR+k8HgB9+ruTOl5PYAqGl9D3Va54Lb
EI12Tq+OuJK487j6SG3t2G0WxLaR8ptXIn1utOmzKZZhCIjpFGcCjZO28u7QwMCQL19ccMNChKvm
yPayWWvAyltnxqfIXUgPnc3FwuNtgj0InSuLqyj6car71AcPKjY8z33JFiKXYXxrdyFhae+F02Fz
lDGo/NRp8YOZtNFN6pnSDYJjN0XSFJ+DjDI7FDD3RIFq8dm3W4BkkuwjJ9UQNwIiE2c4uOR5gBBW
NwRo4luCwEkHZmM2hIGyin9RFGvNXPI6pJyc7MGGCzIcM32A3rWuV7l0HCbYEGzsPmxd/pQhGLcO
FuXEiXzwY12UnBgFRSECyMlgehGVuXGWtMWd6g78B1mB4wXhrk6z8z+/pWscC2QKXecgQa9Apajk
KbzwAucy5TQ0YzbnDsFZRETH9oLC5XAw5p2kXnIbz6drzVFHa2p5K+y7ECzrcuTGix6Bfw/tRJuy
+oWc6D6FZS8/DRxeGTyY5kyVRXxVgKpNHJ+KPjkuwic9GVl9ACqCzLR1jjaYc6qV5Vnt+RJKlHi8
YeCOCoscU7ZKISf4chqexjo5iCTh8r8QadWgMRLSU9V1hIvnae3QmgmK7lg10/Ka9FZyJecV3Wtd
/7e4R5lMqsEhkmRmv9HK2yDP53gM91eIdSPMG8Eb90FJnVHN1O85dxZjRwNyXDkGeRWuDEPoY/bl
1NV75FjkrpiaqJmQEIEqkrhmOy0aKB9pVJfnVW97Y0HnhFTbojwd45cALu4xT6RqVJukSZlr4ccq
OnMG+yKonIj2BBYqQqkO2QblWbeW+lmaNOnmhJdioLClWcAUVZXVMJkKEwW4oGb9GXKd38R18BQR
oo41knBsCNqncIHJlxhaTtZxoMne5w6xKU/rPrOfTT0jD0ZuKBt3mtvfR8gQnJG+y+/AkGI4lJJk
W5vIWmVp9BCqhoq6Olg9RXKM0zwAZgVSuFLlZzOMpmhCQGhs5yJVuKlIDH6eQeJ6syLXlfGi5ibs
h315iZv7ja0l4Uxxa4sz3nbnuo38DUK3uJkKRr4NFx+SBcIbWnG8Dor1XF8A6UH5Zu43iTsbXkMu
Afg2WuWCChp1aVvjdpA3qM2QtfMVfXEqN+vFaLBoS30uaKQQ7tGHsk5hQHgjszRgexE5WrgvT2V4
IZ5Xrm+LnjqVn8g3rhmbz7KZX1YaUiklCbgx984RkZp6Hdrgu5KES25AnOu2oXSfUqQ/jlvAFWin
zsPUvs60mhSjTwpsyKWicejF13rRepMurp8RsRIymiU2TB6MKGBUDXBrrNnWUX3TJETtiP+FwMxk
9eMiWgQnPCRuJKINWx41Gj7ki1r7SAzyHK7JIgOB75HbIDCXfYnMrlO5F0M8t8ksZL8lOLrd5jpe
QYLGLq3V8yHpqnEBFslPqzEE1yf+ncRmBQpdc+Zdg3/AMMmGW9GwO0q6i7yZCnZr+LvQysi4ROZN
n1mfBvtUHZPbmR1Cl0QC+IRg4IFitM0gatYlaTjkMXJUwoc/qj724rCLZKGJ+CVEj/BTRVAKm7I7
A7p3DgE3vjaxjrlWOOyHz+ttJHn9QM/Gi1hurk3Z8IEmYWiAsLl8nFS48JhB59/6cXptqh6kwrXD
2yoEKlcuxrLplxO3q5NT0BfNMaYRn4HKw2bqOOeHFW1kxjzT8A6Temy9K/N5sVjfQL6uOPRxJ07N
89SqtU9JH99CAUbrtrFqaiTIgQVhCY49iLOZ0QWPYZmsZwp6MpflAowTp8cM3inStjLZD+wFx65R
/i6Tkbu1YRseF6Gm4FBDJmp4hcNnGTWWBQuiiwvPkuuL4f90E1bdJuNpgueGLlNc4fQNPksl/ZvF
yj3aKot5wtWOfYmSw/AbBhC8MEI3w3aJ/H383wBdwRT1y/5UqsGjI1ruX7os3FMcAEBMiQ3NjMJl
Dw5rsJPqsV/IihDvPiDCny1wS8LTgxhSjYvp0OU1BaBpY57Jut+fbJanK3Twc/RX03UdjobtHURT
eqF1bna+MRoHgqlf+Mkqtzz7iwyH+CQFKK9iKYO0UHjSBGpwVq/bu3XRPuhcKYcwJo66/rKWQJbn
J26VEYPKrXbh1UlPGMP/r1XqpeGnCFnmOaCgx0YDc7q5pqROit6m4zfXscx6Mcv4c6gCZTd94kYp
QJtwuL5C6nW4Elj1SRndaRLmFJmQ8RpWXEw4DC+eNH2X39QUBM47vXvyIW1fQ2OyrtdR788KXUH3
OGyXqRzNkVqhrqBgp8FUVchw8s2ASX6ZVC1xr3Os1qb6sbfl681pr9vqhYaWTE2we1nEen5jMlNG
qo2VxpA01yOw4w0Hpb+2zysuOWRu0PbAvNW8+r6Vp/rWhl7FwNNxFMtRTV0ejD6flqwft/jbL8r/
pMigWeyp+jjUu7GRIbBDJuARv7H4PI2YgeyN8e0apdTZwiiR0CDFNskh8niivhlB6qPEQzDeBqI6
507tdeRPezxXTgyIALxV+R5t0OX3O/3GPlY2VV3RVYCclNl1W7O23UdjvfUsoF/6eEESqqNYe9tL
yZRq0APeQ2s04qHSpT2yS7Zugg0xf9dTuRWUtFG6zvGQoygY+q14XP/yB10T5rBJ1LlJPHv+2y+W
LLqmKVhjOo4ja9QWt7tW1gs5qRRQDSYu2CMt+hwXOm72ZEnREzKaz7ed7dl4FJnazTpcqGNNdygZ
BBzfpG/x8luvUQaxQ+XSX2D7ksJgvLQD/UcG7vJOL+FrqIydoysGk02zdvx349ZS8UjwnDG/BjAh
ygRUMxbQ5BoH0p7LIDn+2xTGxoyJivC3oc1KJ6RUQC2uhDO1Rs8vr8bmWhiCOyF8Etf3iWSVKVRq
7MeJUX4wsG8cz018ZWzDURlUlW7vOFw3dWuAVSTk2dylwPDwFr2FTckxJ2x1ED/UsXOlip2nJ9Tu
0lkvbCG0AA7LwgeWwvYn/8AqWBET7fXbRupJtlRVtSngqKpl7ExEdBFNrevcfKI27th2UWKIPfg2
wgBQQDYckrsWIPdnPcfeB8NQ4ps6wQ8ClZ8E4tlZoRtfuKPgvKCV0gSJn4cfjNrudBQdRE2TUjXz
yNDVHcdoCfL+osw99r7O6UZy1ixmHrIo5BAkwIkVlYZWM+7hTmZnCO+HVz7FJhd1Uek+K1FXWnTp
b2it/dYVFcbLujsHYG7/wAz6W1sQYCYmomY6lvLG8bvxok7Ranxdy7BE1ZEyzlXQoutkyijPVqJo
GSSgQTdlWNZC6FC7BFYDr5P+USop45lbhN2pJ+H5FArrUi0sxqqfpedZbDdzq6Kq5fU/cirf9UBm
qWssdYaYntiKvuMTDSgUj1JOprGL96epYu7M5lJVDrBfhLcuYFjB1eCuBsBJ+pwUC/fUSZXgFPt5
VNgk58zWJOlE6zAD+MFL310qqklJ3CBQU1grMsSY7T2o9rWM67ErT8gwgWx363ICcEoZd0KFS0rd
ienFz4Tb6nlvJR9tSf2MMpk6yvSa3JkNaOT7/VF3JyH94aKGS7Ri247pyDtLlxJDp6ZyKU980mHH
Db8x8Smn9M6V6vrNCZuRPPaNLIIbHafYO1jdJg/AlRKyghKcA9l99FXLnFLmV2dqlgm8vu/N1kBB
2g4jpyyVE2ioPsFc/GjbFW4dtdHeIgK5ODVlCBR4ybc/GGZLbOWvF794LJVzV5V1Q7YUXWyyr45O
arxSJpcQipuuOGsrU9Besa0jz9d6WNu5ajgOuxRYQ1tIYyZ/PaPE0l6HjooYfDVZVJKz7AI0s4ac
ctWRy0H8PcPV19Qg9sSX8RoOxNk6CZGsJr2KugoAUz1OProGpLfUwH6EOkcD3z4n68mdULqtoXTI
ToL83BpdY0mmvkwwejLUewoLRZuu97AY7g3tko1NPjbtpDwG5owQmqjWU9X7fUg9RlmBVqQEhSFu
kCNbAKgECjFBHB9NM1EZsjyQWkKsQ62xerNVl0sal1IYAm10bljpFNGE5rzo9S8KhK3j1A9ICoYU
wM32WYn8hIeLcYLBoGLA0SRUsIjfqBjJa7h2kERLrsZ5cqJy50El3EjPvj8pld1JKVavaSjULGTN
YYvcWSQm2sP2uhUw54YUXS0wGTgy//71GmnGM1jR3W8uUld6HXQUkP0Reer0i1nKJ9Tx5FnfE32K
GzeqVpEtX7R12WAqK1AYP+jq2zuaprO/GGKfQXJa3zFbN7qOmjKT8CtGr6l8Ri9F809Syar4yZhN
VZuhKYiZvBXfyjI4UcsMbr7fjW/s03TDFCvZZNPTzJ1uZBU5XbuHUZkrhAeB/iAbrU4YHwV3Unvn
5Yh5kDVVAL+iWBgApZq0cYE1QUJ6Rq60M8VBecN38GEEOO4gOYHtZY0R872SkP9Zm80T4m/+D45o
VVxlXq9SmVq4zJdBeghY53CEv1qlLUIygR8GwENyDotFA5IYwdh0DBoWIZc1jhQ1nuLHSlD1HwtF
wlqwlz4rFEjmiOussITEHjoIrQtPgiKiGmQlC7NOSdIgJ+hYEkGg5575jTtFjLH7NAz5fzy1/8td
oR453BuLv/8nf35KUlTzUK7e+ePf5/4TZpDJ7+V/in/2x69t/6O/n66Sy+V6VXz3l+4RgErWu7+y
1Syf/rV342W53PrDJC79srupVnl3uyqqqPz+TzfPwWOKhq4RZSvvofDtNPFTvzQ86j9t6MNqaPS+
S1d/++UpqUju0z/XT+Jfvv5IXMwVh0X1H29aGp7mey1ES3pcPdO0oR4pqm6axBxiOskyp26UxAh0
Dz9WnCOiJ101bY4JPujVKP6zh3/Tm28M0Pd/53s93wyLeHaNrW2vR9fVI4TyFQjZPKL4Yo29enTV
OEJpkhNwCHqIe9hq39cIfO3RZtn9MR//hZev2Ufc72Rx3duMwPbLV7Ujx1DZmE1G5p09Orv0Xi/f
UI5kdL6IaokdXr11RT7C4U6VHefdPbO591o3j2Rx5KrETcMXDb56dOcIJUSZw5gIevh6dyNA0Lfn
a9cNZrxMZKuS0xBf20OgmEe6ipO8Jv7+fc14tuf9n92GGmtaOokx8UVY/+r1q/oRWSfDNCx2gff1
7CSe9nx2wzjSNNMyDdXZvPedvZ6dTqQSLOvrRvjuXj8B+Z5DoNtHwP511PC+Tv3tIRAnPUlH1v+7
O+nNfVe9oR0plmVrmmFu3v72OScNx6BtGeSMN1/vbghIde35+jXnyBQpsyGb92rZS9YRCUhSfRSE
N19sC+9r+Vt73/ScI4u8kWbzffhiQr0aAkVsDtzyRCrkfT25KuI6uvTXr3g69xlSUxBMvt7vt1e9
pB2RwdIs3Xk59N/dLVcVEfteY2CqRzZYJks1X6b49us3jyxd49rzci6+uyGw973t6uYROT1bhqa1
9ejqkW5QZ9Jl5eva5zL8vlaAou+9Alj8Fjuc7ujfWvzcidkZHAWD1s3X+zv6v+5Lf30TIMhncpPe
Mr8Z5BtMDtMxFfUdXvz2vfQa5hGpfTZAvg1f2/ufuPQSCpimKGwOX+9tAVDQ3HP7Y/EriqNbJuHd
8LW9Byj6ka0yL7gfv79n3/PRDfmI5I4DPffr+91+dP3IZNbbhm1/XfvvbwGYe9/7jCPbthUFRfXN
Q9Lg67uPfkRdVlXsrxfMd5TgU/Y+9awjwybmkcUZsv3MJAEc296k0IckwPs69ay9tz2b275mcuiT
yRJf2yNAbpNjnxsvtZfh690desbmJvLXzzxNpDOoE/+TM08jJKT0RKLnvY4AS3bP3U/ncg8xBIm8
P7Mar5cBqX+RCaJ6/U4nAdz/fYfAOlJI+tgvR59Imb8eApIeitj89Jfz/70dgRYLd7/gRz8yiPot
gBObt7yzE5hHIhlq6l/zSz+1///EL/1RAht5fvQ8VMj8VfGqzPbDX3iJet828KoAZunqL1u/KApm
m6b/LKD9fat+NtSwXv1QBNev/rj1u5vC46ufvhTAhk59/ayvo/G2n1sdm4h6HkPw8pdTf5Uv8ycc
kYZC39dnEtXOv/3yK2a0ub98XenjLPyzG28qgn/MkO+2ippEtNUoq2vfRlHULZplvNWscoh2V7G/
VeoU8Ju9O1vlVfzsvzQ0VBEP0OzIWz6/blNkq/ft6u0qrR4j/+lD8vuH0lt9GFGTTV6aFR0X63Xf
Dxmv1slTTi346cOPP+8AM3DE7Ma4beu96geYLKNknYAmeBkQMTwGN6h9h2dEA/ky+vDr77n/tIz/
GKOXlofPITe59+cs09WHh1X+vHppa2iZjXrflseo1SRVuTXjRTF333YhG6TlSzOis+YBOjvJqmWZ
sO9FH04xzllt7SnmAabJJPfLfLtZ6wBLdVJ6fpJub9eihrbvIN+z7E+XeEVvDYQAYuzb8unycXsR
2gd4fafezjFgH+CVvZ0IpOn2H4DRP/5vufrw/D8gyvv51qojU7J/8+eruNt6aZTc92/1wn/cvRXA
FjhAu6siwWbnpSGxnBX9ALOM/u6MgsAS7zt358vnpbssnpb5S1ubDh9ggOfLLinL7elgHGAhz5cR
Wsxb3TUOML40u9PoAVbxnIP06Wl7MohYfP/XVrH7LuPtzQyk8QGaTnqxS2bV9psTVeN9e33pcxF/
aWaYZ4fY2IdWdwZC1Dj37e1ms0QjryiW1UtzQ6+dA0y3W675z1u7Ggjxl0/5Jk7xp6KSu1X35K2i
aLV1fYNvcYCmufp4X29vL62J4QDd9fLHffodr9xl9NLQ0K5ygKPpjrgwX364WCXx1nyG9fDyWXt0
OlmzaWy/REFD23fm3VXPy61bPUCD/Vu9T7ZDHhhS+zd694//Sj6AF/7H//7AfP5wnf/j/8RPfro9
1toBxvq+iv1iZ6y1AyyY+2Xc7+6jFDD3H5mP7psFLsgf+86N4yoP/Xj54WRZbB0rVCT3b5x8ib9z
QVaNAwzyhKRG6cf+Sw+H5W0eYDR+e3OhB5Xw8il/fWH/5q8fl4/N9iwWVIZ9397dsIe+Xd+iJr1v
278+dqutEYZzCPhSdnTKdRTmgHv+cFp/K/n2B0z9bUruBeK/qSv86z//+szDdNAAj/83TD6OCOO2
z/lDbC6n+WoVR2wwL9NGDKGoOe47iear1t+5r5oHmJt3S6gdH67FYbwaDoq5uGBSOnjp8TAFBFZy
3wf4GPvl6vnDXbksd+5AghG1b+t/5LDIvJHEemlw6L0Fh/blL76x9RSvKg/fyyuPlrn/+LjavgAQ
psM/s7+3Y27a//ctYAoi1Flf8vGvM/q7FQEy9DEv4geVg+SJMfjB77yL6sKQznx58WImiCrKzkz7
+sg/OQV+jUtqGeSRtyaYYjpv9u9/sd3dC9Q3Ein/WouTKk+2L3uKPLDutxfav9boZZKLQOMbS2w4
I/YbWnQdSULvXCRZunsO7eZg/0af4UC+DRf/tfG4Eithu8emZoMuh0wk0Ka2ITjx+025a/h3yFPs
fIquWyA+NEPFRxbpD/271YWf3eCYM8udiQi4woYpwidwTVGQtRAKI/tMoTlJuBTVzvX2AyHAYDiI
GgJcB8EOfp0rx87nVH9SA3/2geZL18tXjy8tDVsArHPxHzqwjsCFqIIBs/1Af+GD/jgaPlyuqGLl
4gJAJzftio+14V8hyQr1AqgzMCR0sl5+/E9PpH/fiQFSkGX3MyfGq7H6/+FE+NYeI3CH/3QC/OS5
wMb4exKFHzC62rn6wVFH5AbdBNOBgggS68cliH/fe98cEf8N33v0+Gaf3v+l/xo/J6SwXhoalvnL
H76xqH9yKv0q5uj25igAgvvO0ONV5PrV+qUh0VnBN9i72aTgaBoCh+kq71duUpMDeWl3+JQ3B8ar
PeMnx4TOL/Nqa0M9RKHpuIpc7vRb3RVs630HZbyK18s8fGlIjILgtO7b7CxnGLYDy0Pk/idFuXu9
ELDMfXs76ldP3vbYHiL3f+K/ia4FdGzf3p4s82T1dfvemmffvYf85PQ9yZfx01bKShBd9u3yqf/I
fZl45KUpMc+cA7y5UzQi4mLVbbV7gEPydJWvl/F2s4cYBzIu26MrwI/7ju4oT0iMbm0NAyt733an
VcyeszUIA/pz33ZnT282B8hw+4/DrFxG270VcN19e3u2yncm2EDK2btZwEsUt1dbySusQ/bv8MWy
rHdmwyFqBphKeNXu1WRgge87FHdRUi/D3S5/L+j4yc3swmdfL1eIQa+2gYvAzA8wzlW7WgPlyt2X
tsSuNpDj9h2ReRI9MyZb7RoH2NbmSbzcScwaB1gioB6EsObmqYdBOET95J+Ep8ohyhwEQc1ye684
xNGMztLOrWdQA9p3OlyTy6p2CtsD+3zfhm+pPe+kawZNi33bFSsasPDWnBhIc3s3POyauR9vly0P
EXXcpZQXXk/igei9d4frJQFd/rzVsHqAw+6uWT1vHx4DKXvv/uKs22+SQttdPsB2/DHMGeKtyyW5
upeP+eth6NdqzTlKws/Jdtj4Nole/Zma+8lT5EGAsZl3IzTJXjorNjn1u3mxn2ycHZkDauXm2xP6
EFHN3Qr3ju0leAhoLXmjlUDAz3eKSySPDlB526Tt58un1fNupIco7yHuc+dI3NVbo40ktW6+zd3v
zpR/Y65LFG3+G6a6vlmhMn5cwP33vYlv5f73fTGvn0ZsgtCRXv/VhDqPICkNPK3v/OiQMApR0tv3
sXYLtq+W07+LwvW7Cx7eL4C8vt7HD3Cy/cqR+bj0g+2GDxBj/Jqvd+9RB8ggHS9jN1o+rwrv9TgI
qYmVmGzdXz+K591S5BNfGhqOyUN02Kt2X9oBsjHHMM+2wU5C3n/fIYBQ9Zg8bx+8h4i/73L/w8Uy
DrdO9EPcb0BZbKfBDxEcT+HGfTgX3+5+vX0Z1CE0PARAeUY5I17t1H8V5QB3SVrefnXKITC+Z8t0
e2tQhHjwvjMNUxK363e3M8B6+ze9uYadJzvULEU7wBBvUA7faPsAS/p82S9D7+2QHGBdXyy32YyK
dpDMydMyebNEjAOMMoEF1OKduXwIGC7Jnme/3obFwefff87R8LLbXdOHIDFertJtUoBiHeDVXS9z
opToW4UYzAf2H45rUqJvJvIhaibXsP/9NCUSL156OZzT30WX/GQ4e0cMvkzZNrZaFor3+252997S
302uobJ+gIaXiLK/GWlQz/+Pu6vZbdwGwq+i4y7QYGNvdr25FLAd589J6o2dLNobbbExa9lyJTGB
UxToE/TeR+g79JY36ZP0o2SmGpmwEmmaFAvksAmwJEUOh/PzzTccQysU6Nhx0k3msDBGQO8bs7Ao
HSBTtHNVt+Cu7sfSsR2GrqfuEV4rmSwEDdBwqLqTBBwCSwegBc0IdhnW3dcLEU9V5JqhtccR6h4u
UfEfrFy65H3jI4ddc658H3GbnogTe5BGHsFAtnV0aIinVYxN1QxIuYVjixC7AEpu385aXTLT90F4
fRQtBn//9kc8EyvhXSr/higbwME+vucolR0pEBjsnEkkj+zazY61QMoJBiP7p+qfM5Sw5Wfanvm7
AyXCFdwc5X0GIYagESowxDZbDJMehDM/9N55IzGD96fmxJkA2Sqa+TCcVF9oFSkCKjFcjiD0YzDx
BmInUDsGr7ETx9qegzma9RwMUcghHGTHyAy65Ewsk2nBGsm2plR3u4JCLxMPAhPRBoS3bngo/zXm
Er1+1CsDWdf9rv9h2Cu6MS839fG3av0nKv0O/IsC0oAjBdCJxL0iRbwcNaaIcgREkXO8Ed0wCItk
IBwWTW+iBQCbeRXEUUB1GMnFZGqYXAq0IBwp9UMRzIyBbh+0/OJbDI/KkUZskbxX0Pd2khrPMMwJ
GKVENBocSDrjH97oAsjANMira0YPZESfvXKYdlZaua1g7CrSxcWiBVH9xV4juXmPIj1ycKgtKBs5
/zz01hmQF3rsHFUxX+GjkBVGLbyhmIfkcDiQeB3AJ0E/YA859XwZopJDo25D62SQ6AVH0BNNvW9l
4nBhDAtz3VvbDSdh7L3pSxkgRvLWpSU5qHjSwC0wsUjPAy2OEv+szIPsFQeSrBuGtoSEjl1qxpbr
olMR3arYcQ4cxfOH6idlTzP15xgWfAgoDhz4x4rhFB5hmult5Ci2Ft8+0exav+Kmp9/m+AxphQ58
Q1es4xOD/7lee5oCMFJq7IXHQlWT3iqUojE8l0eahpw2ixz1syFBxxKQrrWAZpXokwNAKwP7N3Il
UKlkBa66mXIc3uWMKzte5vUyuKUdEEGpeOql6a+FlxaLeiMU2iuw/63IdBxYu9NwClAuNHk7CQNi
6jc4QroGCQZgI8gh5Y9k7RyORB+hjTEgYXRghrvRnUYI6c6FS/M1OGp9BiKYr8BjtLnpHKwG58Kw
iSla+gQmb7tP1WX/Qt55XRE4EGEcMLkLVSAp4wDJXYsFiDOpmd5iCH5dYJPpqBwvitngHyTSb7Ri
q8Gh8QcqmQgFVe8wRFCkXV86BmKpBWqZ7xwMpWixwTFBUKRuY1DosM9iBALd+cNNjobnv1EZW8qx
DORCfOO14wnqINCqNn2uRkbTQEH6wuvqxZQa6hyhoVE4g89HJBW8//XPYoSsNl0tByJhpIHSLiyW
QTK/4Hhhxxob51AnSCLZ70/9IQ66yS8w1Rx2Mtqz26mqa90Nx7DJkRpAHgqFFy5lgPoAFjSTyW3L
yBgXmxXuH0BogBYbKG0H5ncX2Y7yoo9XDEQ4+Cy+vkAE2olHNxSmwoGeuNRxAUrS5EjajR7+AnPe
Strrld7kctvs9YSo5eAQqStE+a8x+uX1UzcuypKv7yuzZP3LflcWrTHJk8eGIXYB28LJHTE1tT75
a2LaZtYOoq2WBW4FjjfpCKBBcL1FamlXmPnVDLGUE5TTk0E5mF1P4khI6jVzbC7W+jNZKwfpxmkY
+YUt4MgR9vWdUATJ0uAI0p5JkK9QPkEwb9lNqW5LfYdohB0llS2OSOZnsG2RFCFaCtlJqi91KLSv
vHYkirVjHFGs4apAYdLkwEGv6//Mmr3eXJlILAnANZsMXuAXAIE8FE4QVAuYwOrv+PcSYD47TGpQ
cDCwHJlSZO9YqptpEntDPfbh8oFuklyaveYuhwIFrfLYZdLDxG6gh3PDflx1qWyPtXeuY+JBrUdn
0NK/XPaGvcvr3sGvnjlmE5jekFRUfu3ugSMPvSnRmPXT3nYauzSUn7eTei+awzSkaPWbcOXXX27n
VbUUkA+7p/Y0w23thohvABxIyS854O+9ACnT4LYIz2gxiCEyFYmcIwxn74tRBhyhIBTj+IYvMT8u
bo/9tfq1vMAGpygHO1T6uG1lsH1ikmuA3CVFJzb2S7c4L7Ave+EeqXWtcZxazOtLg5vxr+Fb0vgu
/wn/2Z1rR3pMhIxDQ0PBAUGSRrs6IhoX0/9WQqoLW3txo1VAbwdHZYFZLa4zvR0MATTTKwp+EMSY
DM1h8XTFyuS3HCF1Dpx+tyAdHJHKg3AO6n6qjjmQ83Zcdyc4jrIksKQXydc5LBooex/c5ZoSH2+y
/OrnJ6fhGdHsJEfk6xRyXDg/BGzr32rkQUxTh2KnII5egYZbIzadW4jN2+Cw2QfgnUtCY2AQnH5z
t/SNKoe/ZImbvkpgt5vcwYUEGsZudOofcBS1ZLOc6QmNvaLxrp2quqZGemmhfOGnyx+FY5BC20HT
9XOwnJkiqGx/upBLQKscyrDJwbyZbdS1Ai0iug+YAzG9PzOtsFFDxwHhsliMa4XAuFPJwxWx+1n9
kK6G3rYZGAS5A0hMoZVfk8NO7sKWRdms3YJUpDiKY4aCWkVNjow9KiITr6fhjhSxEU0OjtFMOmHC
JNOHPwM5J1idDxxYzvQDzgVmoFEK9IThKM7NPiB7Bbw3Gf3o2/zRvkfOjsFVefgd5W++9AJgBcSt
iGOJMqjsX2KtO7w3BypeaoPjEyh8966G7Z3j9snohKwHrv/Hffx8APv7PpyST+WNqfJG/TP8Etd/
S1lgMqqXddplEgCM9u0/AAAA//8=</cx:binary>
              </cx:geoCache>
            </cx:geography>
          </cx:layoutPr>
          <cx:valueColors>
            <cx:maxColor>
              <a:srgbClr val="C00000"/>
            </cx:maxColor>
          </cx:valueColors>
        </cx:series>
      </cx:plotAreaRegion>
    </cx:plotArea>
    <cx:legend pos="r" align="min" overlay="1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 baseline="0"/>
          </a:pPr>
          <a:endParaRPr lang="en-US" sz="1400" b="0" i="0" u="none" strike="noStrike" baseline="0">
            <a:solidFill>
              <a:schemeClr val="tx1">
                <a:lumMod val="85000"/>
                <a:lumOff val="15000"/>
              </a:scheme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CDF3-266E-082B-2D29-F26E7BE9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EF8FB-2B96-38C4-C2F9-F5CB41C18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B903-7897-1CC1-B44B-BF5D1E5A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397A-2B1C-88D9-D59F-5DAFE826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D704-9492-E4A7-C0AE-D814235E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DD7-DA86-D64F-7688-F55C0038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490F1-FB87-FC90-26F0-0EE2BFE30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0DDD-83ED-52E1-738A-0B871B77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AB53-69E7-77E1-2FE6-A7508A0F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646E-DC75-A80B-CFE8-3884252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1DFE7-91D2-5C9F-4F55-6815B9FD3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440E2-E8C6-B82D-3B47-194219FCF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DA64-0FA4-39D9-7ECD-4A2139A0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45C1-404E-2BCA-4444-869CC72A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380F-FD62-C16A-AEEA-9C18A593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E8FA-0B25-1427-C18F-86A8467B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DD6E-E9A8-0BB0-4F19-832E89E6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4B15-CBA4-A0D3-249D-6A1BF20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25B0-ADA9-B645-D39C-029DE40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BCD7-9101-E4F9-D771-AD6112E4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617-3AB0-CCEC-597E-D59D9079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C81D8-AC79-F2D1-CA9D-83F7BC94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7E06-6D37-5AF9-FFE0-75C2FD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3AE9-107B-F2F3-39A6-DCE50034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77353-BC54-E1FC-12F9-E422F65D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E5E6-4830-3CE0-FC33-49A70D61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0B71-A07F-151F-475F-8A50A5E6D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B6D4-1258-4B73-D9CF-107F59B4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34C2-DBE8-15EA-927A-3F01EDC3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F6EF2-B38A-46B6-F4F0-6F73FFC4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B30F-3EEC-7FD1-C9FA-43F7B2E1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9960-136E-5FA1-BA97-9203BD2A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51E4-EC9B-FAA9-DAB7-B7280D17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FA299-2D52-B475-182A-FA8312A2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63C63-AF6E-6D5D-0C92-A0FE0ADD2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1600A-B2E3-1D87-415E-B52DB587E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51F7-F3CA-3812-569D-6CD5AC10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9F0DE-5382-57EF-F1B5-DA4F972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29BA6-8AFC-FEEF-0162-1CA1AB78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7889-D5FB-C70D-8DB8-A2834C71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9162-E223-CC84-4EFE-828DC66D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0F1DC-000A-0520-100B-43AD8DCE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64A9-5398-687D-C55C-395A28A1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20B10-E17D-49A1-9185-2B7E14EE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331A2-5917-11E6-63F2-AF119DE0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4CEEF-CE90-BAD4-5F4A-8649B769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5442-5BF4-7929-B0B2-CA16D24D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360F-EC9C-06C5-AD19-202DCBC0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3004-E582-3BC2-039B-4B20AA7B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B476-3A5B-543D-36C1-7CC7F2A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EFF6-929E-3C07-127A-A21BD22C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EE65B-1B79-0915-E735-598B9C4A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A097-58B5-19AA-7483-25F86A59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C7551-6F14-DFF6-553A-72661C568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82F39-0E0C-54D9-177C-21DEC9EC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01C8B-8ECA-91F5-4E78-6AC0D1D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D9872-DC27-2BE3-5BA2-75803FB5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1FB0-9D67-CFD0-CD9D-C17A91EE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23FDD-0E72-8F0D-D24E-92309BE7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FD7DF-DC9C-E69C-BDC3-4256E738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3CBB-5C1C-1D0A-89BB-CDEBB5C50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38EF-615A-4F22-8149-B967211948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5CC5-D630-C3E2-D279-88F07CA9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216A-A80F-6F3F-D512-D9A6EB49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68F1-AC76-47E4-B007-7BD01851E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authors/AUy5-DTjSI4/daniela-sirtoricortina" TargetMode="External"/><Relationship Id="rId2" Type="http://schemas.openxmlformats.org/officeDocument/2006/relationships/hyperlink" Target="https://www.bloomberg.com/news/articles/2022-06-09/inflation-is-pushing-tampon-prices-up-10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Time_(magazine)" TargetMode="External"/><Relationship Id="rId4" Type="http://schemas.openxmlformats.org/officeDocument/2006/relationships/hyperlink" Target="https://www.bloomberg.com/authors/AUHPm4QPhEg/olivia-rockem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rubycup.com/collections/all/products/menstrual-cup" TargetMode="Externa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.rubycup.com/collections/all/products/menstrual-c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D045-0675-C7F2-1A7E-C817C4F00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TABOO.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8B79-C511-0635-2302-A3D2EB836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much money women spend in their lifetime </a:t>
            </a:r>
            <a:r>
              <a:rPr lang="en-US" sz="1800" b="1" dirty="0">
                <a:solidFill>
                  <a:srgbClr val="0F1C2A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feminine products across Europe?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CA89-19DD-D7AB-F754-7061E7A2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6030429"/>
            <a:ext cx="10515600" cy="827571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gathered prices of pads and tampons from online stores in each country and averaged </a:t>
            </a: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lowest cost per unit being 0,10€ in Poland and the highest cost 0,20€ in Greece and Denmark.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67F2A9-D6DF-4F2F-9630-F8EA6D906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517714"/>
              </p:ext>
            </p:extLst>
          </p:nvPr>
        </p:nvGraphicFramePr>
        <p:xfrm>
          <a:off x="896178" y="159027"/>
          <a:ext cx="10399643" cy="5434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2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11DA-BBA3-2CD7-F0AF-500A397B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8179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it cost to be a woman in Europe?</a:t>
            </a: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0C22-9ED5-D0DC-CC5A-72A152C0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401172"/>
          </a:xfrm>
        </p:spPr>
        <p:txBody>
          <a:bodyPr/>
          <a:lstStyle/>
          <a:p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The average woman menstruates from age 13 until age 51, about once a month, with each period lasting from three to seven days. All in all, this equals </a:t>
            </a:r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456 periods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 over a span of</a:t>
            </a:r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 38 years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, which amounts to roughly 2,280 days of your life spent bleeding. One would typically use 3 to 5 pads or tampons a day.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b="1" dirty="0">
                <a:solidFill>
                  <a:srgbClr val="0F1C2A"/>
                </a:solidFill>
                <a:latin typeface="Montserrat" panose="00000500000000000000" pitchFamily="2" charset="0"/>
              </a:rPr>
              <a:t>Lifetime period cost.”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2280days * 4 units a day = 9120 units in lifetime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9120* price per unit= lifetime period cost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Tampons and pads are necessities, yet still some countries tax them as luxuries.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</a:rPr>
              <a:t>I gather data on tax in each country and compared it with lifetime period cost in each Eu member state.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>
              <a:solidFill>
                <a:srgbClr val="0F1C2A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DDAC-F1C4-BD72-F679-56C7B19B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257"/>
            <a:ext cx="10515600" cy="179940"/>
          </a:xfrm>
        </p:spPr>
        <p:txBody>
          <a:bodyPr>
            <a:normAutofit fontScale="90000"/>
          </a:bodyPr>
          <a:lstStyle/>
          <a:p>
            <a:r>
              <a:rPr lang="en-US" dirty="0"/>
              <a:t>Lifetime period cost vs Period Tax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E93D19-A3D1-9429-CD07-6F9C382B2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14662"/>
              </p:ext>
            </p:extLst>
          </p:nvPr>
        </p:nvGraphicFramePr>
        <p:xfrm>
          <a:off x="838200" y="900751"/>
          <a:ext cx="10687879" cy="554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52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01CF-6448-4614-11E9-962392A1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350" y="430663"/>
            <a:ext cx="10515600" cy="315912"/>
          </a:xfrm>
        </p:spPr>
        <p:txBody>
          <a:bodyPr>
            <a:noAutofit/>
          </a:bodyPr>
          <a:lstStyle/>
          <a:p>
            <a:r>
              <a:rPr lang="en-US" sz="3200" dirty="0"/>
              <a:t>The Menstrual cost Index in the EU.</a:t>
            </a:r>
          </a:p>
        </p:txBody>
      </p:sp>
      <mc:AlternateContent xmlns:mc="http://schemas.openxmlformats.org/markup-compatibility/2006">
        <mc:Choice xmlns:cx4="http://schemas.microsoft.com/office/drawing/2016/5/10/chartex" xmlns=""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D7D6936-EC95-7F53-638C-A53607732C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24408167"/>
                  </p:ext>
                </p:extLst>
              </p:nvPr>
            </p:nvGraphicFramePr>
            <p:xfrm>
              <a:off x="838201" y="1041009"/>
              <a:ext cx="10803339" cy="550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D7D6936-EC95-7F53-638C-A53607732C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1041009"/>
                <a:ext cx="10803339" cy="550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A635F8-5820-73FF-0D97-BD09F7FBB5DC}"/>
              </a:ext>
            </a:extLst>
          </p:cNvPr>
          <p:cNvSpPr txBox="1"/>
          <p:nvPr/>
        </p:nvSpPr>
        <p:spPr>
          <a:xfrm>
            <a:off x="838201" y="6021746"/>
            <a:ext cx="70149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F1C2A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Bigger the percentage spent on feminine products </a:t>
            </a:r>
            <a:r>
              <a:rPr lang="en-US" sz="14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compared with minimum salary the darker the color.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059CD-9B90-897E-0313-F94EA573F47A}"/>
              </a:ext>
            </a:extLst>
          </p:cNvPr>
          <p:cNvSpPr txBox="1"/>
          <p:nvPr/>
        </p:nvSpPr>
        <p:spPr>
          <a:xfrm>
            <a:off x="723331" y="1313965"/>
            <a:ext cx="403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We see that in countries like </a:t>
            </a:r>
            <a:r>
              <a:rPr lang="en-US" sz="1800" b="1" dirty="0">
                <a:solidFill>
                  <a:srgbClr val="3636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Romania, Bulgaria, Latvia</a:t>
            </a:r>
            <a:r>
              <a:rPr lang="en-US" b="1" dirty="0">
                <a:solidFill>
                  <a:srgbClr val="36363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3636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Hungary with an average minimum salary of just 424 € 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females spend 0.74%-0,76% of their yearly minimum salary while in Sweden it would be only 0,10%.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AA41-5729-0B3A-9298-8D896E18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5683347"/>
            <a:ext cx="10515600" cy="773723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Since the year 2018, 8 member countries in the </a:t>
            </a:r>
            <a:r>
              <a:rPr lang="en-US" sz="2000" spc="-10" dirty="0">
                <a:solidFill>
                  <a:srgbClr val="333333"/>
                </a:solidFill>
                <a:effectLst/>
                <a:latin typeface="MarkWebPro-Book-W03-Regular"/>
                <a:ea typeface="Times New Roman" panose="02020603050405020304" pitchFamily="18" charset="0"/>
              </a:rPr>
              <a:t>EU</a:t>
            </a:r>
            <a:r>
              <a:rPr lang="en-US" sz="20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have lowered their “period” tax but </a:t>
            </a:r>
            <a:r>
              <a:rPr lang="en-US" sz="20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in 6 of these countries, this rate STILL is over 20%.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4FD6B3-7CD3-FA6D-D097-A11B060305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8463143"/>
              </p:ext>
            </p:extLst>
          </p:nvPr>
        </p:nvGraphicFramePr>
        <p:xfrm>
          <a:off x="565638" y="787791"/>
          <a:ext cx="10697308" cy="409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72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FC5F-1D3A-2861-4F60-FB7DE5E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Tampon shortage and price increases.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071E-BB7E-FB0E-A1D9-DEE3D0A68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6458" cy="4667250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</a:rPr>
              <a:t>According to </a:t>
            </a: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  <a:hlinkClick r:id="rId2" tooltip="Tampon prices are at an all-time high due to inf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Nielson IQ</a:t>
            </a: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</a:rPr>
              <a:t>, tampon prices are at all-time highs because of inflation. Since last May 2021, average tampon prices have risen 9.8 percent. 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Costs are soaring for components such as plastics, fluff pulp and cotton, leading to price hikes for pads and tampons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The increases are squeezing especially low-income consumers. Unlike with shampoo or razors, though, people with monthly periods can’t easily cut back on consumption or wait for prices to decline.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~Bloomberg  By </a:t>
            </a:r>
            <a:r>
              <a:rPr lang="en-US" sz="1800" u="none" strike="noStrike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3"/>
              </a:rPr>
              <a:t>Daniela </a:t>
            </a:r>
            <a:r>
              <a:rPr lang="en-US" sz="1800" u="none" strike="noStrike" dirty="0" err="1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3"/>
              </a:rPr>
              <a:t>Sirtori</a:t>
            </a:r>
            <a:r>
              <a:rPr lang="en-US" sz="1800" u="none" strike="noStrike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3"/>
              </a:rPr>
              <a:t>-Cortina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and </a:t>
            </a:r>
            <a:r>
              <a:rPr lang="en-US" sz="1800" u="none" strike="noStrike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4"/>
              </a:rPr>
              <a:t>Olivia </a:t>
            </a:r>
            <a:r>
              <a:rPr lang="en-US" sz="1800" u="none" strike="noStrike" dirty="0" err="1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4"/>
              </a:rPr>
              <a:t>Rockeman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June 9, 2022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</a:rPr>
              <a:t>According to a June 7, 2022 article in </a:t>
            </a: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  <a:hlinkClick r:id="rId5" tooltip="Time (magazin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</a:t>
            </a: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</a:rPr>
              <a:t> magazine, tampons have been in short supply for more than six months, and nobody has been talking about the great tampon shortage of 2022.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7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1916AB-5CD2-4824-A9C2-3FCD23CCC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73277"/>
              </p:ext>
            </p:extLst>
          </p:nvPr>
        </p:nvGraphicFramePr>
        <p:xfrm>
          <a:off x="3896752" y="1413802"/>
          <a:ext cx="7582486" cy="459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2EC2CD-1997-6D73-778B-DCFFF392C138}"/>
              </a:ext>
            </a:extLst>
          </p:cNvPr>
          <p:cNvSpPr txBox="1"/>
          <p:nvPr/>
        </p:nvSpPr>
        <p:spPr>
          <a:xfrm>
            <a:off x="801858" y="562708"/>
            <a:ext cx="105507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alternatives in this sex-based discrimination?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ADE78-41F1-1B73-5DE9-05912F8E9054}"/>
              </a:ext>
            </a:extLst>
          </p:cNvPr>
          <p:cNvSpPr txBox="1"/>
          <p:nvPr/>
        </p:nvSpPr>
        <p:spPr>
          <a:xfrm>
            <a:off x="534572" y="1659988"/>
            <a:ext cx="3108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Menstrual cups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are made to last a minimum of five years or more. After use, you just need to wash them. In 5 years, you need one. (~18</a:t>
            </a:r>
            <a:r>
              <a:rPr lang="en-US" sz="1800" dirty="0">
                <a:solidFill>
                  <a:srgbClr val="3636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€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1C5BB-57A5-DF6D-76E1-38580CCF8C8B}"/>
              </a:ext>
            </a:extLst>
          </p:cNvPr>
          <p:cNvSpPr txBox="1"/>
          <p:nvPr/>
        </p:nvSpPr>
        <p:spPr>
          <a:xfrm>
            <a:off x="534572" y="3530991"/>
            <a:ext cx="3221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Period underwear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Most pairs can typically last between two and four years needs to be washed after one day of use. In 5 years, you need 4 pairs minimum which would total 88€ and that’s without washing cost.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69839-5F9E-1CCF-DB3F-36CD92DB25CE}"/>
              </a:ext>
            </a:extLst>
          </p:cNvPr>
          <p:cNvSpPr txBox="1"/>
          <p:nvPr/>
        </p:nvSpPr>
        <p:spPr>
          <a:xfrm>
            <a:off x="4121834" y="6274191"/>
            <a:ext cx="75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Menstrual cups </a:t>
            </a:r>
            <a:r>
              <a:rPr lang="en-US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Menstrual cups are the most cost-effective period products"/>
              </a:rPr>
              <a:t>most cost-effective period product available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517-B1DE-7AA9-FBB9-56FB3DB4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895"/>
            <a:ext cx="10515600" cy="689318"/>
          </a:xfrm>
        </p:spPr>
        <p:txBody>
          <a:bodyPr>
            <a:normAutofit/>
          </a:bodyPr>
          <a:lstStyle/>
          <a:p>
            <a:r>
              <a:rPr lang="en-US" sz="3600" dirty="0"/>
              <a:t>Summary.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CDC9-56FF-DEA5-744F-C0912D24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195754"/>
            <a:ext cx="11099409" cy="526835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51% 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population in European Union consist of females.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Feminine products in Poland have the lowest cost per unit of 0,10€ and the highest cost per unit</a:t>
            </a:r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Greece 0,20€.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lifetime period cost in the EU is 1352€. Ranging from Poland 923€ to Denmark 1819€.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with the </a:t>
            </a:r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lifetime period cost were Austria 1694€ with tax at 10%, Greece 1778€ with tax at 10%, Denmark 1819€ with tax at 25%.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In c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ountries with lowest </a:t>
            </a:r>
            <a:r>
              <a:rPr lang="en-US" sz="1800" dirty="0">
                <a:solidFill>
                  <a:srgbClr val="0F1C2A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minimum 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salaries females have the hardest time affording tampons and pads. </a:t>
            </a:r>
            <a:r>
              <a:rPr lang="en-US" sz="1800" b="1" dirty="0">
                <a:solidFill>
                  <a:srgbClr val="3636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Romania, Bulgaria, Latvia, Hungary has the highest </a:t>
            </a:r>
            <a:r>
              <a:rPr lang="en-US" sz="1800" b="1" i="1" u="sng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Menstrual cost Index for low-income woman </a:t>
            </a:r>
            <a:r>
              <a:rPr lang="en-US" sz="1800" b="1" dirty="0">
                <a:solidFill>
                  <a:srgbClr val="36363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average minimum salary of just 424 €, they have to spend 0.71%-0.76% of their salary to menstruate.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the year 2018, 8 EU member states lowered their “period” tax but in 6 of these countries, this rate STILL is over 20%.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Menstrual cups</a:t>
            </a:r>
            <a:r>
              <a:rPr lang="en-US" sz="1800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are </a:t>
            </a:r>
            <a:r>
              <a:rPr lang="en-US" sz="1800" u="none" strike="noStrike" dirty="0">
                <a:solidFill>
                  <a:srgbClr val="0F1C2A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hlinkClick r:id="rId2" tooltip="Menstrual cups are the most cost-effective period products"/>
              </a:rPr>
              <a:t>most cost-effective period product available on average saving us around 90%.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750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MarkWebPro-Book-W03-Regular</vt:lpstr>
      <vt:lpstr>Montserrat</vt:lpstr>
      <vt:lpstr>Times New Roman</vt:lpstr>
      <vt:lpstr>Office Theme</vt:lpstr>
      <vt:lpstr>Let’s talk TABOO.</vt:lpstr>
      <vt:lpstr>I gathered prices of pads and tampons from online stores in each country and averaged them.. With the lowest cost per unit being 0,10€ in Poland and the highest cost 0,20€ in Greece and Denmark.  </vt:lpstr>
      <vt:lpstr>How much does it cost to be a woman in Europe? </vt:lpstr>
      <vt:lpstr>Lifetime period cost vs Period Tax</vt:lpstr>
      <vt:lpstr>The Menstrual cost Index in the EU.</vt:lpstr>
      <vt:lpstr>Since the year 2018, 8 member countries in the EU have lowered their “period” tax but in 6 of these countries, this rate STILL is over 20%. </vt:lpstr>
      <vt:lpstr>Tampon shortage and price increases.</vt:lpstr>
      <vt:lpstr>PowerPoint Presentation</vt:lpstr>
      <vt:lpstr>Summary.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TABOO.</dc:title>
  <dc:creator>Ali</dc:creator>
  <cp:lastModifiedBy>Ali</cp:lastModifiedBy>
  <cp:revision>7</cp:revision>
  <dcterms:created xsi:type="dcterms:W3CDTF">2022-10-11T17:16:29Z</dcterms:created>
  <dcterms:modified xsi:type="dcterms:W3CDTF">2022-10-14T16:46:29Z</dcterms:modified>
</cp:coreProperties>
</file>