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0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mo" charset="1" panose="020B0604020202020204"/>
      <p:regular r:id="rId23"/>
    </p:embeddedFont>
    <p:embeddedFont>
      <p:font typeface="Canva Sans Bold" charset="1" panose="020B0803030501040103"/>
      <p:regular r:id="rId24"/>
    </p:embeddedFont>
    <p:embeddedFont>
      <p:font typeface="Arimo Bold" charset="1" panose="020B0704020202020204"/>
      <p:regular r:id="rId29"/>
    </p:embeddedFont>
    <p:embeddedFont>
      <p:font typeface="Arial" charset="1" panose="020B0502020202020204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notesMasters/notesMaster1.xml" Type="http://schemas.openxmlformats.org/officeDocument/2006/relationships/notesMaster"/><Relationship Id="rId21" Target="theme/theme2.xml" Type="http://schemas.openxmlformats.org/officeDocument/2006/relationships/theme"/><Relationship Id="rId22" Target="notesSlides/notesSlide1.xml" Type="http://schemas.openxmlformats.org/officeDocument/2006/relationships/notes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26" Target="notesSlides/notesSlide3.xml" Type="http://schemas.openxmlformats.org/officeDocument/2006/relationships/notesSlide"/><Relationship Id="rId27" Target="notesSlides/notesSlide4.xml" Type="http://schemas.openxmlformats.org/officeDocument/2006/relationships/notesSlide"/><Relationship Id="rId28" Target="notesSlides/notesSlide5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notesSlides/notesSlide6.xml" Type="http://schemas.openxmlformats.org/officeDocument/2006/relationships/notesSlide"/><Relationship Id="rId31" Target="fonts/font31.fntdata" Type="http://schemas.openxmlformats.org/officeDocument/2006/relationships/font"/><Relationship Id="rId32" Target="notesSlides/notesSlide7.xml" Type="http://schemas.openxmlformats.org/officeDocument/2006/relationships/notesSlide"/><Relationship Id="rId33" Target="notesSlides/notesSlide8.xml" Type="http://schemas.openxmlformats.org/officeDocument/2006/relationships/notesSlide"/><Relationship Id="rId34" Target="notesSlides/notesSlide9.xml" Type="http://schemas.openxmlformats.org/officeDocument/2006/relationships/notesSlide"/><Relationship Id="rId35" Target="notesSlides/notesSlide10.xml" Type="http://schemas.openxmlformats.org/officeDocument/2006/relationships/notesSlide"/><Relationship Id="rId36" Target="notesSlides/notesSlide11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4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13" Target="../media/image11.png" Type="http://schemas.openxmlformats.org/officeDocument/2006/relationships/image"/><Relationship Id="rId14" Target="../media/image12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7.png" Type="http://schemas.openxmlformats.org/officeDocument/2006/relationships/image"/><Relationship Id="rId12" Target="../media/image38.sv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2" Target="../notesSlides/notesSlide9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11" Target="../media/image36.svg" Type="http://schemas.openxmlformats.org/officeDocument/2006/relationships/image"/><Relationship Id="rId12" Target="../media/image37.png" Type="http://schemas.openxmlformats.org/officeDocument/2006/relationships/image"/><Relationship Id="rId13" Target="../media/image38.svg" Type="http://schemas.openxmlformats.org/officeDocument/2006/relationships/image"/><Relationship Id="rId14" Target="../media/image39.png" Type="http://schemas.openxmlformats.org/officeDocument/2006/relationships/image"/><Relationship Id="rId15" Target="../media/image40.svg" Type="http://schemas.openxmlformats.org/officeDocument/2006/relationships/image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1.png" Type="http://schemas.openxmlformats.org/officeDocument/2006/relationships/image"/><Relationship Id="rId7" Target="../media/image32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2.svg" Type="http://schemas.openxmlformats.org/officeDocument/2006/relationships/image"/><Relationship Id="rId11" Target="../media/image33.png" Type="http://schemas.openxmlformats.org/officeDocument/2006/relationships/image"/><Relationship Id="rId12" Target="../media/image34.svg" Type="http://schemas.openxmlformats.org/officeDocument/2006/relationships/image"/><Relationship Id="rId13" Target="../media/image29.png" Type="http://schemas.openxmlformats.org/officeDocument/2006/relationships/image"/><Relationship Id="rId14" Target="../media/image30.svg" Type="http://schemas.openxmlformats.org/officeDocument/2006/relationships/image"/><Relationship Id="rId2" Target="../notesSlides/notesSlide10.xml" Type="http://schemas.openxmlformats.org/officeDocument/2006/relationships/notesSlid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2.svg" Type="http://schemas.openxmlformats.org/officeDocument/2006/relationships/image"/><Relationship Id="rId11" Target="../media/image57.png" Type="http://schemas.openxmlformats.org/officeDocument/2006/relationships/image"/><Relationship Id="rId12" Target="../media/image58.svg" Type="http://schemas.openxmlformats.org/officeDocument/2006/relationships/image"/><Relationship Id="rId13" Target="../media/image1.png" Type="http://schemas.openxmlformats.org/officeDocument/2006/relationships/image"/><Relationship Id="rId14" Target="../media/image2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19" Target="../media/image5.png" Type="http://schemas.openxmlformats.org/officeDocument/2006/relationships/image"/><Relationship Id="rId2" Target="../notesSlides/notesSlide11.xml" Type="http://schemas.openxmlformats.org/officeDocument/2006/relationships/notesSlide"/><Relationship Id="rId20" Target="../media/image6.svg" Type="http://schemas.openxmlformats.org/officeDocument/2006/relationships/image"/><Relationship Id="rId21" Target="../media/image7.png" Type="http://schemas.openxmlformats.org/officeDocument/2006/relationships/image"/><Relationship Id="rId22" Target="../media/image8.svg" Type="http://schemas.openxmlformats.org/officeDocument/2006/relationships/image"/><Relationship Id="rId23" Target="../media/image9.png" Type="http://schemas.openxmlformats.org/officeDocument/2006/relationships/image"/><Relationship Id="rId24" Target="../media/image10.svg" Type="http://schemas.openxmlformats.org/officeDocument/2006/relationships/image"/><Relationship Id="rId25" Target="../media/image29.png" Type="http://schemas.openxmlformats.org/officeDocument/2006/relationships/image"/><Relationship Id="rId26" Target="../media/image30.svg" Type="http://schemas.openxmlformats.org/officeDocument/2006/relationships/image"/><Relationship Id="rId3" Target="../media/image53.png" Type="http://schemas.openxmlformats.org/officeDocument/2006/relationships/image"/><Relationship Id="rId4" Target="../media/image54.svg" Type="http://schemas.openxmlformats.org/officeDocument/2006/relationships/image"/><Relationship Id="rId5" Target="../media/image49.png" Type="http://schemas.openxmlformats.org/officeDocument/2006/relationships/image"/><Relationship Id="rId6" Target="../media/image50.svg" Type="http://schemas.openxmlformats.org/officeDocument/2006/relationships/image"/><Relationship Id="rId7" Target="../media/image55.png" Type="http://schemas.openxmlformats.org/officeDocument/2006/relationships/image"/><Relationship Id="rId8" Target="../media/image56.svg" Type="http://schemas.openxmlformats.org/officeDocument/2006/relationships/image"/><Relationship Id="rId9" Target="../media/image5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5.jpeg" Type="http://schemas.openxmlformats.org/officeDocument/2006/relationships/image"/><Relationship Id="rId15" Target="../media/image16.jpeg" Type="http://schemas.openxmlformats.org/officeDocument/2006/relationships/image"/><Relationship Id="rId16" Target="../media/image17.jpeg" Type="http://schemas.openxmlformats.org/officeDocument/2006/relationships/image"/><Relationship Id="rId17" Target="../media/image18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png" Type="http://schemas.openxmlformats.org/officeDocument/2006/relationships/image"/><Relationship Id="rId12" Target="../media/image28.svg" Type="http://schemas.openxmlformats.org/officeDocument/2006/relationships/image"/><Relationship Id="rId2" Target="../notesSlides/notesSlide2.xml" Type="http://schemas.openxmlformats.org/officeDocument/2006/relationships/notesSlid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svg" Type="http://schemas.openxmlformats.org/officeDocument/2006/relationships/image"/><Relationship Id="rId11" Target="../media/image35.png" Type="http://schemas.openxmlformats.org/officeDocument/2006/relationships/image"/><Relationship Id="rId12" Target="../media/image36.svg" Type="http://schemas.openxmlformats.org/officeDocument/2006/relationships/image"/><Relationship Id="rId13" Target="../media/image37.png" Type="http://schemas.openxmlformats.org/officeDocument/2006/relationships/image"/><Relationship Id="rId14" Target="../media/image38.svg" Type="http://schemas.openxmlformats.org/officeDocument/2006/relationships/image"/><Relationship Id="rId15" Target="../media/image39.png" Type="http://schemas.openxmlformats.org/officeDocument/2006/relationships/image"/><Relationship Id="rId16" Target="../media/image40.svg" Type="http://schemas.openxmlformats.org/officeDocument/2006/relationships/image"/><Relationship Id="rId17" Target="../media/image41.png" Type="http://schemas.openxmlformats.org/officeDocument/2006/relationships/image"/><Relationship Id="rId18" Target="../media/image42.svg" Type="http://schemas.openxmlformats.org/officeDocument/2006/relationships/image"/><Relationship Id="rId19" Target="../media/image43.png" Type="http://schemas.openxmlformats.org/officeDocument/2006/relationships/image"/><Relationship Id="rId2" Target="../notesSlides/notesSlide3.xml" Type="http://schemas.openxmlformats.org/officeDocument/2006/relationships/notesSlide"/><Relationship Id="rId20" Target="../media/image44.sv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1.png" Type="http://schemas.openxmlformats.org/officeDocument/2006/relationships/image"/><Relationship Id="rId6" Target="../media/image2.svg" Type="http://schemas.openxmlformats.org/officeDocument/2006/relationships/image"/><Relationship Id="rId7" Target="../media/image31.png" Type="http://schemas.openxmlformats.org/officeDocument/2006/relationships/image"/><Relationship Id="rId8" Target="../media/image32.svg" Type="http://schemas.openxmlformats.org/officeDocument/2006/relationships/image"/><Relationship Id="rId9" Target="../media/image3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4.xml" Type="http://schemas.openxmlformats.org/officeDocument/2006/relationships/notesSlid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svg" Type="http://schemas.openxmlformats.org/officeDocument/2006/relationships/image"/><Relationship Id="rId2" Target="../notesSlides/notesSlide5.xml" Type="http://schemas.openxmlformats.org/officeDocument/2006/relationships/notesSlid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Relationship Id="rId6" Target="../media/image52.svg" Type="http://schemas.openxmlformats.org/officeDocument/2006/relationships/image"/><Relationship Id="rId7" Target="../media/image29.png" Type="http://schemas.openxmlformats.org/officeDocument/2006/relationships/image"/><Relationship Id="rId8" Target="../media/image30.svg" Type="http://schemas.openxmlformats.org/officeDocument/2006/relationships/image"/><Relationship Id="rId9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svg" Type="http://schemas.openxmlformats.org/officeDocument/2006/relationships/image"/><Relationship Id="rId12" Target="../media/image39.png" Type="http://schemas.openxmlformats.org/officeDocument/2006/relationships/image"/><Relationship Id="rId13" Target="../media/image40.svg" Type="http://schemas.openxmlformats.org/officeDocument/2006/relationships/image"/><Relationship Id="rId14" Target="../media/image29.png" Type="http://schemas.openxmlformats.org/officeDocument/2006/relationships/image"/><Relationship Id="rId15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svg" Type="http://schemas.openxmlformats.org/officeDocument/2006/relationships/image"/><Relationship Id="rId11" Target="../media/image37.png" Type="http://schemas.openxmlformats.org/officeDocument/2006/relationships/image"/><Relationship Id="rId12" Target="../media/image38.svg" Type="http://schemas.openxmlformats.org/officeDocument/2006/relationships/image"/><Relationship Id="rId13" Target="../media/image39.png" Type="http://schemas.openxmlformats.org/officeDocument/2006/relationships/image"/><Relationship Id="rId14" Target="../media/image40.svg" Type="http://schemas.openxmlformats.org/officeDocument/2006/relationships/image"/><Relationship Id="rId15" Target="../media/image29.png" Type="http://schemas.openxmlformats.org/officeDocument/2006/relationships/image"/><Relationship Id="rId16" Target="../media/image30.svg" Type="http://schemas.openxmlformats.org/officeDocument/2006/relationships/image"/><Relationship Id="rId2" Target="../notesSlides/notesSlide6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33.png" Type="http://schemas.openxmlformats.org/officeDocument/2006/relationships/image"/><Relationship Id="rId8" Target="../media/image34.svg" Type="http://schemas.openxmlformats.org/officeDocument/2006/relationships/image"/><Relationship Id="rId9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svg" Type="http://schemas.openxmlformats.org/officeDocument/2006/relationships/image"/><Relationship Id="rId2" Target="../notesSlides/notesSlide7.xml" Type="http://schemas.openxmlformats.org/officeDocument/2006/relationships/notesSlide"/><Relationship Id="rId3" Target="../media/image45.png" Type="http://schemas.openxmlformats.org/officeDocument/2006/relationships/image"/><Relationship Id="rId4" Target="../media/image46.svg" Type="http://schemas.openxmlformats.org/officeDocument/2006/relationships/image"/><Relationship Id="rId5" Target="../media/image37.png" Type="http://schemas.openxmlformats.org/officeDocument/2006/relationships/image"/><Relationship Id="rId6" Target="../media/image38.svg" Type="http://schemas.openxmlformats.org/officeDocument/2006/relationships/image"/><Relationship Id="rId7" Target="../media/image47.png" Type="http://schemas.openxmlformats.org/officeDocument/2006/relationships/image"/><Relationship Id="rId8" Target="../media/image48.svg" Type="http://schemas.openxmlformats.org/officeDocument/2006/relationships/image"/><Relationship Id="rId9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0523609">
            <a:off x="11639124" y="1028600"/>
            <a:ext cx="337495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514251">
            <a:off x="14728026" y="1659100"/>
            <a:ext cx="225464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7436612">
            <a:off x="16050933" y="1174750"/>
            <a:ext cx="2887035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128550" y="177570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6100" y="63255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381160" y="851614"/>
            <a:ext cx="577228" cy="576674"/>
            <a:chOff x="0" y="0"/>
            <a:chExt cx="769637" cy="7688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9620" cy="768858"/>
            </a:xfrm>
            <a:custGeom>
              <a:avLst/>
              <a:gdLst/>
              <a:ahLst/>
              <a:cxnLst/>
              <a:rect r="r" b="b" t="t" l="l"/>
              <a:pathLst>
                <a:path h="768858" w="769620">
                  <a:moveTo>
                    <a:pt x="384810" y="0"/>
                  </a:moveTo>
                  <a:cubicBezTo>
                    <a:pt x="172212" y="0"/>
                    <a:pt x="0" y="172212"/>
                    <a:pt x="0" y="384048"/>
                  </a:cubicBezTo>
                  <a:cubicBezTo>
                    <a:pt x="0" y="596646"/>
                    <a:pt x="172212" y="768858"/>
                    <a:pt x="384810" y="768858"/>
                  </a:cubicBezTo>
                  <a:cubicBezTo>
                    <a:pt x="597408" y="768858"/>
                    <a:pt x="769620" y="596646"/>
                    <a:pt x="769620" y="384048"/>
                  </a:cubicBezTo>
                  <a:cubicBezTo>
                    <a:pt x="769620" y="172212"/>
                    <a:pt x="597408" y="0"/>
                    <a:pt x="384810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376650" y="846550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454138" y="924618"/>
            <a:ext cx="431252" cy="430674"/>
            <a:chOff x="0" y="0"/>
            <a:chExt cx="575003" cy="5742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5056" cy="574294"/>
            </a:xfrm>
            <a:custGeom>
              <a:avLst/>
              <a:gdLst/>
              <a:ahLst/>
              <a:cxnLst/>
              <a:rect r="r" b="b" t="t" l="l"/>
              <a:pathLst>
                <a:path h="574294" w="575056">
                  <a:moveTo>
                    <a:pt x="287528" y="0"/>
                  </a:moveTo>
                  <a:cubicBezTo>
                    <a:pt x="128778" y="0"/>
                    <a:pt x="0" y="128016"/>
                    <a:pt x="0" y="286766"/>
                  </a:cubicBezTo>
                  <a:cubicBezTo>
                    <a:pt x="0" y="445516"/>
                    <a:pt x="128778" y="574294"/>
                    <a:pt x="287528" y="574294"/>
                  </a:cubicBezTo>
                  <a:cubicBezTo>
                    <a:pt x="446278" y="574294"/>
                    <a:pt x="575056" y="445516"/>
                    <a:pt x="575056" y="286766"/>
                  </a:cubicBezTo>
                  <a:cubicBezTo>
                    <a:pt x="575056" y="128016"/>
                    <a:pt x="446278" y="0"/>
                    <a:pt x="2875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449654" y="919554"/>
            <a:ext cx="440246" cy="440800"/>
          </a:xfrm>
          <a:custGeom>
            <a:avLst/>
            <a:gdLst/>
            <a:ahLst/>
            <a:cxnLst/>
            <a:rect r="r" b="b" t="t" l="l"/>
            <a:pathLst>
              <a:path h="440800" w="440246">
                <a:moveTo>
                  <a:pt x="0" y="0"/>
                </a:moveTo>
                <a:lnTo>
                  <a:pt x="440246" y="0"/>
                </a:lnTo>
                <a:lnTo>
                  <a:pt x="440246" y="440800"/>
                </a:lnTo>
                <a:lnTo>
                  <a:pt x="0" y="440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533314" y="1003768"/>
            <a:ext cx="272354" cy="272354"/>
            <a:chOff x="0" y="0"/>
            <a:chExt cx="363139" cy="3631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3093" cy="363220"/>
            </a:xfrm>
            <a:custGeom>
              <a:avLst/>
              <a:gdLst/>
              <a:ahLst/>
              <a:cxnLst/>
              <a:rect r="r" b="b" t="t" l="l"/>
              <a:pathLst>
                <a:path h="363220" w="363093">
                  <a:moveTo>
                    <a:pt x="181991" y="0"/>
                  </a:moveTo>
                  <a:cubicBezTo>
                    <a:pt x="81661" y="0"/>
                    <a:pt x="0" y="81661"/>
                    <a:pt x="0" y="181229"/>
                  </a:cubicBezTo>
                  <a:cubicBezTo>
                    <a:pt x="0" y="281559"/>
                    <a:pt x="81534" y="363220"/>
                    <a:pt x="181864" y="363220"/>
                  </a:cubicBezTo>
                  <a:cubicBezTo>
                    <a:pt x="282194" y="363220"/>
                    <a:pt x="363093" y="281559"/>
                    <a:pt x="363093" y="181229"/>
                  </a:cubicBezTo>
                  <a:cubicBezTo>
                    <a:pt x="363093" y="81661"/>
                    <a:pt x="282321" y="0"/>
                    <a:pt x="181991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528830" y="999284"/>
            <a:ext cx="281902" cy="281348"/>
          </a:xfrm>
          <a:custGeom>
            <a:avLst/>
            <a:gdLst/>
            <a:ahLst/>
            <a:cxnLst/>
            <a:rect r="r" b="b" t="t" l="l"/>
            <a:pathLst>
              <a:path h="281348" w="281902">
                <a:moveTo>
                  <a:pt x="0" y="0"/>
                </a:moveTo>
                <a:lnTo>
                  <a:pt x="281902" y="0"/>
                </a:lnTo>
                <a:lnTo>
                  <a:pt x="281902" y="281348"/>
                </a:lnTo>
                <a:lnTo>
                  <a:pt x="0" y="28134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86700" y="5785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0100" y="3417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37500" y="31636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0" y="1833710"/>
            <a:ext cx="8180070" cy="6313142"/>
          </a:xfrm>
          <a:custGeom>
            <a:avLst/>
            <a:gdLst/>
            <a:ahLst/>
            <a:cxnLst/>
            <a:rect r="r" b="b" t="t" l="l"/>
            <a:pathLst>
              <a:path h="6313142" w="8180070">
                <a:moveTo>
                  <a:pt x="0" y="0"/>
                </a:moveTo>
                <a:lnTo>
                  <a:pt x="8180070" y="0"/>
                </a:lnTo>
                <a:lnTo>
                  <a:pt x="8180070" y="6313142"/>
                </a:lnTo>
                <a:lnTo>
                  <a:pt x="0" y="631314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7811723" y="1868373"/>
            <a:ext cx="10434796" cy="4568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Smart</a:t>
            </a:r>
          </a:p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Study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1795">
            <a:off x="-2959286" y="3979284"/>
            <a:ext cx="7982273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82870">
            <a:off x="15420501" y="1899684"/>
            <a:ext cx="3823097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6550" y="6601558"/>
            <a:ext cx="689472" cy="690770"/>
          </a:xfrm>
          <a:custGeom>
            <a:avLst/>
            <a:gdLst/>
            <a:ahLst/>
            <a:cxnLst/>
            <a:rect r="r" b="b" t="t" l="l"/>
            <a:pathLst>
              <a:path h="690770" w="689472">
                <a:moveTo>
                  <a:pt x="0" y="0"/>
                </a:moveTo>
                <a:lnTo>
                  <a:pt x="689472" y="0"/>
                </a:lnTo>
                <a:lnTo>
                  <a:pt x="689472" y="690770"/>
                </a:lnTo>
                <a:lnTo>
                  <a:pt x="0" y="6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40026" y="1429484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422" y="930154"/>
            <a:ext cx="1015124" cy="1015968"/>
          </a:xfrm>
          <a:custGeom>
            <a:avLst/>
            <a:gdLst/>
            <a:ahLst/>
            <a:cxnLst/>
            <a:rect r="r" b="b" t="t" l="l"/>
            <a:pathLst>
              <a:path h="1015968" w="1015124">
                <a:moveTo>
                  <a:pt x="0" y="0"/>
                </a:moveTo>
                <a:lnTo>
                  <a:pt x="1015124" y="0"/>
                </a:lnTo>
                <a:lnTo>
                  <a:pt x="1015124" y="1015968"/>
                </a:lnTo>
                <a:lnTo>
                  <a:pt x="0" y="10159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8048" y="7787632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9928" y="7787632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29569" y="729981"/>
            <a:ext cx="10972950" cy="104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IMPLEMENTATIONS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34819" y="2037594"/>
            <a:ext cx="4406456" cy="12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Connecting Chatbot to ChromaDB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71999" y="3967651"/>
            <a:ext cx="5725392" cy="403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Build a </a:t>
            </a: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Streamlit-based user interface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 to interact with the chatbot.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0783" y="3496197"/>
            <a:ext cx="5726382" cy="402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Implement a retrieval system to enable the chatbot to query ChromaDB for relevant information.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21153" y="2216738"/>
            <a:ext cx="4183376" cy="1517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Integrating Chatbot with Streamlit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86959">
            <a:off x="14329607" y="7830000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58700" y="85843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8476" y="74412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5526" y="64249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5386959">
            <a:off x="-1063493" y="2502626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5700" y="583576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5476" y="23062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2476" y="3557676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5700" y="400632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00" y="41697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58700" y="99774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95100" y="6858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5384913">
            <a:off x="14644004" y="2160900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384913">
            <a:off x="-734396" y="8132168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334125" y="9166251"/>
            <a:ext cx="203850" cy="203850"/>
            <a:chOff x="0" y="0"/>
            <a:chExt cx="271800" cy="271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34125" y="7871151"/>
            <a:ext cx="203850" cy="203850"/>
            <a:chOff x="0" y="0"/>
            <a:chExt cx="271800" cy="271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712525" y="2897475"/>
            <a:ext cx="203850" cy="203850"/>
            <a:chOff x="0" y="0"/>
            <a:chExt cx="271800" cy="271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712525" y="460225"/>
            <a:ext cx="203850" cy="203850"/>
            <a:chOff x="0" y="0"/>
            <a:chExt cx="271800" cy="271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3706767" y="739500"/>
            <a:ext cx="10874550" cy="107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TOOLS &amp; TECHNIQUES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6907019" y="2658957"/>
            <a:ext cx="4123646" cy="454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Chroma Vectorstore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: Manages and retrieves vectorized document embeddings for effective search and retrieval.</a:t>
            </a:r>
          </a:p>
          <a:p>
            <a:pPr algn="l">
              <a:lnSpc>
                <a:spcPts val="3359"/>
              </a:lnSpc>
            </a:pP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Google Generative AI (Embeddings)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: Converts input text into embeddings for semantic search and comparison.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62909" y="2890493"/>
            <a:ext cx="3512980" cy="4258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Google Generative AI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: Used to generate conversational and context-aware responses.</a:t>
            </a:r>
          </a:p>
          <a:p>
            <a:pPr algn="ctr">
              <a:lnSpc>
                <a:spcPts val="3359"/>
              </a:lnSpc>
            </a:pP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ChatPromptTemplate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: Customizes the prompts for generating tailored AI responses.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433065" y="2103860"/>
            <a:ext cx="3048724" cy="326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Langchain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534089" y="2094468"/>
            <a:ext cx="3090018" cy="37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Langchain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93989" y="2658957"/>
            <a:ext cx="3269696" cy="3325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Used to create a web-based user interface for the application.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Simplifies deploying interactive and user-friendly applications.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373667" y="2103860"/>
            <a:ext cx="3090018" cy="372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Streamlit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8988" y="88660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386959">
            <a:off x="14329607" y="7830000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258700" y="85843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48476" y="74412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65526" y="64249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5386959">
            <a:off x="-1063493" y="2502626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5700" y="583576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5476" y="23062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2476" y="3557676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5700" y="400632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6200" y="41697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58700" y="99774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95100" y="6858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5384913">
            <a:off x="14644004" y="2160900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5384913">
            <a:off x="-734396" y="8132168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334125" y="9166251"/>
            <a:ext cx="203850" cy="203850"/>
            <a:chOff x="0" y="0"/>
            <a:chExt cx="271800" cy="271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34125" y="7871151"/>
            <a:ext cx="203850" cy="203850"/>
            <a:chOff x="0" y="0"/>
            <a:chExt cx="271800" cy="271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6712525" y="2897475"/>
            <a:ext cx="203850" cy="203850"/>
            <a:chOff x="0" y="0"/>
            <a:chExt cx="271800" cy="271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712525" y="460225"/>
            <a:ext cx="203850" cy="203850"/>
            <a:chOff x="0" y="0"/>
            <a:chExt cx="271800" cy="271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4356929" y="459383"/>
            <a:ext cx="9436350" cy="100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MARKET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442741" y="1791921"/>
            <a:ext cx="13066618" cy="8212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Competitors: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Video Transcription Services: Timit.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Chatbot Solutions: IBM Watson, Microsoft Azure Cognitive Services.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Quiz Creation Tools: Kahoot, Quizlet, Quizizz.</a:t>
            </a:r>
          </a:p>
          <a:p>
            <a:pPr algn="l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Customers: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b="true" sz="2799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Primary Users: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Teachers: To create quizzes and support students effectively.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Students: For accessing lectures, summaries, and clarifications.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b="true" sz="2799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Institutions: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Universities, schools, and coaching centers aiming to enhance learning outcomes.</a:t>
            </a:r>
          </a:p>
          <a:p>
            <a:pPr algn="l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Revenue Model: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Target organizations such as universities, schools, and coaching centers.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Charge INR 50,000 per institution for up to 500 students.</a:t>
            </a:r>
          </a:p>
          <a:p>
            <a:pPr algn="l" marL="675640" indent="-337820" lvl="1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Incremental pricing as the number of students increases.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4831612">
            <a:off x="-222392" y="7676050"/>
            <a:ext cx="1960384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7446986">
            <a:off x="-366714" y="9329000"/>
            <a:ext cx="162682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01476" y="83356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97578" y="6448600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1519839">
            <a:off x="14260327" y="1132900"/>
            <a:ext cx="258144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8006087">
            <a:off x="16334617" y="823150"/>
            <a:ext cx="2329867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6128550" y="10538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067750" y="34175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515900" y="45930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980100" y="3417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832700" y="22492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157201" y="729981"/>
            <a:ext cx="7992150" cy="100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FUTURE GOALS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6373" y="1780070"/>
            <a:ext cx="15287306" cy="7925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Advanced Features: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Implement adaptive learning systems that provide personalized content recommendations based on student performance.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Introduce AI-powered grading systems to automate quiz evaluations and provide instant feedback.</a:t>
            </a:r>
          </a:p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Expanded Functionality: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Include real-time collaboration tools for group projects and discussions.</a:t>
            </a:r>
          </a:p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Integration with Existing Systems: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Seamless integration with popular Learning Management Systems (LMS) like Moodle and Google Classroom.</a:t>
            </a:r>
          </a:p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Scalability: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Cloud-based solutions to handle larger user bases and ensure uninterrupted service.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Localization features to support multiple languages for broader reach.</a:t>
            </a:r>
          </a:p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Research and Development: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Explore sentiment analysis to understand student emotions during learning.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Incorporate gamification to boost engagement and motivation.</a:t>
            </a:r>
          </a:p>
          <a:p>
            <a:pPr algn="l" marL="883920" indent="-441960" lvl="1">
              <a:lnSpc>
                <a:spcPts val="2879"/>
              </a:lnSpc>
              <a:buAutoNum type="arabicPeriod" startAt="1"/>
            </a:pPr>
            <a:r>
              <a:rPr lang="en-US" b="true" sz="2400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Partnership Opportunities: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Collaborate with educational institutions for pilot programs.</a:t>
            </a:r>
          </a:p>
          <a:p>
            <a:pPr algn="l" marL="1894840" indent="-631613" lvl="2">
              <a:lnSpc>
                <a:spcPts val="3359"/>
              </a:lnSpc>
              <a:buAutoNum type="alphaLcPeriod" startAt="1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Partner with content creators for high-quality study materials and tutorials.</a:t>
            </a:r>
          </a:p>
          <a:p>
            <a:pPr algn="l" marL="1894840" indent="-631613" lvl="2">
              <a:lnSpc>
                <a:spcPts val="33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927057">
            <a:off x="5756197" y="9332450"/>
            <a:ext cx="237093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9989267">
            <a:off x="3076160" y="9299950"/>
            <a:ext cx="2780411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999997">
            <a:off x="450762" y="9208100"/>
            <a:ext cx="280070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3346380">
            <a:off x="-243725" y="8394200"/>
            <a:ext cx="100778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556666" y="90261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95216" y="868092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2616" y="86300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746394" y="9315100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4540" y="8284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 rot="527648">
            <a:off x="11962564" y="677900"/>
            <a:ext cx="3064071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2514251">
            <a:off x="14728026" y="1659100"/>
            <a:ext cx="225464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rot="7436612">
            <a:off x="16050933" y="1174750"/>
            <a:ext cx="2887035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128550" y="208050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706100" y="63255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7584600" y="6425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1658610" y="137414"/>
            <a:ext cx="577228" cy="576674"/>
            <a:chOff x="0" y="0"/>
            <a:chExt cx="769637" cy="76889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69620" cy="768858"/>
            </a:xfrm>
            <a:custGeom>
              <a:avLst/>
              <a:gdLst/>
              <a:ahLst/>
              <a:cxnLst/>
              <a:rect r="r" b="b" t="t" l="l"/>
              <a:pathLst>
                <a:path h="768858" w="769620">
                  <a:moveTo>
                    <a:pt x="384810" y="0"/>
                  </a:moveTo>
                  <a:cubicBezTo>
                    <a:pt x="172212" y="0"/>
                    <a:pt x="0" y="172212"/>
                    <a:pt x="0" y="384048"/>
                  </a:cubicBezTo>
                  <a:cubicBezTo>
                    <a:pt x="0" y="596646"/>
                    <a:pt x="172212" y="768858"/>
                    <a:pt x="384810" y="768858"/>
                  </a:cubicBezTo>
                  <a:cubicBezTo>
                    <a:pt x="597408" y="768858"/>
                    <a:pt x="769620" y="596646"/>
                    <a:pt x="769620" y="384048"/>
                  </a:cubicBezTo>
                  <a:cubicBezTo>
                    <a:pt x="769620" y="172212"/>
                    <a:pt x="597408" y="0"/>
                    <a:pt x="384810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1654100" y="132350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1731588" y="210418"/>
            <a:ext cx="431252" cy="430674"/>
            <a:chOff x="0" y="0"/>
            <a:chExt cx="575003" cy="57423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75056" cy="574294"/>
            </a:xfrm>
            <a:custGeom>
              <a:avLst/>
              <a:gdLst/>
              <a:ahLst/>
              <a:cxnLst/>
              <a:rect r="r" b="b" t="t" l="l"/>
              <a:pathLst>
                <a:path h="574294" w="575056">
                  <a:moveTo>
                    <a:pt x="287528" y="0"/>
                  </a:moveTo>
                  <a:cubicBezTo>
                    <a:pt x="128778" y="0"/>
                    <a:pt x="0" y="128016"/>
                    <a:pt x="0" y="286766"/>
                  </a:cubicBezTo>
                  <a:cubicBezTo>
                    <a:pt x="0" y="445516"/>
                    <a:pt x="128778" y="574294"/>
                    <a:pt x="287528" y="574294"/>
                  </a:cubicBezTo>
                  <a:cubicBezTo>
                    <a:pt x="446278" y="574294"/>
                    <a:pt x="575056" y="445516"/>
                    <a:pt x="575056" y="286766"/>
                  </a:cubicBezTo>
                  <a:cubicBezTo>
                    <a:pt x="575056" y="128016"/>
                    <a:pt x="446278" y="0"/>
                    <a:pt x="2875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1727104" y="205354"/>
            <a:ext cx="440246" cy="440800"/>
          </a:xfrm>
          <a:custGeom>
            <a:avLst/>
            <a:gdLst/>
            <a:ahLst/>
            <a:cxnLst/>
            <a:rect r="r" b="b" t="t" l="l"/>
            <a:pathLst>
              <a:path h="440800" w="440246">
                <a:moveTo>
                  <a:pt x="0" y="0"/>
                </a:moveTo>
                <a:lnTo>
                  <a:pt x="440246" y="0"/>
                </a:lnTo>
                <a:lnTo>
                  <a:pt x="440246" y="440800"/>
                </a:lnTo>
                <a:lnTo>
                  <a:pt x="0" y="4408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11810764" y="289568"/>
            <a:ext cx="272354" cy="272354"/>
            <a:chOff x="0" y="0"/>
            <a:chExt cx="363139" cy="36313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3093" cy="363220"/>
            </a:xfrm>
            <a:custGeom>
              <a:avLst/>
              <a:gdLst/>
              <a:ahLst/>
              <a:cxnLst/>
              <a:rect r="r" b="b" t="t" l="l"/>
              <a:pathLst>
                <a:path h="363220" w="363093">
                  <a:moveTo>
                    <a:pt x="181991" y="0"/>
                  </a:moveTo>
                  <a:cubicBezTo>
                    <a:pt x="81661" y="0"/>
                    <a:pt x="0" y="81661"/>
                    <a:pt x="0" y="181229"/>
                  </a:cubicBezTo>
                  <a:cubicBezTo>
                    <a:pt x="0" y="281559"/>
                    <a:pt x="81534" y="363220"/>
                    <a:pt x="181864" y="363220"/>
                  </a:cubicBezTo>
                  <a:cubicBezTo>
                    <a:pt x="282194" y="363220"/>
                    <a:pt x="363093" y="281559"/>
                    <a:pt x="363093" y="181229"/>
                  </a:cubicBezTo>
                  <a:cubicBezTo>
                    <a:pt x="363093" y="81661"/>
                    <a:pt x="282321" y="0"/>
                    <a:pt x="181991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1806280" y="285084"/>
            <a:ext cx="281902" cy="281348"/>
          </a:xfrm>
          <a:custGeom>
            <a:avLst/>
            <a:gdLst/>
            <a:ahLst/>
            <a:cxnLst/>
            <a:rect r="r" b="b" t="t" l="l"/>
            <a:pathLst>
              <a:path h="281348" w="281902">
                <a:moveTo>
                  <a:pt x="0" y="0"/>
                </a:moveTo>
                <a:lnTo>
                  <a:pt x="281902" y="0"/>
                </a:lnTo>
                <a:lnTo>
                  <a:pt x="281902" y="281348"/>
                </a:lnTo>
                <a:lnTo>
                  <a:pt x="0" y="281348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6980100" y="3417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7356700" y="33160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574045" y="3993044"/>
            <a:ext cx="9071152" cy="3780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Thanks!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0523609">
            <a:off x="11639124" y="1028600"/>
            <a:ext cx="337495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2514251">
            <a:off x="14728026" y="1659100"/>
            <a:ext cx="2254648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7436612">
            <a:off x="16050933" y="1174750"/>
            <a:ext cx="2887035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128550" y="177570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06100" y="63255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381160" y="851614"/>
            <a:ext cx="577228" cy="576674"/>
            <a:chOff x="0" y="0"/>
            <a:chExt cx="769637" cy="76889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9620" cy="768858"/>
            </a:xfrm>
            <a:custGeom>
              <a:avLst/>
              <a:gdLst/>
              <a:ahLst/>
              <a:cxnLst/>
              <a:rect r="r" b="b" t="t" l="l"/>
              <a:pathLst>
                <a:path h="768858" w="769620">
                  <a:moveTo>
                    <a:pt x="384810" y="0"/>
                  </a:moveTo>
                  <a:cubicBezTo>
                    <a:pt x="172212" y="0"/>
                    <a:pt x="0" y="172212"/>
                    <a:pt x="0" y="384048"/>
                  </a:cubicBezTo>
                  <a:cubicBezTo>
                    <a:pt x="0" y="596646"/>
                    <a:pt x="172212" y="768858"/>
                    <a:pt x="384810" y="768858"/>
                  </a:cubicBezTo>
                  <a:cubicBezTo>
                    <a:pt x="597408" y="768858"/>
                    <a:pt x="769620" y="596646"/>
                    <a:pt x="769620" y="384048"/>
                  </a:cubicBezTo>
                  <a:cubicBezTo>
                    <a:pt x="769620" y="172212"/>
                    <a:pt x="597408" y="0"/>
                    <a:pt x="384810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1376650" y="846550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454138" y="924618"/>
            <a:ext cx="431252" cy="430674"/>
            <a:chOff x="0" y="0"/>
            <a:chExt cx="575003" cy="57423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5056" cy="574294"/>
            </a:xfrm>
            <a:custGeom>
              <a:avLst/>
              <a:gdLst/>
              <a:ahLst/>
              <a:cxnLst/>
              <a:rect r="r" b="b" t="t" l="l"/>
              <a:pathLst>
                <a:path h="574294" w="575056">
                  <a:moveTo>
                    <a:pt x="287528" y="0"/>
                  </a:moveTo>
                  <a:cubicBezTo>
                    <a:pt x="128778" y="0"/>
                    <a:pt x="0" y="128016"/>
                    <a:pt x="0" y="286766"/>
                  </a:cubicBezTo>
                  <a:cubicBezTo>
                    <a:pt x="0" y="445516"/>
                    <a:pt x="128778" y="574294"/>
                    <a:pt x="287528" y="574294"/>
                  </a:cubicBezTo>
                  <a:cubicBezTo>
                    <a:pt x="446278" y="574294"/>
                    <a:pt x="575056" y="445516"/>
                    <a:pt x="575056" y="286766"/>
                  </a:cubicBezTo>
                  <a:cubicBezTo>
                    <a:pt x="575056" y="128016"/>
                    <a:pt x="446278" y="0"/>
                    <a:pt x="28752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449654" y="919554"/>
            <a:ext cx="440246" cy="440800"/>
          </a:xfrm>
          <a:custGeom>
            <a:avLst/>
            <a:gdLst/>
            <a:ahLst/>
            <a:cxnLst/>
            <a:rect r="r" b="b" t="t" l="l"/>
            <a:pathLst>
              <a:path h="440800" w="440246">
                <a:moveTo>
                  <a:pt x="0" y="0"/>
                </a:moveTo>
                <a:lnTo>
                  <a:pt x="440246" y="0"/>
                </a:lnTo>
                <a:lnTo>
                  <a:pt x="440246" y="440800"/>
                </a:lnTo>
                <a:lnTo>
                  <a:pt x="0" y="440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1533314" y="1003768"/>
            <a:ext cx="272354" cy="272354"/>
            <a:chOff x="0" y="0"/>
            <a:chExt cx="363139" cy="3631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3093" cy="363220"/>
            </a:xfrm>
            <a:custGeom>
              <a:avLst/>
              <a:gdLst/>
              <a:ahLst/>
              <a:cxnLst/>
              <a:rect r="r" b="b" t="t" l="l"/>
              <a:pathLst>
                <a:path h="363220" w="363093">
                  <a:moveTo>
                    <a:pt x="181991" y="0"/>
                  </a:moveTo>
                  <a:cubicBezTo>
                    <a:pt x="81661" y="0"/>
                    <a:pt x="0" y="81661"/>
                    <a:pt x="0" y="181229"/>
                  </a:cubicBezTo>
                  <a:cubicBezTo>
                    <a:pt x="0" y="281559"/>
                    <a:pt x="81534" y="363220"/>
                    <a:pt x="181864" y="363220"/>
                  </a:cubicBezTo>
                  <a:cubicBezTo>
                    <a:pt x="282194" y="363220"/>
                    <a:pt x="363093" y="281559"/>
                    <a:pt x="363093" y="181229"/>
                  </a:cubicBezTo>
                  <a:cubicBezTo>
                    <a:pt x="363093" y="81661"/>
                    <a:pt x="282321" y="0"/>
                    <a:pt x="181991" y="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11528830" y="999284"/>
            <a:ext cx="281902" cy="281348"/>
          </a:xfrm>
          <a:custGeom>
            <a:avLst/>
            <a:gdLst/>
            <a:ahLst/>
            <a:cxnLst/>
            <a:rect r="r" b="b" t="t" l="l"/>
            <a:pathLst>
              <a:path h="281348" w="281902">
                <a:moveTo>
                  <a:pt x="0" y="0"/>
                </a:moveTo>
                <a:lnTo>
                  <a:pt x="281902" y="0"/>
                </a:lnTo>
                <a:lnTo>
                  <a:pt x="281902" y="281348"/>
                </a:lnTo>
                <a:lnTo>
                  <a:pt x="0" y="2813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886700" y="5785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80100" y="3417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6137500" y="31636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20764" y="2658457"/>
            <a:ext cx="3493983" cy="349398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4"/>
              <a:stretch>
                <a:fillRect l="0" t="0" r="0" b="-47865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5317743" y="2658457"/>
            <a:ext cx="3493983" cy="349398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5"/>
              <a:stretch>
                <a:fillRect l="0" t="0" r="0" b="-77993"/>
              </a:stretch>
            </a:blip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9314721" y="2658457"/>
            <a:ext cx="3493983" cy="3493983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6"/>
              <a:stretch>
                <a:fillRect l="0" t="0" r="0" b="-77993"/>
              </a:stretch>
            </a:blip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3543158" y="2416787"/>
            <a:ext cx="3493983" cy="3493983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7"/>
              <a:stretch>
                <a:fillRect l="-68292" t="-40172" r="-76829" b="-104949"/>
              </a:stretch>
            </a:blip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796169" y="6933187"/>
            <a:ext cx="254317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Alishba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Zia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12172" y="6933187"/>
            <a:ext cx="2905125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Ayesha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Khurshid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322201" y="6933187"/>
            <a:ext cx="382905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Muhammad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Hamza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543158" y="6933187"/>
            <a:ext cx="3786968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Syeda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Mariya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Haque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4469" y="1896015"/>
            <a:ext cx="1289250" cy="1478805"/>
          </a:xfrm>
          <a:custGeom>
            <a:avLst/>
            <a:gdLst/>
            <a:ahLst/>
            <a:cxnLst/>
            <a:rect r="r" b="b" t="t" l="l"/>
            <a:pathLst>
              <a:path h="1478805" w="1289250">
                <a:moveTo>
                  <a:pt x="0" y="0"/>
                </a:moveTo>
                <a:lnTo>
                  <a:pt x="1289250" y="0"/>
                </a:lnTo>
                <a:lnTo>
                  <a:pt x="1289250" y="1478805"/>
                </a:lnTo>
                <a:lnTo>
                  <a:pt x="0" y="14788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7493" y="4034049"/>
            <a:ext cx="1289250" cy="1476507"/>
          </a:xfrm>
          <a:custGeom>
            <a:avLst/>
            <a:gdLst/>
            <a:ahLst/>
            <a:cxnLst/>
            <a:rect r="r" b="b" t="t" l="l"/>
            <a:pathLst>
              <a:path h="1476507" w="1289250">
                <a:moveTo>
                  <a:pt x="0" y="0"/>
                </a:moveTo>
                <a:lnTo>
                  <a:pt x="1289250" y="0"/>
                </a:lnTo>
                <a:lnTo>
                  <a:pt x="1289250" y="1476507"/>
                </a:lnTo>
                <a:lnTo>
                  <a:pt x="0" y="147650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7493" y="6189683"/>
            <a:ext cx="1289250" cy="1479491"/>
          </a:xfrm>
          <a:custGeom>
            <a:avLst/>
            <a:gdLst/>
            <a:ahLst/>
            <a:cxnLst/>
            <a:rect r="r" b="b" t="t" l="l"/>
            <a:pathLst>
              <a:path h="1479491" w="1289250">
                <a:moveTo>
                  <a:pt x="0" y="0"/>
                </a:moveTo>
                <a:lnTo>
                  <a:pt x="1289250" y="0"/>
                </a:lnTo>
                <a:lnTo>
                  <a:pt x="1289250" y="1479491"/>
                </a:lnTo>
                <a:lnTo>
                  <a:pt x="0" y="1479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77493" y="8346479"/>
            <a:ext cx="1289250" cy="1478933"/>
          </a:xfrm>
          <a:custGeom>
            <a:avLst/>
            <a:gdLst/>
            <a:ahLst/>
            <a:cxnLst/>
            <a:rect r="r" b="b" t="t" l="l"/>
            <a:pathLst>
              <a:path h="1478933" w="1289250">
                <a:moveTo>
                  <a:pt x="0" y="0"/>
                </a:moveTo>
                <a:lnTo>
                  <a:pt x="1289250" y="0"/>
                </a:lnTo>
                <a:lnTo>
                  <a:pt x="1289250" y="1478933"/>
                </a:lnTo>
                <a:lnTo>
                  <a:pt x="0" y="14789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373373" y="410503"/>
            <a:ext cx="5047350" cy="988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Table of 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38165" y="2322414"/>
            <a:ext cx="5052750" cy="907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Background information and context for the project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43565" y="3765874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Aim &amp; Objectives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43565" y="4389952"/>
            <a:ext cx="5047350" cy="99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Primary goals of the project and specific objectives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43565" y="5923858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Problem 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3565" y="6547936"/>
            <a:ext cx="5047350" cy="99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Defines the problem this project addresses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40105" y="1527240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643549" y="2201326"/>
            <a:ext cx="6102384" cy="1028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Describes the techniques used to carry out the project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781" y="2259781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42781" y="4417765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42781" y="6575749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42781" y="8733733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607741" y="1532582"/>
            <a:ext cx="4883174" cy="52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898981" y="1883173"/>
            <a:ext cx="1289250" cy="1478805"/>
          </a:xfrm>
          <a:custGeom>
            <a:avLst/>
            <a:gdLst/>
            <a:ahLst/>
            <a:cxnLst/>
            <a:rect r="r" b="b" t="t" l="l"/>
            <a:pathLst>
              <a:path h="1478805" w="1289250">
                <a:moveTo>
                  <a:pt x="0" y="0"/>
                </a:moveTo>
                <a:lnTo>
                  <a:pt x="1289250" y="0"/>
                </a:lnTo>
                <a:lnTo>
                  <a:pt x="1289250" y="1478805"/>
                </a:lnTo>
                <a:lnTo>
                  <a:pt x="0" y="14788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9912543" y="4007463"/>
            <a:ext cx="1289250" cy="1476507"/>
          </a:xfrm>
          <a:custGeom>
            <a:avLst/>
            <a:gdLst/>
            <a:ahLst/>
            <a:cxnLst/>
            <a:rect r="r" b="b" t="t" l="l"/>
            <a:pathLst>
              <a:path h="1476507" w="1289250">
                <a:moveTo>
                  <a:pt x="0" y="0"/>
                </a:moveTo>
                <a:lnTo>
                  <a:pt x="1289250" y="0"/>
                </a:lnTo>
                <a:lnTo>
                  <a:pt x="1289250" y="1476507"/>
                </a:lnTo>
                <a:lnTo>
                  <a:pt x="0" y="147650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912543" y="6163097"/>
            <a:ext cx="1289250" cy="1479491"/>
          </a:xfrm>
          <a:custGeom>
            <a:avLst/>
            <a:gdLst/>
            <a:ahLst/>
            <a:cxnLst/>
            <a:rect r="r" b="b" t="t" l="l"/>
            <a:pathLst>
              <a:path h="1479491" w="1289250">
                <a:moveTo>
                  <a:pt x="0" y="0"/>
                </a:moveTo>
                <a:lnTo>
                  <a:pt x="1289250" y="0"/>
                </a:lnTo>
                <a:lnTo>
                  <a:pt x="1289250" y="1479491"/>
                </a:lnTo>
                <a:lnTo>
                  <a:pt x="0" y="1479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912543" y="8319893"/>
            <a:ext cx="1289250" cy="1478933"/>
          </a:xfrm>
          <a:custGeom>
            <a:avLst/>
            <a:gdLst/>
            <a:ahLst/>
            <a:cxnLst/>
            <a:rect r="r" b="b" t="t" l="l"/>
            <a:pathLst>
              <a:path h="1478933" w="1289250">
                <a:moveTo>
                  <a:pt x="0" y="0"/>
                </a:moveTo>
                <a:lnTo>
                  <a:pt x="1289250" y="0"/>
                </a:lnTo>
                <a:lnTo>
                  <a:pt x="1289250" y="1478933"/>
                </a:lnTo>
                <a:lnTo>
                  <a:pt x="0" y="147893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781533" y="4609940"/>
            <a:ext cx="5865026" cy="1027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Steps taken to deploy the project, highlighting tools, processes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15937" y="6045422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 Market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785309" y="6760762"/>
            <a:ext cx="5795446" cy="104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Target market ,customer and revenue stream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534219" y="8120518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Solution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29341" y="8850352"/>
            <a:ext cx="6029202" cy="1079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Presents the findings and outcomes of the project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78615" y="8055256"/>
            <a:ext cx="5047350" cy="67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Future Goals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878615" y="8679334"/>
            <a:ext cx="6029202" cy="1054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Defines our goals for future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77831" y="2233195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05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177831" y="4391179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177831" y="6549163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07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177831" y="8707147"/>
            <a:ext cx="731550" cy="5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40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08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1912159" y="3736406"/>
            <a:ext cx="4883174" cy="528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Implementation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68988" y="88660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rot="5386959">
            <a:off x="14329607" y="7830000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258700" y="85843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48476" y="74412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65526" y="64249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rot="5386959">
            <a:off x="-1063493" y="2502626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865700" y="583576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5476" y="23062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2476" y="3557676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65700" y="400632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6200" y="41697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258700" y="99774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6995100" y="6858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rot="5384913">
            <a:off x="14644004" y="2160900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rot="5384913">
            <a:off x="-734396" y="8132168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7" id="17"/>
          <p:cNvGrpSpPr/>
          <p:nvPr/>
        </p:nvGrpSpPr>
        <p:grpSpPr>
          <a:xfrm rot="0">
            <a:off x="1334125" y="9166251"/>
            <a:ext cx="203850" cy="203850"/>
            <a:chOff x="0" y="0"/>
            <a:chExt cx="271800" cy="271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334125" y="7871151"/>
            <a:ext cx="203850" cy="203850"/>
            <a:chOff x="0" y="0"/>
            <a:chExt cx="271800" cy="271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6712525" y="2897475"/>
            <a:ext cx="203850" cy="203850"/>
            <a:chOff x="0" y="0"/>
            <a:chExt cx="271800" cy="271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6712525" y="460225"/>
            <a:ext cx="203850" cy="203850"/>
            <a:chOff x="0" y="0"/>
            <a:chExt cx="271800" cy="271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Freeform 29" id="29"/>
          <p:cNvSpPr/>
          <p:nvPr/>
        </p:nvSpPr>
        <p:spPr>
          <a:xfrm flipH="false" flipV="false" rot="0">
            <a:off x="7698844" y="940261"/>
            <a:ext cx="2682429" cy="2851634"/>
          </a:xfrm>
          <a:custGeom>
            <a:avLst/>
            <a:gdLst/>
            <a:ahLst/>
            <a:cxnLst/>
            <a:rect r="r" b="b" t="t" l="l"/>
            <a:pathLst>
              <a:path h="2851634" w="2682429">
                <a:moveTo>
                  <a:pt x="0" y="0"/>
                </a:moveTo>
                <a:lnTo>
                  <a:pt x="2682428" y="0"/>
                </a:lnTo>
                <a:lnTo>
                  <a:pt x="2682428" y="2851634"/>
                </a:lnTo>
                <a:lnTo>
                  <a:pt x="0" y="285163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8553084" y="1901322"/>
            <a:ext cx="940182" cy="998110"/>
          </a:xfrm>
          <a:custGeom>
            <a:avLst/>
            <a:gdLst/>
            <a:ahLst/>
            <a:cxnLst/>
            <a:rect r="r" b="b" t="t" l="l"/>
            <a:pathLst>
              <a:path h="998110" w="940182">
                <a:moveTo>
                  <a:pt x="0" y="0"/>
                </a:moveTo>
                <a:lnTo>
                  <a:pt x="940182" y="0"/>
                </a:lnTo>
                <a:lnTo>
                  <a:pt x="940182" y="998110"/>
                </a:lnTo>
                <a:lnTo>
                  <a:pt x="0" y="99811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4425681" y="4369009"/>
            <a:ext cx="9436350" cy="100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Introduction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676495" y="5806283"/>
            <a:ext cx="12935010" cy="277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SmartStudy is an AI-powered platform addressing key challenges in education. It helps students access missed lectures, resolve doubts, and engage with study materials efficiently. For teachers, it simplifies quiz creation and post-class support.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With features like transcription, chatbots, and automated tools, SmartStudy enhances learning outcomes and streamlines teaching processes for institutions.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1795">
            <a:off x="-2959286" y="3979284"/>
            <a:ext cx="7982273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82870">
            <a:off x="15420501" y="1899684"/>
            <a:ext cx="3823097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6550" y="6601558"/>
            <a:ext cx="689472" cy="690770"/>
          </a:xfrm>
          <a:custGeom>
            <a:avLst/>
            <a:gdLst/>
            <a:ahLst/>
            <a:cxnLst/>
            <a:rect r="r" b="b" t="t" l="l"/>
            <a:pathLst>
              <a:path h="690770" w="689472">
                <a:moveTo>
                  <a:pt x="0" y="0"/>
                </a:moveTo>
                <a:lnTo>
                  <a:pt x="689472" y="0"/>
                </a:lnTo>
                <a:lnTo>
                  <a:pt x="689472" y="690770"/>
                </a:lnTo>
                <a:lnTo>
                  <a:pt x="0" y="6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40026" y="1429484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422" y="930154"/>
            <a:ext cx="1015124" cy="1015968"/>
          </a:xfrm>
          <a:custGeom>
            <a:avLst/>
            <a:gdLst/>
            <a:ahLst/>
            <a:cxnLst/>
            <a:rect r="r" b="b" t="t" l="l"/>
            <a:pathLst>
              <a:path h="1015968" w="1015124">
                <a:moveTo>
                  <a:pt x="0" y="0"/>
                </a:moveTo>
                <a:lnTo>
                  <a:pt x="1015124" y="0"/>
                </a:lnTo>
                <a:lnTo>
                  <a:pt x="1015124" y="1015968"/>
                </a:lnTo>
                <a:lnTo>
                  <a:pt x="0" y="10159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68988" y="778765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9928" y="7787632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29569" y="729981"/>
            <a:ext cx="10972950" cy="104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Aim &amp; Objectives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350471" y="3452354"/>
            <a:ext cx="3346950" cy="50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OBJECTIVE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73969" y="3452354"/>
            <a:ext cx="3346950" cy="50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AIMS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47071" y="4361035"/>
            <a:ext cx="6152752" cy="536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Provide students with missed lecture summaries and 24/7 doubt resolution.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Enable teachers to create quizzes quickly and efficiently.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Offer a unified platform integrating transcription, chatbots, and quiz tools.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Improve learning outcomes in educational institutions.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Let me know if this works or needs further refinement!</a:t>
            </a:r>
          </a:p>
          <a:p>
            <a:pPr algn="ctr" marL="675640" indent="-337820" lvl="1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826029" y="4262805"/>
            <a:ext cx="5229794" cy="4864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To bridge learning gaps by providing accessible study materials and doubt resolution tools.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To simplify and automate quiz creation for teachers.</a:t>
            </a:r>
          </a:p>
          <a:p>
            <a:pPr algn="ctr" marL="675640" indent="-337820" lvl="1">
              <a:lnSpc>
                <a:spcPts val="3359"/>
              </a:lnSpc>
              <a:buFont typeface="Arial"/>
              <a:buChar char="•"/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To enhance the overall teaching and learning experience using AI-powered tools.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2700000">
            <a:off x="15898964" y="1740250"/>
            <a:ext cx="2113471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1168354">
            <a:off x="1081262" y="987076"/>
            <a:ext cx="2593177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7903957">
            <a:off x="-306937" y="1202676"/>
            <a:ext cx="1779074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847500" y="25072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277478" y="1116326"/>
            <a:ext cx="586222" cy="586776"/>
          </a:xfrm>
          <a:custGeom>
            <a:avLst/>
            <a:gdLst/>
            <a:ahLst/>
            <a:cxnLst/>
            <a:rect r="r" b="b" t="t" l="l"/>
            <a:pathLst>
              <a:path h="586776" w="586222">
                <a:moveTo>
                  <a:pt x="0" y="0"/>
                </a:moveTo>
                <a:lnTo>
                  <a:pt x="586222" y="0"/>
                </a:lnTo>
                <a:lnTo>
                  <a:pt x="586222" y="586776"/>
                </a:lnTo>
                <a:lnTo>
                  <a:pt x="0" y="5867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183500" y="7252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rot="9211909">
            <a:off x="16174614" y="508150"/>
            <a:ext cx="226127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5647750" y="4047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397300" y="22349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356700" y="316360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28975" y="938025"/>
            <a:ext cx="11829750" cy="1046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PROBLEM STATEMENT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43329" y="2612344"/>
            <a:ext cx="4235010" cy="1233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Challenges Faced by Students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212701" y="3865258"/>
            <a:ext cx="4888152" cy="4956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Difficulty in accessing missed lectures, leading to learning gaps.</a:t>
            </a:r>
          </a:p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Limited study materials and lack of proper lecture summaries.</a:t>
            </a:r>
          </a:p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Unresolved doubts due to insufficient post-class support.</a:t>
            </a:r>
          </a:p>
          <a:p>
            <a:pPr algn="l" marL="772160" indent="-386080" lvl="1">
              <a:lnSpc>
                <a:spcPts val="38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1363549" y="2714416"/>
            <a:ext cx="3847228" cy="1243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40"/>
              </a:lnSpc>
            </a:pPr>
            <a:r>
              <a:rPr lang="en-US" sz="32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Challenges Faced by Teachers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7649" y="3939904"/>
            <a:ext cx="5508078" cy="4720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Manual remediation requires significant human resources.</a:t>
            </a:r>
          </a:p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Inefficient methods for providing post-class assistance.</a:t>
            </a:r>
          </a:p>
          <a:p>
            <a:pPr algn="l" marL="772160" indent="-386080" lvl="1">
              <a:lnSpc>
                <a:spcPts val="3840"/>
              </a:lnSpc>
              <a:buAutoNum type="arabicPeriod" startAt="1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Inefficient methods for providing post-class assistance.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15553" y="3445368"/>
            <a:ext cx="2176350" cy="202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627657" y="3445368"/>
            <a:ext cx="2176350" cy="202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280"/>
              </a:lnSpc>
            </a:pPr>
            <a:r>
              <a:rPr lang="en-US" sz="144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02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86959">
            <a:off x="14329607" y="7830000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58700" y="85843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8476" y="74412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5526" y="64249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5386959">
            <a:off x="-1063493" y="2502626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5700" y="583576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5476" y="23062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2476" y="3557676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5700" y="400632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00" y="41697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58700" y="99774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95100" y="6858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5384913">
            <a:off x="14644004" y="2160900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384913">
            <a:off x="-734396" y="8132168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334125" y="9166251"/>
            <a:ext cx="203850" cy="203850"/>
            <a:chOff x="0" y="0"/>
            <a:chExt cx="271800" cy="271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34125" y="7871151"/>
            <a:ext cx="203850" cy="203850"/>
            <a:chOff x="0" y="0"/>
            <a:chExt cx="271800" cy="271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712525" y="2897475"/>
            <a:ext cx="203850" cy="203850"/>
            <a:chOff x="0" y="0"/>
            <a:chExt cx="271800" cy="271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712525" y="460225"/>
            <a:ext cx="203850" cy="203850"/>
            <a:chOff x="0" y="0"/>
            <a:chExt cx="271800" cy="271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375121" y="3318114"/>
            <a:ext cx="1261950" cy="76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60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SOLUTION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134149" y="3561080"/>
            <a:ext cx="4124908" cy="3588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2160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Quick and easy quiz creation tools to save time and effort.</a:t>
            </a:r>
          </a:p>
          <a:p>
            <a:pPr algn="l" marL="772160" indent="-386080" lvl="1">
              <a:lnSpc>
                <a:spcPts val="3840"/>
              </a:lnSpc>
              <a:buFont typeface="Arial"/>
              <a:buChar char="•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Mechanisms for providing better post-class support</a:t>
            </a:r>
          </a:p>
          <a:p>
            <a:pPr algn="ctr" marL="772160" indent="-386080" lvl="1">
              <a:lnSpc>
                <a:spcPts val="384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3047735" y="3347224"/>
            <a:ext cx="4679892" cy="6115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</a:p>
          <a:p>
            <a:pPr algn="l" marL="772160" indent="-257387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Access to missed lectures with tools for reviewing and engaging at their own pace.</a:t>
            </a:r>
          </a:p>
          <a:p>
            <a:pPr algn="l" marL="772160" indent="-257387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Automated lecture summarization to simplify complex concepts.</a:t>
            </a:r>
          </a:p>
          <a:p>
            <a:pPr algn="l" marL="772160" indent="-257387" lvl="2">
              <a:lnSpc>
                <a:spcPts val="3840"/>
              </a:lnSpc>
              <a:buFont typeface="Arial"/>
              <a:buChar char="⚬"/>
            </a:pPr>
            <a:r>
              <a:rPr lang="en-US" sz="3200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Real-time doubt resolution through interactive chatbots.</a:t>
            </a:r>
          </a:p>
          <a:p>
            <a:pPr algn="ctr" marL="772160" indent="-257387" lvl="2">
              <a:lnSpc>
                <a:spcPts val="3840"/>
              </a:lnSpc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9928877" y="2454100"/>
            <a:ext cx="3986550" cy="41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For Teachers:</a:t>
            </a:r>
          </a:p>
          <a:p>
            <a:pPr algn="ctr">
              <a:lnSpc>
                <a:spcPts val="3840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3234347" y="2492168"/>
            <a:ext cx="3986550" cy="467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0"/>
              </a:lnSpc>
            </a:pPr>
            <a:r>
              <a:rPr lang="en-US" sz="3200" b="true">
                <a:solidFill>
                  <a:srgbClr val="77C6FC"/>
                </a:solidFill>
                <a:latin typeface="Arimo Bold"/>
                <a:ea typeface="Arimo Bold"/>
                <a:cs typeface="Arimo Bold"/>
                <a:sym typeface="Arimo Bold"/>
              </a:rPr>
              <a:t>For Students:</a:t>
            </a:r>
          </a:p>
          <a:p>
            <a:pPr algn="ctr">
              <a:lnSpc>
                <a:spcPts val="38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86959">
            <a:off x="14329607" y="7830000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258700" y="8584350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48476" y="7441200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65526" y="6424950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 rot="5386959">
            <a:off x="-1063493" y="2502626"/>
            <a:ext cx="5021886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865700" y="583576"/>
            <a:ext cx="1163600" cy="1164700"/>
          </a:xfrm>
          <a:custGeom>
            <a:avLst/>
            <a:gdLst/>
            <a:ahLst/>
            <a:cxnLst/>
            <a:rect r="r" b="b" t="t" l="l"/>
            <a:pathLst>
              <a:path h="1164700" w="1163600">
                <a:moveTo>
                  <a:pt x="0" y="0"/>
                </a:moveTo>
                <a:lnTo>
                  <a:pt x="1163600" y="0"/>
                </a:lnTo>
                <a:lnTo>
                  <a:pt x="1163600" y="1164700"/>
                </a:lnTo>
                <a:lnTo>
                  <a:pt x="0" y="11647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55476" y="2306276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72476" y="3557676"/>
            <a:ext cx="350000" cy="350000"/>
          </a:xfrm>
          <a:custGeom>
            <a:avLst/>
            <a:gdLst/>
            <a:ahLst/>
            <a:cxnLst/>
            <a:rect r="r" b="b" t="t" l="l"/>
            <a:pathLst>
              <a:path h="350000" w="350000">
                <a:moveTo>
                  <a:pt x="0" y="0"/>
                </a:moveTo>
                <a:lnTo>
                  <a:pt x="350000" y="0"/>
                </a:lnTo>
                <a:lnTo>
                  <a:pt x="350000" y="350000"/>
                </a:lnTo>
                <a:lnTo>
                  <a:pt x="0" y="3500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65700" y="400632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76200" y="416976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258700" y="99774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995100" y="6858850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rot="5384913">
            <a:off x="14644004" y="2160900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rot="5384913">
            <a:off x="-734396" y="8132168"/>
            <a:ext cx="4340892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1334125" y="9166251"/>
            <a:ext cx="203850" cy="203850"/>
            <a:chOff x="0" y="0"/>
            <a:chExt cx="271800" cy="271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1334125" y="7871151"/>
            <a:ext cx="203850" cy="203850"/>
            <a:chOff x="0" y="0"/>
            <a:chExt cx="271800" cy="271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712525" y="2897475"/>
            <a:ext cx="203850" cy="203850"/>
            <a:chOff x="0" y="0"/>
            <a:chExt cx="271800" cy="271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6712525" y="460225"/>
            <a:ext cx="203850" cy="203850"/>
            <a:chOff x="0" y="0"/>
            <a:chExt cx="271800" cy="271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2700" y="12700"/>
              <a:ext cx="246380" cy="246380"/>
            </a:xfrm>
            <a:custGeom>
              <a:avLst/>
              <a:gdLst/>
              <a:ahLst/>
              <a:cxnLst/>
              <a:rect r="r" b="b" t="t" l="l"/>
              <a:pathLst>
                <a:path h="246380" w="246380">
                  <a:moveTo>
                    <a:pt x="0" y="123190"/>
                  </a:moveTo>
                  <a:cubicBezTo>
                    <a:pt x="0" y="55118"/>
                    <a:pt x="55118" y="0"/>
                    <a:pt x="123190" y="0"/>
                  </a:cubicBezTo>
                  <a:cubicBezTo>
                    <a:pt x="191262" y="0"/>
                    <a:pt x="246380" y="55118"/>
                    <a:pt x="246380" y="123190"/>
                  </a:cubicBezTo>
                  <a:cubicBezTo>
                    <a:pt x="246380" y="191262"/>
                    <a:pt x="191262" y="246380"/>
                    <a:pt x="123190" y="246380"/>
                  </a:cubicBezTo>
                  <a:cubicBezTo>
                    <a:pt x="55118" y="246380"/>
                    <a:pt x="0" y="191262"/>
                    <a:pt x="0" y="1231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71780" cy="271780"/>
            </a:xfrm>
            <a:custGeom>
              <a:avLst/>
              <a:gdLst/>
              <a:ahLst/>
              <a:cxnLst/>
              <a:rect r="r" b="b" t="t" l="l"/>
              <a:pathLst>
                <a:path h="271780" w="271780">
                  <a:moveTo>
                    <a:pt x="0" y="135890"/>
                  </a:moveTo>
                  <a:cubicBezTo>
                    <a:pt x="0" y="60833"/>
                    <a:pt x="60833" y="0"/>
                    <a:pt x="135890" y="0"/>
                  </a:cubicBezTo>
                  <a:lnTo>
                    <a:pt x="135890" y="12700"/>
                  </a:lnTo>
                  <a:lnTo>
                    <a:pt x="135890" y="0"/>
                  </a:lnTo>
                  <a:cubicBezTo>
                    <a:pt x="210947" y="0"/>
                    <a:pt x="271780" y="60833"/>
                    <a:pt x="271780" y="135890"/>
                  </a:cubicBezTo>
                  <a:lnTo>
                    <a:pt x="259080" y="135890"/>
                  </a:lnTo>
                  <a:lnTo>
                    <a:pt x="271780" y="135890"/>
                  </a:lnTo>
                  <a:cubicBezTo>
                    <a:pt x="271780" y="210947"/>
                    <a:pt x="210947" y="271780"/>
                    <a:pt x="135890" y="271780"/>
                  </a:cubicBezTo>
                  <a:lnTo>
                    <a:pt x="135890" y="259080"/>
                  </a:lnTo>
                  <a:lnTo>
                    <a:pt x="135890" y="271780"/>
                  </a:lnTo>
                  <a:cubicBezTo>
                    <a:pt x="60833" y="271780"/>
                    <a:pt x="0" y="210947"/>
                    <a:pt x="0" y="135890"/>
                  </a:cubicBezTo>
                  <a:lnTo>
                    <a:pt x="12700" y="135890"/>
                  </a:lnTo>
                  <a:lnTo>
                    <a:pt x="25400" y="135890"/>
                  </a:lnTo>
                  <a:lnTo>
                    <a:pt x="12700" y="135890"/>
                  </a:lnTo>
                  <a:lnTo>
                    <a:pt x="0" y="135890"/>
                  </a:lnTo>
                  <a:moveTo>
                    <a:pt x="25400" y="135890"/>
                  </a:moveTo>
                  <a:cubicBezTo>
                    <a:pt x="25400" y="142875"/>
                    <a:pt x="19685" y="148590"/>
                    <a:pt x="12700" y="148590"/>
                  </a:cubicBezTo>
                  <a:cubicBezTo>
                    <a:pt x="5715" y="148590"/>
                    <a:pt x="0" y="142875"/>
                    <a:pt x="0" y="135890"/>
                  </a:cubicBezTo>
                  <a:cubicBezTo>
                    <a:pt x="0" y="128905"/>
                    <a:pt x="5715" y="123190"/>
                    <a:pt x="12700" y="123190"/>
                  </a:cubicBezTo>
                  <a:cubicBezTo>
                    <a:pt x="19685" y="123190"/>
                    <a:pt x="25400" y="128905"/>
                    <a:pt x="25400" y="135890"/>
                  </a:cubicBezTo>
                  <a:cubicBezTo>
                    <a:pt x="25400" y="196977"/>
                    <a:pt x="74930" y="246380"/>
                    <a:pt x="135890" y="246380"/>
                  </a:cubicBezTo>
                  <a:cubicBezTo>
                    <a:pt x="196850" y="246380"/>
                    <a:pt x="246380" y="196850"/>
                    <a:pt x="246380" y="135890"/>
                  </a:cubicBezTo>
                  <a:cubicBezTo>
                    <a:pt x="246380" y="74930"/>
                    <a:pt x="196977" y="25400"/>
                    <a:pt x="135890" y="25400"/>
                  </a:cubicBezTo>
                  <a:lnTo>
                    <a:pt x="135890" y="12700"/>
                  </a:lnTo>
                  <a:lnTo>
                    <a:pt x="135890" y="25400"/>
                  </a:lnTo>
                  <a:cubicBezTo>
                    <a:pt x="74930" y="25400"/>
                    <a:pt x="25400" y="74930"/>
                    <a:pt x="25400" y="13589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2943285" y="-23043"/>
            <a:ext cx="10810950" cy="100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METHODOLOGY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2660943" y="1294901"/>
            <a:ext cx="2594726" cy="918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Problem Analysis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222753" y="1254465"/>
            <a:ext cx="4255950" cy="110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Platform Development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261569" y="8600521"/>
            <a:ext cx="4492276" cy="754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Continuous Improvement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125863" y="4072423"/>
            <a:ext cx="3396158" cy="861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Testing and Feedback</a:t>
            </a:r>
          </a:p>
        </p:txBody>
      </p:sp>
      <p:sp>
        <p:nvSpPr>
          <p:cNvPr name="AutoShape 33" id="33"/>
          <p:cNvSpPr/>
          <p:nvPr/>
        </p:nvSpPr>
        <p:spPr>
          <a:xfrm rot="102076">
            <a:off x="7891359" y="3039867"/>
            <a:ext cx="1730176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 rot="102076">
            <a:off x="11169352" y="3039867"/>
            <a:ext cx="1730176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 rot="127823">
            <a:off x="4786150" y="3040676"/>
            <a:ext cx="1381796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6" id="36"/>
          <p:cNvSpPr/>
          <p:nvPr/>
        </p:nvSpPr>
        <p:spPr>
          <a:xfrm rot="5281596">
            <a:off x="6838764" y="3762219"/>
            <a:ext cx="553261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7" id="37"/>
          <p:cNvGrpSpPr/>
          <p:nvPr/>
        </p:nvGrpSpPr>
        <p:grpSpPr>
          <a:xfrm rot="0">
            <a:off x="6121960" y="2292575"/>
            <a:ext cx="1989415" cy="1495476"/>
            <a:chOff x="0" y="0"/>
            <a:chExt cx="2652554" cy="199396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12700" y="12700"/>
              <a:ext cx="2621788" cy="1970786"/>
            </a:xfrm>
            <a:custGeom>
              <a:avLst/>
              <a:gdLst/>
              <a:ahLst/>
              <a:cxnLst/>
              <a:rect r="r" b="b" t="t" l="l"/>
              <a:pathLst>
                <a:path h="1970786" w="2621788">
                  <a:moveTo>
                    <a:pt x="0" y="985393"/>
                  </a:moveTo>
                  <a:cubicBezTo>
                    <a:pt x="0" y="441198"/>
                    <a:pt x="586867" y="0"/>
                    <a:pt x="1310894" y="0"/>
                  </a:cubicBezTo>
                  <a:cubicBezTo>
                    <a:pt x="2034921" y="0"/>
                    <a:pt x="2621788" y="441198"/>
                    <a:pt x="2621788" y="985393"/>
                  </a:cubicBezTo>
                  <a:cubicBezTo>
                    <a:pt x="2621788" y="1529588"/>
                    <a:pt x="2034921" y="1970786"/>
                    <a:pt x="1310894" y="1970786"/>
                  </a:cubicBezTo>
                  <a:cubicBezTo>
                    <a:pt x="586867" y="1970786"/>
                    <a:pt x="0" y="1529588"/>
                    <a:pt x="0" y="985393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647188" cy="1996186"/>
            </a:xfrm>
            <a:custGeom>
              <a:avLst/>
              <a:gdLst/>
              <a:ahLst/>
              <a:cxnLst/>
              <a:rect r="r" b="b" t="t" l="l"/>
              <a:pathLst>
                <a:path h="1996186" w="2647188">
                  <a:moveTo>
                    <a:pt x="0" y="998093"/>
                  </a:moveTo>
                  <a:cubicBezTo>
                    <a:pt x="0" y="443738"/>
                    <a:pt x="596138" y="0"/>
                    <a:pt x="1323594" y="0"/>
                  </a:cubicBezTo>
                  <a:cubicBezTo>
                    <a:pt x="2051050" y="0"/>
                    <a:pt x="2647188" y="443738"/>
                    <a:pt x="2647188" y="998093"/>
                  </a:cubicBezTo>
                  <a:lnTo>
                    <a:pt x="2634488" y="998093"/>
                  </a:lnTo>
                  <a:lnTo>
                    <a:pt x="2647188" y="998093"/>
                  </a:lnTo>
                  <a:cubicBezTo>
                    <a:pt x="2647188" y="1552448"/>
                    <a:pt x="2051050" y="1996186"/>
                    <a:pt x="1323594" y="1996186"/>
                  </a:cubicBezTo>
                  <a:lnTo>
                    <a:pt x="1323594" y="1983486"/>
                  </a:lnTo>
                  <a:lnTo>
                    <a:pt x="1323594" y="1996186"/>
                  </a:lnTo>
                  <a:cubicBezTo>
                    <a:pt x="596138" y="1996186"/>
                    <a:pt x="0" y="1552448"/>
                    <a:pt x="0" y="998093"/>
                  </a:cubicBezTo>
                  <a:lnTo>
                    <a:pt x="12700" y="998093"/>
                  </a:lnTo>
                  <a:lnTo>
                    <a:pt x="25400" y="998093"/>
                  </a:lnTo>
                  <a:lnTo>
                    <a:pt x="12700" y="998093"/>
                  </a:lnTo>
                  <a:lnTo>
                    <a:pt x="0" y="998093"/>
                  </a:lnTo>
                  <a:moveTo>
                    <a:pt x="25400" y="998093"/>
                  </a:moveTo>
                  <a:cubicBezTo>
                    <a:pt x="25400" y="1005078"/>
                    <a:pt x="19685" y="1010793"/>
                    <a:pt x="12700" y="1010793"/>
                  </a:cubicBezTo>
                  <a:cubicBezTo>
                    <a:pt x="5715" y="1010793"/>
                    <a:pt x="0" y="1005078"/>
                    <a:pt x="0" y="998093"/>
                  </a:cubicBezTo>
                  <a:cubicBezTo>
                    <a:pt x="0" y="991108"/>
                    <a:pt x="5715" y="985393"/>
                    <a:pt x="12700" y="985393"/>
                  </a:cubicBezTo>
                  <a:cubicBezTo>
                    <a:pt x="19685" y="985393"/>
                    <a:pt x="25400" y="991108"/>
                    <a:pt x="25400" y="998093"/>
                  </a:cubicBezTo>
                  <a:cubicBezTo>
                    <a:pt x="25400" y="1532128"/>
                    <a:pt x="602996" y="1970786"/>
                    <a:pt x="1323594" y="1970786"/>
                  </a:cubicBezTo>
                  <a:cubicBezTo>
                    <a:pt x="2044192" y="1970786"/>
                    <a:pt x="2621788" y="1532128"/>
                    <a:pt x="2621788" y="998093"/>
                  </a:cubicBezTo>
                  <a:cubicBezTo>
                    <a:pt x="2621788" y="464058"/>
                    <a:pt x="2044065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058"/>
                    <a:pt x="25400" y="99809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6372874" y="2481211"/>
            <a:ext cx="1488049" cy="1118591"/>
            <a:chOff x="0" y="0"/>
            <a:chExt cx="1984066" cy="149145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12700" y="12700"/>
              <a:ext cx="1953260" cy="1468374"/>
            </a:xfrm>
            <a:custGeom>
              <a:avLst/>
              <a:gdLst/>
              <a:ahLst/>
              <a:cxnLst/>
              <a:rect r="r" b="b" t="t" l="l"/>
              <a:pathLst>
                <a:path h="1468374" w="1953260">
                  <a:moveTo>
                    <a:pt x="0" y="734187"/>
                  </a:moveTo>
                  <a:cubicBezTo>
                    <a:pt x="0" y="328676"/>
                    <a:pt x="437261" y="0"/>
                    <a:pt x="976630" y="0"/>
                  </a:cubicBezTo>
                  <a:cubicBezTo>
                    <a:pt x="1515999" y="0"/>
                    <a:pt x="1953260" y="328676"/>
                    <a:pt x="1953260" y="734187"/>
                  </a:cubicBezTo>
                  <a:cubicBezTo>
                    <a:pt x="1953260" y="1139698"/>
                    <a:pt x="1515999" y="1468374"/>
                    <a:pt x="976630" y="1468374"/>
                  </a:cubicBezTo>
                  <a:cubicBezTo>
                    <a:pt x="437261" y="1468374"/>
                    <a:pt x="0" y="1139571"/>
                    <a:pt x="0" y="7341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978660" cy="1493774"/>
            </a:xfrm>
            <a:custGeom>
              <a:avLst/>
              <a:gdLst/>
              <a:ahLst/>
              <a:cxnLst/>
              <a:rect r="r" b="b" t="t" l="l"/>
              <a:pathLst>
                <a:path h="1493774" w="1978660">
                  <a:moveTo>
                    <a:pt x="0" y="746887"/>
                  </a:moveTo>
                  <a:cubicBezTo>
                    <a:pt x="0" y="331216"/>
                    <a:pt x="446532" y="0"/>
                    <a:pt x="989330" y="0"/>
                  </a:cubicBezTo>
                  <a:lnTo>
                    <a:pt x="989330" y="12700"/>
                  </a:lnTo>
                  <a:lnTo>
                    <a:pt x="989330" y="25400"/>
                  </a:lnTo>
                  <a:lnTo>
                    <a:pt x="989330" y="12700"/>
                  </a:lnTo>
                  <a:lnTo>
                    <a:pt x="989330" y="0"/>
                  </a:lnTo>
                  <a:cubicBezTo>
                    <a:pt x="1532128" y="0"/>
                    <a:pt x="1978660" y="331216"/>
                    <a:pt x="1978660" y="746887"/>
                  </a:cubicBezTo>
                  <a:lnTo>
                    <a:pt x="1965960" y="746887"/>
                  </a:lnTo>
                  <a:lnTo>
                    <a:pt x="1978660" y="746887"/>
                  </a:lnTo>
                  <a:cubicBezTo>
                    <a:pt x="1978660" y="1162431"/>
                    <a:pt x="1532128" y="1493774"/>
                    <a:pt x="989330" y="1493774"/>
                  </a:cubicBezTo>
                  <a:lnTo>
                    <a:pt x="989330" y="1481074"/>
                  </a:lnTo>
                  <a:lnTo>
                    <a:pt x="989330" y="1493774"/>
                  </a:lnTo>
                  <a:cubicBezTo>
                    <a:pt x="446532" y="1493647"/>
                    <a:pt x="0" y="1162431"/>
                    <a:pt x="0" y="746887"/>
                  </a:cubicBezTo>
                  <a:lnTo>
                    <a:pt x="12700" y="746887"/>
                  </a:lnTo>
                  <a:lnTo>
                    <a:pt x="25400" y="746887"/>
                  </a:lnTo>
                  <a:lnTo>
                    <a:pt x="12700" y="746887"/>
                  </a:lnTo>
                  <a:lnTo>
                    <a:pt x="0" y="746887"/>
                  </a:lnTo>
                  <a:moveTo>
                    <a:pt x="25400" y="746887"/>
                  </a:moveTo>
                  <a:cubicBezTo>
                    <a:pt x="25400" y="753872"/>
                    <a:pt x="19685" y="759587"/>
                    <a:pt x="12700" y="759587"/>
                  </a:cubicBezTo>
                  <a:cubicBezTo>
                    <a:pt x="5715" y="759587"/>
                    <a:pt x="0" y="753872"/>
                    <a:pt x="0" y="746887"/>
                  </a:cubicBezTo>
                  <a:cubicBezTo>
                    <a:pt x="0" y="739902"/>
                    <a:pt x="5715" y="734187"/>
                    <a:pt x="12700" y="734187"/>
                  </a:cubicBezTo>
                  <a:cubicBezTo>
                    <a:pt x="19685" y="734187"/>
                    <a:pt x="25400" y="739902"/>
                    <a:pt x="25400" y="746887"/>
                  </a:cubicBezTo>
                  <a:cubicBezTo>
                    <a:pt x="25400" y="1142238"/>
                    <a:pt x="453390" y="1468374"/>
                    <a:pt x="989330" y="1468374"/>
                  </a:cubicBezTo>
                  <a:cubicBezTo>
                    <a:pt x="1525270" y="1468374"/>
                    <a:pt x="1953260" y="1142238"/>
                    <a:pt x="1953260" y="746887"/>
                  </a:cubicBezTo>
                  <a:cubicBezTo>
                    <a:pt x="1953260" y="351536"/>
                    <a:pt x="1525270" y="25400"/>
                    <a:pt x="989330" y="25400"/>
                  </a:cubicBezTo>
                  <a:cubicBezTo>
                    <a:pt x="982345" y="25400"/>
                    <a:pt x="976630" y="19685"/>
                    <a:pt x="976630" y="12700"/>
                  </a:cubicBezTo>
                  <a:cubicBezTo>
                    <a:pt x="976630" y="5715"/>
                    <a:pt x="982345" y="0"/>
                    <a:pt x="989330" y="0"/>
                  </a:cubicBezTo>
                  <a:cubicBezTo>
                    <a:pt x="996315" y="0"/>
                    <a:pt x="1002030" y="5715"/>
                    <a:pt x="1002030" y="12700"/>
                  </a:cubicBezTo>
                  <a:cubicBezTo>
                    <a:pt x="1002030" y="19685"/>
                    <a:pt x="996315" y="25400"/>
                    <a:pt x="989330" y="25400"/>
                  </a:cubicBezTo>
                  <a:cubicBezTo>
                    <a:pt x="453390" y="25400"/>
                    <a:pt x="25400" y="351536"/>
                    <a:pt x="25400" y="746887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57150"/>
              <a:ext cx="1984066" cy="1548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2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 rot="5292856">
            <a:off x="10089218" y="2191180"/>
            <a:ext cx="611387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5" id="45"/>
          <p:cNvGrpSpPr/>
          <p:nvPr/>
        </p:nvGrpSpPr>
        <p:grpSpPr>
          <a:xfrm rot="0">
            <a:off x="9399970" y="2291979"/>
            <a:ext cx="1989424" cy="1495482"/>
            <a:chOff x="0" y="0"/>
            <a:chExt cx="2652565" cy="199397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12700" y="12700"/>
              <a:ext cx="2621661" cy="1970786"/>
            </a:xfrm>
            <a:custGeom>
              <a:avLst/>
              <a:gdLst/>
              <a:ahLst/>
              <a:cxnLst/>
              <a:rect r="r" b="b" t="t" l="l"/>
              <a:pathLst>
                <a:path h="1970786" w="2621661">
                  <a:moveTo>
                    <a:pt x="0" y="985393"/>
                  </a:moveTo>
                  <a:cubicBezTo>
                    <a:pt x="0" y="441198"/>
                    <a:pt x="586867" y="0"/>
                    <a:pt x="1310894" y="0"/>
                  </a:cubicBezTo>
                  <a:cubicBezTo>
                    <a:pt x="2034921" y="0"/>
                    <a:pt x="2621661" y="441198"/>
                    <a:pt x="2621661" y="985393"/>
                  </a:cubicBezTo>
                  <a:cubicBezTo>
                    <a:pt x="2621661" y="1529588"/>
                    <a:pt x="2034794" y="1970786"/>
                    <a:pt x="1310767" y="1970786"/>
                  </a:cubicBezTo>
                  <a:cubicBezTo>
                    <a:pt x="586740" y="1970786"/>
                    <a:pt x="0" y="1529588"/>
                    <a:pt x="0" y="9853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647061" cy="1996186"/>
            </a:xfrm>
            <a:custGeom>
              <a:avLst/>
              <a:gdLst/>
              <a:ahLst/>
              <a:cxnLst/>
              <a:rect r="r" b="b" t="t" l="l"/>
              <a:pathLst>
                <a:path h="1996186" w="2647061">
                  <a:moveTo>
                    <a:pt x="0" y="998093"/>
                  </a:moveTo>
                  <a:cubicBezTo>
                    <a:pt x="0" y="443738"/>
                    <a:pt x="596138" y="0"/>
                    <a:pt x="1323594" y="0"/>
                  </a:cubicBezTo>
                  <a:cubicBezTo>
                    <a:pt x="2051050" y="0"/>
                    <a:pt x="2647061" y="443738"/>
                    <a:pt x="2647061" y="998093"/>
                  </a:cubicBezTo>
                  <a:lnTo>
                    <a:pt x="2634361" y="998093"/>
                  </a:lnTo>
                  <a:lnTo>
                    <a:pt x="2647061" y="998093"/>
                  </a:lnTo>
                  <a:cubicBezTo>
                    <a:pt x="2647061" y="1552448"/>
                    <a:pt x="2050923" y="1996186"/>
                    <a:pt x="1323467" y="1996186"/>
                  </a:cubicBezTo>
                  <a:lnTo>
                    <a:pt x="1323467" y="1983486"/>
                  </a:lnTo>
                  <a:lnTo>
                    <a:pt x="1323467" y="1996186"/>
                  </a:lnTo>
                  <a:cubicBezTo>
                    <a:pt x="596138" y="1996186"/>
                    <a:pt x="0" y="1552448"/>
                    <a:pt x="0" y="998093"/>
                  </a:cubicBezTo>
                  <a:lnTo>
                    <a:pt x="12700" y="998093"/>
                  </a:lnTo>
                  <a:lnTo>
                    <a:pt x="25400" y="998093"/>
                  </a:lnTo>
                  <a:lnTo>
                    <a:pt x="12700" y="998093"/>
                  </a:lnTo>
                  <a:lnTo>
                    <a:pt x="0" y="998093"/>
                  </a:lnTo>
                  <a:moveTo>
                    <a:pt x="25400" y="998093"/>
                  </a:moveTo>
                  <a:cubicBezTo>
                    <a:pt x="25400" y="1005078"/>
                    <a:pt x="19685" y="1010793"/>
                    <a:pt x="12700" y="1010793"/>
                  </a:cubicBezTo>
                  <a:cubicBezTo>
                    <a:pt x="5715" y="1010793"/>
                    <a:pt x="0" y="1005078"/>
                    <a:pt x="0" y="998093"/>
                  </a:cubicBezTo>
                  <a:cubicBezTo>
                    <a:pt x="0" y="991108"/>
                    <a:pt x="5715" y="985393"/>
                    <a:pt x="12700" y="985393"/>
                  </a:cubicBezTo>
                  <a:cubicBezTo>
                    <a:pt x="19685" y="985393"/>
                    <a:pt x="25400" y="991108"/>
                    <a:pt x="25400" y="998093"/>
                  </a:cubicBezTo>
                  <a:cubicBezTo>
                    <a:pt x="25400" y="1532128"/>
                    <a:pt x="602996" y="1970786"/>
                    <a:pt x="1323594" y="1970786"/>
                  </a:cubicBezTo>
                  <a:cubicBezTo>
                    <a:pt x="2044192" y="1970786"/>
                    <a:pt x="2621788" y="1532128"/>
                    <a:pt x="2621788" y="998093"/>
                  </a:cubicBezTo>
                  <a:cubicBezTo>
                    <a:pt x="2621788" y="464058"/>
                    <a:pt x="2044065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058"/>
                    <a:pt x="25400" y="99809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9651216" y="2480863"/>
            <a:ext cx="1487397" cy="1118100"/>
            <a:chOff x="0" y="0"/>
            <a:chExt cx="1983196" cy="149080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12700" y="12700"/>
              <a:ext cx="1952244" cy="1467612"/>
            </a:xfrm>
            <a:custGeom>
              <a:avLst/>
              <a:gdLst/>
              <a:ahLst/>
              <a:cxnLst/>
              <a:rect r="r" b="b" t="t" l="l"/>
              <a:pathLst>
                <a:path h="1467612" w="1952244">
                  <a:moveTo>
                    <a:pt x="0" y="733806"/>
                  </a:moveTo>
                  <a:cubicBezTo>
                    <a:pt x="0" y="328549"/>
                    <a:pt x="437007" y="0"/>
                    <a:pt x="976122" y="0"/>
                  </a:cubicBezTo>
                  <a:cubicBezTo>
                    <a:pt x="1515237" y="0"/>
                    <a:pt x="1952244" y="328549"/>
                    <a:pt x="1952244" y="733806"/>
                  </a:cubicBezTo>
                  <a:cubicBezTo>
                    <a:pt x="1952244" y="1139063"/>
                    <a:pt x="1515237" y="1467612"/>
                    <a:pt x="976122" y="1467612"/>
                  </a:cubicBezTo>
                  <a:cubicBezTo>
                    <a:pt x="437007" y="1467612"/>
                    <a:pt x="0" y="1139063"/>
                    <a:pt x="0" y="733806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977644" cy="1493012"/>
            </a:xfrm>
            <a:custGeom>
              <a:avLst/>
              <a:gdLst/>
              <a:ahLst/>
              <a:cxnLst/>
              <a:rect r="r" b="b" t="t" l="l"/>
              <a:pathLst>
                <a:path h="1493012" w="1977644">
                  <a:moveTo>
                    <a:pt x="0" y="746506"/>
                  </a:moveTo>
                  <a:cubicBezTo>
                    <a:pt x="0" y="331089"/>
                    <a:pt x="446278" y="0"/>
                    <a:pt x="988822" y="0"/>
                  </a:cubicBezTo>
                  <a:lnTo>
                    <a:pt x="988822" y="12700"/>
                  </a:lnTo>
                  <a:lnTo>
                    <a:pt x="988822" y="25400"/>
                  </a:lnTo>
                  <a:lnTo>
                    <a:pt x="988822" y="12700"/>
                  </a:lnTo>
                  <a:lnTo>
                    <a:pt x="988822" y="0"/>
                  </a:lnTo>
                  <a:cubicBezTo>
                    <a:pt x="1531366" y="0"/>
                    <a:pt x="1977644" y="331089"/>
                    <a:pt x="1977644" y="746506"/>
                  </a:cubicBezTo>
                  <a:cubicBezTo>
                    <a:pt x="1977644" y="1161923"/>
                    <a:pt x="1531366" y="1493012"/>
                    <a:pt x="988822" y="1493012"/>
                  </a:cubicBezTo>
                  <a:lnTo>
                    <a:pt x="988822" y="1480312"/>
                  </a:lnTo>
                  <a:lnTo>
                    <a:pt x="988822" y="1493012"/>
                  </a:lnTo>
                  <a:cubicBezTo>
                    <a:pt x="446278" y="1493012"/>
                    <a:pt x="0" y="1161923"/>
                    <a:pt x="0" y="746506"/>
                  </a:cubicBezTo>
                  <a:lnTo>
                    <a:pt x="12700" y="746506"/>
                  </a:lnTo>
                  <a:lnTo>
                    <a:pt x="25400" y="746506"/>
                  </a:lnTo>
                  <a:lnTo>
                    <a:pt x="12700" y="746506"/>
                  </a:lnTo>
                  <a:lnTo>
                    <a:pt x="0" y="746506"/>
                  </a:lnTo>
                  <a:moveTo>
                    <a:pt x="25400" y="746506"/>
                  </a:moveTo>
                  <a:cubicBezTo>
                    <a:pt x="25400" y="753491"/>
                    <a:pt x="19685" y="759206"/>
                    <a:pt x="12700" y="759206"/>
                  </a:cubicBezTo>
                  <a:cubicBezTo>
                    <a:pt x="5715" y="759206"/>
                    <a:pt x="0" y="753491"/>
                    <a:pt x="0" y="746506"/>
                  </a:cubicBezTo>
                  <a:cubicBezTo>
                    <a:pt x="0" y="739521"/>
                    <a:pt x="5715" y="733806"/>
                    <a:pt x="12700" y="733806"/>
                  </a:cubicBezTo>
                  <a:cubicBezTo>
                    <a:pt x="19685" y="733806"/>
                    <a:pt x="25400" y="739521"/>
                    <a:pt x="25400" y="746506"/>
                  </a:cubicBezTo>
                  <a:cubicBezTo>
                    <a:pt x="25400" y="1141603"/>
                    <a:pt x="453136" y="1467612"/>
                    <a:pt x="988822" y="1467612"/>
                  </a:cubicBezTo>
                  <a:cubicBezTo>
                    <a:pt x="1524508" y="1467612"/>
                    <a:pt x="1952244" y="1141603"/>
                    <a:pt x="1952244" y="746506"/>
                  </a:cubicBezTo>
                  <a:lnTo>
                    <a:pt x="1964944" y="746506"/>
                  </a:lnTo>
                  <a:lnTo>
                    <a:pt x="1952244" y="746506"/>
                  </a:lnTo>
                  <a:cubicBezTo>
                    <a:pt x="1952371" y="351409"/>
                    <a:pt x="1524508" y="25400"/>
                    <a:pt x="988822" y="25400"/>
                  </a:cubicBezTo>
                  <a:cubicBezTo>
                    <a:pt x="981837" y="25400"/>
                    <a:pt x="976122" y="19685"/>
                    <a:pt x="976122" y="12700"/>
                  </a:cubicBezTo>
                  <a:cubicBezTo>
                    <a:pt x="976122" y="5715"/>
                    <a:pt x="981837" y="0"/>
                    <a:pt x="988822" y="0"/>
                  </a:cubicBezTo>
                  <a:cubicBezTo>
                    <a:pt x="995807" y="0"/>
                    <a:pt x="1001522" y="5715"/>
                    <a:pt x="1001522" y="12700"/>
                  </a:cubicBezTo>
                  <a:cubicBezTo>
                    <a:pt x="1001522" y="19685"/>
                    <a:pt x="995807" y="25400"/>
                    <a:pt x="988822" y="25400"/>
                  </a:cubicBezTo>
                  <a:cubicBezTo>
                    <a:pt x="453136" y="25400"/>
                    <a:pt x="25400" y="351409"/>
                    <a:pt x="25400" y="746506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57150"/>
              <a:ext cx="1983196" cy="1547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3</a:t>
              </a:r>
            </a:p>
          </p:txBody>
        </p:sp>
      </p:grpSp>
      <p:sp>
        <p:nvSpPr>
          <p:cNvPr name="AutoShape 52" id="52"/>
          <p:cNvSpPr/>
          <p:nvPr/>
        </p:nvSpPr>
        <p:spPr>
          <a:xfrm rot="5281249">
            <a:off x="13398381" y="3761411"/>
            <a:ext cx="551646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3" id="53"/>
          <p:cNvGrpSpPr/>
          <p:nvPr/>
        </p:nvGrpSpPr>
        <p:grpSpPr>
          <a:xfrm rot="0">
            <a:off x="12678414" y="2291681"/>
            <a:ext cx="1989424" cy="1495482"/>
            <a:chOff x="0" y="0"/>
            <a:chExt cx="2652565" cy="1993976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12700" y="12700"/>
              <a:ext cx="2621661" cy="1970786"/>
            </a:xfrm>
            <a:custGeom>
              <a:avLst/>
              <a:gdLst/>
              <a:ahLst/>
              <a:cxnLst/>
              <a:rect r="r" b="b" t="t" l="l"/>
              <a:pathLst>
                <a:path h="1970786" w="2621661">
                  <a:moveTo>
                    <a:pt x="0" y="985393"/>
                  </a:moveTo>
                  <a:cubicBezTo>
                    <a:pt x="0" y="441198"/>
                    <a:pt x="586867" y="0"/>
                    <a:pt x="1310894" y="0"/>
                  </a:cubicBezTo>
                  <a:cubicBezTo>
                    <a:pt x="2034921" y="0"/>
                    <a:pt x="2621661" y="441198"/>
                    <a:pt x="2621661" y="985393"/>
                  </a:cubicBezTo>
                  <a:cubicBezTo>
                    <a:pt x="2621661" y="1529588"/>
                    <a:pt x="2034794" y="1970786"/>
                    <a:pt x="1310767" y="1970786"/>
                  </a:cubicBezTo>
                  <a:cubicBezTo>
                    <a:pt x="586740" y="1970786"/>
                    <a:pt x="0" y="1529588"/>
                    <a:pt x="0" y="985393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2647061" cy="1996186"/>
            </a:xfrm>
            <a:custGeom>
              <a:avLst/>
              <a:gdLst/>
              <a:ahLst/>
              <a:cxnLst/>
              <a:rect r="r" b="b" t="t" l="l"/>
              <a:pathLst>
                <a:path h="1996186" w="2647061">
                  <a:moveTo>
                    <a:pt x="0" y="998093"/>
                  </a:moveTo>
                  <a:cubicBezTo>
                    <a:pt x="0" y="443738"/>
                    <a:pt x="596138" y="0"/>
                    <a:pt x="1323594" y="0"/>
                  </a:cubicBezTo>
                  <a:cubicBezTo>
                    <a:pt x="2051050" y="0"/>
                    <a:pt x="2647061" y="443738"/>
                    <a:pt x="2647061" y="998093"/>
                  </a:cubicBezTo>
                  <a:lnTo>
                    <a:pt x="2634361" y="998093"/>
                  </a:lnTo>
                  <a:lnTo>
                    <a:pt x="2647061" y="998093"/>
                  </a:lnTo>
                  <a:cubicBezTo>
                    <a:pt x="2647061" y="1552448"/>
                    <a:pt x="2050923" y="1996186"/>
                    <a:pt x="1323467" y="1996186"/>
                  </a:cubicBezTo>
                  <a:lnTo>
                    <a:pt x="1323467" y="1983486"/>
                  </a:lnTo>
                  <a:lnTo>
                    <a:pt x="1323467" y="1996186"/>
                  </a:lnTo>
                  <a:cubicBezTo>
                    <a:pt x="596138" y="1996186"/>
                    <a:pt x="0" y="1552448"/>
                    <a:pt x="0" y="998093"/>
                  </a:cubicBezTo>
                  <a:lnTo>
                    <a:pt x="12700" y="998093"/>
                  </a:lnTo>
                  <a:lnTo>
                    <a:pt x="25400" y="998093"/>
                  </a:lnTo>
                  <a:lnTo>
                    <a:pt x="12700" y="998093"/>
                  </a:lnTo>
                  <a:lnTo>
                    <a:pt x="0" y="998093"/>
                  </a:lnTo>
                  <a:moveTo>
                    <a:pt x="25400" y="998093"/>
                  </a:moveTo>
                  <a:cubicBezTo>
                    <a:pt x="25400" y="1005078"/>
                    <a:pt x="19685" y="1010793"/>
                    <a:pt x="12700" y="1010793"/>
                  </a:cubicBezTo>
                  <a:cubicBezTo>
                    <a:pt x="5715" y="1010793"/>
                    <a:pt x="0" y="1005078"/>
                    <a:pt x="0" y="998093"/>
                  </a:cubicBezTo>
                  <a:cubicBezTo>
                    <a:pt x="0" y="991108"/>
                    <a:pt x="5715" y="985393"/>
                    <a:pt x="12700" y="985393"/>
                  </a:cubicBezTo>
                  <a:cubicBezTo>
                    <a:pt x="19685" y="985393"/>
                    <a:pt x="25400" y="991108"/>
                    <a:pt x="25400" y="998093"/>
                  </a:cubicBezTo>
                  <a:cubicBezTo>
                    <a:pt x="25400" y="1532128"/>
                    <a:pt x="602996" y="1970786"/>
                    <a:pt x="1323594" y="1970786"/>
                  </a:cubicBezTo>
                  <a:cubicBezTo>
                    <a:pt x="2044192" y="1970786"/>
                    <a:pt x="2621788" y="1532128"/>
                    <a:pt x="2621788" y="998093"/>
                  </a:cubicBezTo>
                  <a:cubicBezTo>
                    <a:pt x="2621788" y="464058"/>
                    <a:pt x="2044065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058"/>
                    <a:pt x="25400" y="99809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2929659" y="2480565"/>
            <a:ext cx="1487397" cy="1118100"/>
            <a:chOff x="0" y="0"/>
            <a:chExt cx="1983196" cy="149080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12700" y="12700"/>
              <a:ext cx="1952244" cy="1467612"/>
            </a:xfrm>
            <a:custGeom>
              <a:avLst/>
              <a:gdLst/>
              <a:ahLst/>
              <a:cxnLst/>
              <a:rect r="r" b="b" t="t" l="l"/>
              <a:pathLst>
                <a:path h="1467612" w="1952244">
                  <a:moveTo>
                    <a:pt x="0" y="733806"/>
                  </a:moveTo>
                  <a:cubicBezTo>
                    <a:pt x="0" y="328549"/>
                    <a:pt x="437007" y="0"/>
                    <a:pt x="976122" y="0"/>
                  </a:cubicBezTo>
                  <a:cubicBezTo>
                    <a:pt x="1515237" y="0"/>
                    <a:pt x="1952244" y="328549"/>
                    <a:pt x="1952244" y="733806"/>
                  </a:cubicBezTo>
                  <a:cubicBezTo>
                    <a:pt x="1952244" y="1139063"/>
                    <a:pt x="1515237" y="1467612"/>
                    <a:pt x="976122" y="1467612"/>
                  </a:cubicBezTo>
                  <a:cubicBezTo>
                    <a:pt x="437007" y="1467612"/>
                    <a:pt x="0" y="1139063"/>
                    <a:pt x="0" y="733806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977644" cy="1493012"/>
            </a:xfrm>
            <a:custGeom>
              <a:avLst/>
              <a:gdLst/>
              <a:ahLst/>
              <a:cxnLst/>
              <a:rect r="r" b="b" t="t" l="l"/>
              <a:pathLst>
                <a:path h="1493012" w="1977644">
                  <a:moveTo>
                    <a:pt x="0" y="746506"/>
                  </a:moveTo>
                  <a:cubicBezTo>
                    <a:pt x="0" y="331089"/>
                    <a:pt x="446278" y="0"/>
                    <a:pt x="988822" y="0"/>
                  </a:cubicBezTo>
                  <a:lnTo>
                    <a:pt x="988822" y="12700"/>
                  </a:lnTo>
                  <a:lnTo>
                    <a:pt x="988822" y="25400"/>
                  </a:lnTo>
                  <a:lnTo>
                    <a:pt x="988822" y="12700"/>
                  </a:lnTo>
                  <a:lnTo>
                    <a:pt x="988822" y="0"/>
                  </a:lnTo>
                  <a:cubicBezTo>
                    <a:pt x="1531366" y="0"/>
                    <a:pt x="1977644" y="331089"/>
                    <a:pt x="1977644" y="746506"/>
                  </a:cubicBezTo>
                  <a:cubicBezTo>
                    <a:pt x="1977644" y="1161923"/>
                    <a:pt x="1531366" y="1493012"/>
                    <a:pt x="988822" y="1493012"/>
                  </a:cubicBezTo>
                  <a:lnTo>
                    <a:pt x="988822" y="1480312"/>
                  </a:lnTo>
                  <a:lnTo>
                    <a:pt x="988822" y="1493012"/>
                  </a:lnTo>
                  <a:cubicBezTo>
                    <a:pt x="446278" y="1493012"/>
                    <a:pt x="0" y="1161923"/>
                    <a:pt x="0" y="746506"/>
                  </a:cubicBezTo>
                  <a:lnTo>
                    <a:pt x="12700" y="746506"/>
                  </a:lnTo>
                  <a:lnTo>
                    <a:pt x="25400" y="746506"/>
                  </a:lnTo>
                  <a:lnTo>
                    <a:pt x="12700" y="746506"/>
                  </a:lnTo>
                  <a:lnTo>
                    <a:pt x="0" y="746506"/>
                  </a:lnTo>
                  <a:moveTo>
                    <a:pt x="25400" y="746506"/>
                  </a:moveTo>
                  <a:cubicBezTo>
                    <a:pt x="25400" y="753491"/>
                    <a:pt x="19685" y="759206"/>
                    <a:pt x="12700" y="759206"/>
                  </a:cubicBezTo>
                  <a:cubicBezTo>
                    <a:pt x="5715" y="759206"/>
                    <a:pt x="0" y="753491"/>
                    <a:pt x="0" y="746506"/>
                  </a:cubicBezTo>
                  <a:cubicBezTo>
                    <a:pt x="0" y="739521"/>
                    <a:pt x="5715" y="733806"/>
                    <a:pt x="12700" y="733806"/>
                  </a:cubicBezTo>
                  <a:cubicBezTo>
                    <a:pt x="19685" y="733806"/>
                    <a:pt x="25400" y="739521"/>
                    <a:pt x="25400" y="746506"/>
                  </a:cubicBezTo>
                  <a:cubicBezTo>
                    <a:pt x="25400" y="1141603"/>
                    <a:pt x="453136" y="1467612"/>
                    <a:pt x="988822" y="1467612"/>
                  </a:cubicBezTo>
                  <a:cubicBezTo>
                    <a:pt x="1524508" y="1467612"/>
                    <a:pt x="1952244" y="1141603"/>
                    <a:pt x="1952244" y="746506"/>
                  </a:cubicBezTo>
                  <a:lnTo>
                    <a:pt x="1964944" y="746506"/>
                  </a:lnTo>
                  <a:lnTo>
                    <a:pt x="1952244" y="746506"/>
                  </a:lnTo>
                  <a:cubicBezTo>
                    <a:pt x="1952371" y="351409"/>
                    <a:pt x="1524508" y="25400"/>
                    <a:pt x="988822" y="25400"/>
                  </a:cubicBezTo>
                  <a:cubicBezTo>
                    <a:pt x="981837" y="25400"/>
                    <a:pt x="976122" y="19685"/>
                    <a:pt x="976122" y="12700"/>
                  </a:cubicBezTo>
                  <a:cubicBezTo>
                    <a:pt x="976122" y="5715"/>
                    <a:pt x="981837" y="0"/>
                    <a:pt x="988822" y="0"/>
                  </a:cubicBezTo>
                  <a:cubicBezTo>
                    <a:pt x="995807" y="0"/>
                    <a:pt x="1001522" y="5715"/>
                    <a:pt x="1001522" y="12700"/>
                  </a:cubicBezTo>
                  <a:cubicBezTo>
                    <a:pt x="1001522" y="19685"/>
                    <a:pt x="995807" y="25400"/>
                    <a:pt x="988822" y="25400"/>
                  </a:cubicBezTo>
                  <a:cubicBezTo>
                    <a:pt x="453136" y="25400"/>
                    <a:pt x="25400" y="351409"/>
                    <a:pt x="25400" y="746506"/>
                  </a:cubicBezTo>
                  <a:close/>
                </a:path>
              </a:pathLst>
            </a:custGeom>
            <a:solidFill>
              <a:srgbClr val="595959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1983196" cy="1547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4</a:t>
              </a:r>
            </a:p>
          </p:txBody>
        </p:sp>
      </p:grpSp>
      <p:sp>
        <p:nvSpPr>
          <p:cNvPr name="AutoShape 60" id="60"/>
          <p:cNvSpPr/>
          <p:nvPr/>
        </p:nvSpPr>
        <p:spPr>
          <a:xfrm rot="5292935">
            <a:off x="3532017" y="2191598"/>
            <a:ext cx="611837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61" id="61"/>
          <p:cNvGrpSpPr/>
          <p:nvPr/>
        </p:nvGrpSpPr>
        <p:grpSpPr>
          <a:xfrm rot="0">
            <a:off x="2842854" y="2292625"/>
            <a:ext cx="1989506" cy="1496103"/>
            <a:chOff x="0" y="0"/>
            <a:chExt cx="2652674" cy="1994804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12700" y="12700"/>
              <a:ext cx="2621788" cy="1971548"/>
            </a:xfrm>
            <a:custGeom>
              <a:avLst/>
              <a:gdLst/>
              <a:ahLst/>
              <a:cxnLst/>
              <a:rect r="r" b="b" t="t" l="l"/>
              <a:pathLst>
                <a:path h="1971548" w="2621788">
                  <a:moveTo>
                    <a:pt x="0" y="985774"/>
                  </a:moveTo>
                  <a:cubicBezTo>
                    <a:pt x="0" y="441325"/>
                    <a:pt x="586867" y="0"/>
                    <a:pt x="1310894" y="0"/>
                  </a:cubicBezTo>
                  <a:cubicBezTo>
                    <a:pt x="2034921" y="0"/>
                    <a:pt x="2621788" y="441325"/>
                    <a:pt x="2621788" y="985774"/>
                  </a:cubicBezTo>
                  <a:cubicBezTo>
                    <a:pt x="2621788" y="1530223"/>
                    <a:pt x="2034921" y="1971548"/>
                    <a:pt x="1310894" y="1971548"/>
                  </a:cubicBezTo>
                  <a:cubicBezTo>
                    <a:pt x="586867" y="1971548"/>
                    <a:pt x="0" y="1530223"/>
                    <a:pt x="0" y="9857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2647188" cy="1996948"/>
            </a:xfrm>
            <a:custGeom>
              <a:avLst/>
              <a:gdLst/>
              <a:ahLst/>
              <a:cxnLst/>
              <a:rect r="r" b="b" t="t" l="l"/>
              <a:pathLst>
                <a:path h="1996948" w="2647188">
                  <a:moveTo>
                    <a:pt x="0" y="998474"/>
                  </a:moveTo>
                  <a:cubicBezTo>
                    <a:pt x="0" y="443865"/>
                    <a:pt x="596138" y="0"/>
                    <a:pt x="1323594" y="0"/>
                  </a:cubicBezTo>
                  <a:cubicBezTo>
                    <a:pt x="2051050" y="0"/>
                    <a:pt x="2647188" y="443865"/>
                    <a:pt x="2647188" y="998474"/>
                  </a:cubicBezTo>
                  <a:lnTo>
                    <a:pt x="2634488" y="998474"/>
                  </a:lnTo>
                  <a:lnTo>
                    <a:pt x="2647188" y="998474"/>
                  </a:lnTo>
                  <a:cubicBezTo>
                    <a:pt x="2647188" y="1553083"/>
                    <a:pt x="2051050" y="1996948"/>
                    <a:pt x="1323594" y="1996948"/>
                  </a:cubicBezTo>
                  <a:lnTo>
                    <a:pt x="1323594" y="1984248"/>
                  </a:lnTo>
                  <a:lnTo>
                    <a:pt x="1323594" y="1996948"/>
                  </a:lnTo>
                  <a:cubicBezTo>
                    <a:pt x="596138" y="1996948"/>
                    <a:pt x="0" y="1553083"/>
                    <a:pt x="0" y="998474"/>
                  </a:cubicBezTo>
                  <a:lnTo>
                    <a:pt x="12700" y="998474"/>
                  </a:lnTo>
                  <a:lnTo>
                    <a:pt x="25400" y="998474"/>
                  </a:lnTo>
                  <a:lnTo>
                    <a:pt x="12700" y="998474"/>
                  </a:lnTo>
                  <a:lnTo>
                    <a:pt x="0" y="998474"/>
                  </a:lnTo>
                  <a:moveTo>
                    <a:pt x="25400" y="998474"/>
                  </a:moveTo>
                  <a:cubicBezTo>
                    <a:pt x="25400" y="1005459"/>
                    <a:pt x="19685" y="1011174"/>
                    <a:pt x="12700" y="1011174"/>
                  </a:cubicBezTo>
                  <a:cubicBezTo>
                    <a:pt x="5715" y="1011174"/>
                    <a:pt x="0" y="1005459"/>
                    <a:pt x="0" y="998474"/>
                  </a:cubicBezTo>
                  <a:cubicBezTo>
                    <a:pt x="0" y="991489"/>
                    <a:pt x="5715" y="985774"/>
                    <a:pt x="12700" y="985774"/>
                  </a:cubicBezTo>
                  <a:cubicBezTo>
                    <a:pt x="19685" y="985774"/>
                    <a:pt x="25400" y="991489"/>
                    <a:pt x="25400" y="998474"/>
                  </a:cubicBezTo>
                  <a:cubicBezTo>
                    <a:pt x="25400" y="1532763"/>
                    <a:pt x="602996" y="1971548"/>
                    <a:pt x="1323594" y="1971548"/>
                  </a:cubicBezTo>
                  <a:cubicBezTo>
                    <a:pt x="2044192" y="1971548"/>
                    <a:pt x="2621788" y="1532763"/>
                    <a:pt x="2621788" y="998474"/>
                  </a:cubicBezTo>
                  <a:cubicBezTo>
                    <a:pt x="2621788" y="464185"/>
                    <a:pt x="2044192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185"/>
                    <a:pt x="25400" y="998474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3094096" y="2481507"/>
            <a:ext cx="1487678" cy="1118311"/>
            <a:chOff x="0" y="0"/>
            <a:chExt cx="1983571" cy="1491081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12700" y="12700"/>
              <a:ext cx="1952752" cy="1467866"/>
            </a:xfrm>
            <a:custGeom>
              <a:avLst/>
              <a:gdLst/>
              <a:ahLst/>
              <a:cxnLst/>
              <a:rect r="r" b="b" t="t" l="l"/>
              <a:pathLst>
                <a:path h="1467866" w="1952752">
                  <a:moveTo>
                    <a:pt x="0" y="733933"/>
                  </a:moveTo>
                  <a:cubicBezTo>
                    <a:pt x="0" y="328549"/>
                    <a:pt x="437134" y="0"/>
                    <a:pt x="976376" y="0"/>
                  </a:cubicBezTo>
                  <a:cubicBezTo>
                    <a:pt x="1515618" y="0"/>
                    <a:pt x="1952752" y="328549"/>
                    <a:pt x="1952752" y="733933"/>
                  </a:cubicBezTo>
                  <a:cubicBezTo>
                    <a:pt x="1952752" y="1139317"/>
                    <a:pt x="1515618" y="1467866"/>
                    <a:pt x="976376" y="1467866"/>
                  </a:cubicBezTo>
                  <a:cubicBezTo>
                    <a:pt x="437134" y="1467866"/>
                    <a:pt x="0" y="1139317"/>
                    <a:pt x="0" y="733933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1978152" cy="1493266"/>
            </a:xfrm>
            <a:custGeom>
              <a:avLst/>
              <a:gdLst/>
              <a:ahLst/>
              <a:cxnLst/>
              <a:rect r="r" b="b" t="t" l="l"/>
              <a:pathLst>
                <a:path h="1493266" w="1978152">
                  <a:moveTo>
                    <a:pt x="0" y="746633"/>
                  </a:moveTo>
                  <a:cubicBezTo>
                    <a:pt x="0" y="331216"/>
                    <a:pt x="446405" y="0"/>
                    <a:pt x="989076" y="0"/>
                  </a:cubicBezTo>
                  <a:lnTo>
                    <a:pt x="989076" y="12700"/>
                  </a:lnTo>
                  <a:lnTo>
                    <a:pt x="989076" y="0"/>
                  </a:lnTo>
                  <a:cubicBezTo>
                    <a:pt x="1531747" y="0"/>
                    <a:pt x="1978152" y="331216"/>
                    <a:pt x="1978152" y="746633"/>
                  </a:cubicBezTo>
                  <a:cubicBezTo>
                    <a:pt x="1978152" y="1162050"/>
                    <a:pt x="1531747" y="1493266"/>
                    <a:pt x="989076" y="1493266"/>
                  </a:cubicBezTo>
                  <a:lnTo>
                    <a:pt x="989076" y="1480566"/>
                  </a:lnTo>
                  <a:lnTo>
                    <a:pt x="989076" y="1493266"/>
                  </a:lnTo>
                  <a:cubicBezTo>
                    <a:pt x="446405" y="1493266"/>
                    <a:pt x="0" y="1162177"/>
                    <a:pt x="0" y="746633"/>
                  </a:cubicBezTo>
                  <a:lnTo>
                    <a:pt x="12700" y="746633"/>
                  </a:lnTo>
                  <a:lnTo>
                    <a:pt x="25400" y="746633"/>
                  </a:lnTo>
                  <a:lnTo>
                    <a:pt x="12700" y="746633"/>
                  </a:lnTo>
                  <a:lnTo>
                    <a:pt x="0" y="746633"/>
                  </a:lnTo>
                  <a:moveTo>
                    <a:pt x="25400" y="746633"/>
                  </a:moveTo>
                  <a:cubicBezTo>
                    <a:pt x="25400" y="753618"/>
                    <a:pt x="19685" y="759333"/>
                    <a:pt x="12700" y="759333"/>
                  </a:cubicBezTo>
                  <a:cubicBezTo>
                    <a:pt x="5715" y="759333"/>
                    <a:pt x="0" y="753618"/>
                    <a:pt x="0" y="746633"/>
                  </a:cubicBezTo>
                  <a:cubicBezTo>
                    <a:pt x="0" y="739648"/>
                    <a:pt x="5715" y="733933"/>
                    <a:pt x="12700" y="733933"/>
                  </a:cubicBezTo>
                  <a:cubicBezTo>
                    <a:pt x="19685" y="733933"/>
                    <a:pt x="25400" y="739648"/>
                    <a:pt x="25400" y="746633"/>
                  </a:cubicBezTo>
                  <a:cubicBezTo>
                    <a:pt x="25400" y="1141857"/>
                    <a:pt x="453263" y="1467866"/>
                    <a:pt x="989076" y="1467866"/>
                  </a:cubicBezTo>
                  <a:cubicBezTo>
                    <a:pt x="1524889" y="1467866"/>
                    <a:pt x="1952752" y="1141857"/>
                    <a:pt x="1952752" y="746633"/>
                  </a:cubicBezTo>
                  <a:lnTo>
                    <a:pt x="1965452" y="746633"/>
                  </a:lnTo>
                  <a:lnTo>
                    <a:pt x="1952752" y="746633"/>
                  </a:lnTo>
                  <a:cubicBezTo>
                    <a:pt x="1952752" y="351409"/>
                    <a:pt x="1524889" y="25400"/>
                    <a:pt x="989076" y="25400"/>
                  </a:cubicBezTo>
                  <a:lnTo>
                    <a:pt x="989076" y="12700"/>
                  </a:lnTo>
                  <a:lnTo>
                    <a:pt x="989076" y="25400"/>
                  </a:lnTo>
                  <a:cubicBezTo>
                    <a:pt x="453263" y="25400"/>
                    <a:pt x="25400" y="351409"/>
                    <a:pt x="25400" y="74663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0" y="-57150"/>
              <a:ext cx="1983571" cy="154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1</a:t>
              </a: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3747789" y="1862895"/>
            <a:ext cx="178667" cy="134307"/>
            <a:chOff x="0" y="0"/>
            <a:chExt cx="238222" cy="179076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70" id="70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71" id="71"/>
          <p:cNvGrpSpPr/>
          <p:nvPr/>
        </p:nvGrpSpPr>
        <p:grpSpPr>
          <a:xfrm rot="0">
            <a:off x="10305442" y="1862893"/>
            <a:ext cx="178667" cy="134307"/>
            <a:chOff x="0" y="0"/>
            <a:chExt cx="238222" cy="179076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7024995" y="4024356"/>
            <a:ext cx="178667" cy="134307"/>
            <a:chOff x="0" y="0"/>
            <a:chExt cx="238222" cy="179076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6" id="76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77" id="77"/>
          <p:cNvGrpSpPr/>
          <p:nvPr/>
        </p:nvGrpSpPr>
        <p:grpSpPr>
          <a:xfrm rot="0">
            <a:off x="13584391" y="4024356"/>
            <a:ext cx="178667" cy="134307"/>
            <a:chOff x="0" y="0"/>
            <a:chExt cx="238222" cy="179076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80" id="80"/>
          <p:cNvSpPr txBox="true"/>
          <p:nvPr/>
        </p:nvSpPr>
        <p:spPr>
          <a:xfrm rot="0">
            <a:off x="3617319" y="5510670"/>
            <a:ext cx="1225950" cy="41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Day 1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0168919" y="5551320"/>
            <a:ext cx="1225950" cy="41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Day 3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2419491" y="5377191"/>
            <a:ext cx="3369628" cy="982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Implementation and Deployment</a:t>
            </a:r>
          </a:p>
        </p:txBody>
      </p:sp>
      <p:sp>
        <p:nvSpPr>
          <p:cNvPr name="AutoShape 83" id="83"/>
          <p:cNvSpPr/>
          <p:nvPr/>
        </p:nvSpPr>
        <p:spPr>
          <a:xfrm rot="102076">
            <a:off x="7875041" y="7600617"/>
            <a:ext cx="1730176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4" id="84"/>
          <p:cNvSpPr/>
          <p:nvPr/>
        </p:nvSpPr>
        <p:spPr>
          <a:xfrm rot="127823">
            <a:off x="4769833" y="7601426"/>
            <a:ext cx="1381796" cy="0"/>
          </a:xfrm>
          <a:prstGeom prst="line">
            <a:avLst/>
          </a:prstGeom>
          <a:ln cap="rnd" w="9525">
            <a:solidFill>
              <a:srgbClr val="59595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85" id="85"/>
          <p:cNvSpPr/>
          <p:nvPr/>
        </p:nvSpPr>
        <p:spPr>
          <a:xfrm rot="5281596">
            <a:off x="6822446" y="8322969"/>
            <a:ext cx="553261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6" id="86"/>
          <p:cNvGrpSpPr/>
          <p:nvPr/>
        </p:nvGrpSpPr>
        <p:grpSpPr>
          <a:xfrm rot="0">
            <a:off x="6105642" y="6853325"/>
            <a:ext cx="1989415" cy="1495476"/>
            <a:chOff x="0" y="0"/>
            <a:chExt cx="2652554" cy="1993967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12700" y="12700"/>
              <a:ext cx="2621788" cy="1970786"/>
            </a:xfrm>
            <a:custGeom>
              <a:avLst/>
              <a:gdLst/>
              <a:ahLst/>
              <a:cxnLst/>
              <a:rect r="r" b="b" t="t" l="l"/>
              <a:pathLst>
                <a:path h="1970786" w="2621788">
                  <a:moveTo>
                    <a:pt x="0" y="985393"/>
                  </a:moveTo>
                  <a:cubicBezTo>
                    <a:pt x="0" y="441198"/>
                    <a:pt x="586867" y="0"/>
                    <a:pt x="1310894" y="0"/>
                  </a:cubicBezTo>
                  <a:cubicBezTo>
                    <a:pt x="2034921" y="0"/>
                    <a:pt x="2621788" y="441198"/>
                    <a:pt x="2621788" y="985393"/>
                  </a:cubicBezTo>
                  <a:cubicBezTo>
                    <a:pt x="2621788" y="1529588"/>
                    <a:pt x="2034921" y="1970786"/>
                    <a:pt x="1310894" y="1970786"/>
                  </a:cubicBezTo>
                  <a:cubicBezTo>
                    <a:pt x="586867" y="1970786"/>
                    <a:pt x="0" y="1529588"/>
                    <a:pt x="0" y="985393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2647188" cy="1996186"/>
            </a:xfrm>
            <a:custGeom>
              <a:avLst/>
              <a:gdLst/>
              <a:ahLst/>
              <a:cxnLst/>
              <a:rect r="r" b="b" t="t" l="l"/>
              <a:pathLst>
                <a:path h="1996186" w="2647188">
                  <a:moveTo>
                    <a:pt x="0" y="998093"/>
                  </a:moveTo>
                  <a:cubicBezTo>
                    <a:pt x="0" y="443738"/>
                    <a:pt x="596138" y="0"/>
                    <a:pt x="1323594" y="0"/>
                  </a:cubicBezTo>
                  <a:cubicBezTo>
                    <a:pt x="2051050" y="0"/>
                    <a:pt x="2647188" y="443738"/>
                    <a:pt x="2647188" y="998093"/>
                  </a:cubicBezTo>
                  <a:lnTo>
                    <a:pt x="2634488" y="998093"/>
                  </a:lnTo>
                  <a:lnTo>
                    <a:pt x="2647188" y="998093"/>
                  </a:lnTo>
                  <a:cubicBezTo>
                    <a:pt x="2647188" y="1552448"/>
                    <a:pt x="2051050" y="1996186"/>
                    <a:pt x="1323594" y="1996186"/>
                  </a:cubicBezTo>
                  <a:lnTo>
                    <a:pt x="1323594" y="1983486"/>
                  </a:lnTo>
                  <a:lnTo>
                    <a:pt x="1323594" y="1996186"/>
                  </a:lnTo>
                  <a:cubicBezTo>
                    <a:pt x="596138" y="1996186"/>
                    <a:pt x="0" y="1552448"/>
                    <a:pt x="0" y="998093"/>
                  </a:cubicBezTo>
                  <a:lnTo>
                    <a:pt x="12700" y="998093"/>
                  </a:lnTo>
                  <a:lnTo>
                    <a:pt x="25400" y="998093"/>
                  </a:lnTo>
                  <a:lnTo>
                    <a:pt x="12700" y="998093"/>
                  </a:lnTo>
                  <a:lnTo>
                    <a:pt x="0" y="998093"/>
                  </a:lnTo>
                  <a:moveTo>
                    <a:pt x="25400" y="998093"/>
                  </a:moveTo>
                  <a:cubicBezTo>
                    <a:pt x="25400" y="1005078"/>
                    <a:pt x="19685" y="1010793"/>
                    <a:pt x="12700" y="1010793"/>
                  </a:cubicBezTo>
                  <a:cubicBezTo>
                    <a:pt x="5715" y="1010793"/>
                    <a:pt x="0" y="1005078"/>
                    <a:pt x="0" y="998093"/>
                  </a:cubicBezTo>
                  <a:cubicBezTo>
                    <a:pt x="0" y="991108"/>
                    <a:pt x="5715" y="985393"/>
                    <a:pt x="12700" y="985393"/>
                  </a:cubicBezTo>
                  <a:cubicBezTo>
                    <a:pt x="19685" y="985393"/>
                    <a:pt x="25400" y="991108"/>
                    <a:pt x="25400" y="998093"/>
                  </a:cubicBezTo>
                  <a:cubicBezTo>
                    <a:pt x="25400" y="1532128"/>
                    <a:pt x="602996" y="1970786"/>
                    <a:pt x="1323594" y="1970786"/>
                  </a:cubicBezTo>
                  <a:cubicBezTo>
                    <a:pt x="2044192" y="1970786"/>
                    <a:pt x="2621788" y="1532128"/>
                    <a:pt x="2621788" y="998093"/>
                  </a:cubicBezTo>
                  <a:cubicBezTo>
                    <a:pt x="2621788" y="464058"/>
                    <a:pt x="2044065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058"/>
                    <a:pt x="25400" y="99809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89" id="89"/>
          <p:cNvGrpSpPr/>
          <p:nvPr/>
        </p:nvGrpSpPr>
        <p:grpSpPr>
          <a:xfrm rot="0">
            <a:off x="6356556" y="7041961"/>
            <a:ext cx="1488050" cy="1118591"/>
            <a:chOff x="0" y="0"/>
            <a:chExt cx="1984066" cy="1491454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12700" y="12700"/>
              <a:ext cx="1953260" cy="1468374"/>
            </a:xfrm>
            <a:custGeom>
              <a:avLst/>
              <a:gdLst/>
              <a:ahLst/>
              <a:cxnLst/>
              <a:rect r="r" b="b" t="t" l="l"/>
              <a:pathLst>
                <a:path h="1468374" w="1953260">
                  <a:moveTo>
                    <a:pt x="0" y="734187"/>
                  </a:moveTo>
                  <a:cubicBezTo>
                    <a:pt x="0" y="328676"/>
                    <a:pt x="437261" y="0"/>
                    <a:pt x="976630" y="0"/>
                  </a:cubicBezTo>
                  <a:cubicBezTo>
                    <a:pt x="1515999" y="0"/>
                    <a:pt x="1953260" y="328676"/>
                    <a:pt x="1953260" y="734187"/>
                  </a:cubicBezTo>
                  <a:cubicBezTo>
                    <a:pt x="1953260" y="1139698"/>
                    <a:pt x="1515999" y="1468374"/>
                    <a:pt x="976630" y="1468374"/>
                  </a:cubicBezTo>
                  <a:cubicBezTo>
                    <a:pt x="437261" y="1468374"/>
                    <a:pt x="0" y="1139571"/>
                    <a:pt x="0" y="734187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1978660" cy="1493774"/>
            </a:xfrm>
            <a:custGeom>
              <a:avLst/>
              <a:gdLst/>
              <a:ahLst/>
              <a:cxnLst/>
              <a:rect r="r" b="b" t="t" l="l"/>
              <a:pathLst>
                <a:path h="1493774" w="1978660">
                  <a:moveTo>
                    <a:pt x="0" y="746887"/>
                  </a:moveTo>
                  <a:cubicBezTo>
                    <a:pt x="0" y="331216"/>
                    <a:pt x="446532" y="0"/>
                    <a:pt x="989330" y="0"/>
                  </a:cubicBezTo>
                  <a:lnTo>
                    <a:pt x="989330" y="12700"/>
                  </a:lnTo>
                  <a:lnTo>
                    <a:pt x="989330" y="25400"/>
                  </a:lnTo>
                  <a:lnTo>
                    <a:pt x="989330" y="12700"/>
                  </a:lnTo>
                  <a:lnTo>
                    <a:pt x="989330" y="0"/>
                  </a:lnTo>
                  <a:cubicBezTo>
                    <a:pt x="1532128" y="0"/>
                    <a:pt x="1978660" y="331216"/>
                    <a:pt x="1978660" y="746887"/>
                  </a:cubicBezTo>
                  <a:lnTo>
                    <a:pt x="1965960" y="746887"/>
                  </a:lnTo>
                  <a:lnTo>
                    <a:pt x="1978660" y="746887"/>
                  </a:lnTo>
                  <a:cubicBezTo>
                    <a:pt x="1978660" y="1162431"/>
                    <a:pt x="1532128" y="1493774"/>
                    <a:pt x="989330" y="1493774"/>
                  </a:cubicBezTo>
                  <a:lnTo>
                    <a:pt x="989330" y="1481074"/>
                  </a:lnTo>
                  <a:lnTo>
                    <a:pt x="989330" y="1493774"/>
                  </a:lnTo>
                  <a:cubicBezTo>
                    <a:pt x="446532" y="1493647"/>
                    <a:pt x="0" y="1162431"/>
                    <a:pt x="0" y="746887"/>
                  </a:cubicBezTo>
                  <a:lnTo>
                    <a:pt x="12700" y="746887"/>
                  </a:lnTo>
                  <a:lnTo>
                    <a:pt x="25400" y="746887"/>
                  </a:lnTo>
                  <a:lnTo>
                    <a:pt x="12700" y="746887"/>
                  </a:lnTo>
                  <a:lnTo>
                    <a:pt x="0" y="746887"/>
                  </a:lnTo>
                  <a:moveTo>
                    <a:pt x="25400" y="746887"/>
                  </a:moveTo>
                  <a:cubicBezTo>
                    <a:pt x="25400" y="753872"/>
                    <a:pt x="19685" y="759587"/>
                    <a:pt x="12700" y="759587"/>
                  </a:cubicBezTo>
                  <a:cubicBezTo>
                    <a:pt x="5715" y="759587"/>
                    <a:pt x="0" y="753872"/>
                    <a:pt x="0" y="746887"/>
                  </a:cubicBezTo>
                  <a:cubicBezTo>
                    <a:pt x="0" y="739902"/>
                    <a:pt x="5715" y="734187"/>
                    <a:pt x="12700" y="734187"/>
                  </a:cubicBezTo>
                  <a:cubicBezTo>
                    <a:pt x="19685" y="734187"/>
                    <a:pt x="25400" y="739902"/>
                    <a:pt x="25400" y="746887"/>
                  </a:cubicBezTo>
                  <a:cubicBezTo>
                    <a:pt x="25400" y="1142238"/>
                    <a:pt x="453390" y="1468374"/>
                    <a:pt x="989330" y="1468374"/>
                  </a:cubicBezTo>
                  <a:cubicBezTo>
                    <a:pt x="1525270" y="1468374"/>
                    <a:pt x="1953260" y="1142238"/>
                    <a:pt x="1953260" y="746887"/>
                  </a:cubicBezTo>
                  <a:cubicBezTo>
                    <a:pt x="1953260" y="351536"/>
                    <a:pt x="1525270" y="25400"/>
                    <a:pt x="989330" y="25400"/>
                  </a:cubicBezTo>
                  <a:cubicBezTo>
                    <a:pt x="982345" y="25400"/>
                    <a:pt x="976630" y="19685"/>
                    <a:pt x="976630" y="12700"/>
                  </a:cubicBezTo>
                  <a:cubicBezTo>
                    <a:pt x="976630" y="5715"/>
                    <a:pt x="982345" y="0"/>
                    <a:pt x="989330" y="0"/>
                  </a:cubicBezTo>
                  <a:cubicBezTo>
                    <a:pt x="996315" y="0"/>
                    <a:pt x="1002030" y="5715"/>
                    <a:pt x="1002030" y="12700"/>
                  </a:cubicBezTo>
                  <a:cubicBezTo>
                    <a:pt x="1002030" y="19685"/>
                    <a:pt x="996315" y="25400"/>
                    <a:pt x="989330" y="25400"/>
                  </a:cubicBezTo>
                  <a:cubicBezTo>
                    <a:pt x="453390" y="25400"/>
                    <a:pt x="25400" y="351536"/>
                    <a:pt x="25400" y="746887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92" id="92"/>
            <p:cNvSpPr txBox="true"/>
            <p:nvPr/>
          </p:nvSpPr>
          <p:spPr>
            <a:xfrm>
              <a:off x="0" y="-57150"/>
              <a:ext cx="1984066" cy="15486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6</a:t>
              </a:r>
            </a:p>
          </p:txBody>
        </p:sp>
      </p:grpSp>
      <p:sp>
        <p:nvSpPr>
          <p:cNvPr name="AutoShape 93" id="93"/>
          <p:cNvSpPr/>
          <p:nvPr/>
        </p:nvSpPr>
        <p:spPr>
          <a:xfrm rot="5292856">
            <a:off x="10072901" y="6751930"/>
            <a:ext cx="611387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4" id="94"/>
          <p:cNvGrpSpPr/>
          <p:nvPr/>
        </p:nvGrpSpPr>
        <p:grpSpPr>
          <a:xfrm rot="0">
            <a:off x="9383652" y="6852729"/>
            <a:ext cx="1989424" cy="1495482"/>
            <a:chOff x="0" y="0"/>
            <a:chExt cx="2652565" cy="1993976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12700" y="12700"/>
              <a:ext cx="2621661" cy="1970786"/>
            </a:xfrm>
            <a:custGeom>
              <a:avLst/>
              <a:gdLst/>
              <a:ahLst/>
              <a:cxnLst/>
              <a:rect r="r" b="b" t="t" l="l"/>
              <a:pathLst>
                <a:path h="1970786" w="2621661">
                  <a:moveTo>
                    <a:pt x="0" y="985393"/>
                  </a:moveTo>
                  <a:cubicBezTo>
                    <a:pt x="0" y="441198"/>
                    <a:pt x="586867" y="0"/>
                    <a:pt x="1310894" y="0"/>
                  </a:cubicBezTo>
                  <a:cubicBezTo>
                    <a:pt x="2034921" y="0"/>
                    <a:pt x="2621661" y="441198"/>
                    <a:pt x="2621661" y="985393"/>
                  </a:cubicBezTo>
                  <a:cubicBezTo>
                    <a:pt x="2621661" y="1529588"/>
                    <a:pt x="2034794" y="1970786"/>
                    <a:pt x="1310767" y="1970786"/>
                  </a:cubicBezTo>
                  <a:cubicBezTo>
                    <a:pt x="586740" y="1970786"/>
                    <a:pt x="0" y="1529588"/>
                    <a:pt x="0" y="985393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2647061" cy="1996186"/>
            </a:xfrm>
            <a:custGeom>
              <a:avLst/>
              <a:gdLst/>
              <a:ahLst/>
              <a:cxnLst/>
              <a:rect r="r" b="b" t="t" l="l"/>
              <a:pathLst>
                <a:path h="1996186" w="2647061">
                  <a:moveTo>
                    <a:pt x="0" y="998093"/>
                  </a:moveTo>
                  <a:cubicBezTo>
                    <a:pt x="0" y="443738"/>
                    <a:pt x="596138" y="0"/>
                    <a:pt x="1323594" y="0"/>
                  </a:cubicBezTo>
                  <a:cubicBezTo>
                    <a:pt x="2051050" y="0"/>
                    <a:pt x="2647061" y="443738"/>
                    <a:pt x="2647061" y="998093"/>
                  </a:cubicBezTo>
                  <a:lnTo>
                    <a:pt x="2634361" y="998093"/>
                  </a:lnTo>
                  <a:lnTo>
                    <a:pt x="2647061" y="998093"/>
                  </a:lnTo>
                  <a:cubicBezTo>
                    <a:pt x="2647061" y="1552448"/>
                    <a:pt x="2050923" y="1996186"/>
                    <a:pt x="1323467" y="1996186"/>
                  </a:cubicBezTo>
                  <a:lnTo>
                    <a:pt x="1323467" y="1983486"/>
                  </a:lnTo>
                  <a:lnTo>
                    <a:pt x="1323467" y="1996186"/>
                  </a:lnTo>
                  <a:cubicBezTo>
                    <a:pt x="596138" y="1996186"/>
                    <a:pt x="0" y="1552448"/>
                    <a:pt x="0" y="998093"/>
                  </a:cubicBezTo>
                  <a:lnTo>
                    <a:pt x="12700" y="998093"/>
                  </a:lnTo>
                  <a:lnTo>
                    <a:pt x="25400" y="998093"/>
                  </a:lnTo>
                  <a:lnTo>
                    <a:pt x="12700" y="998093"/>
                  </a:lnTo>
                  <a:lnTo>
                    <a:pt x="0" y="998093"/>
                  </a:lnTo>
                  <a:moveTo>
                    <a:pt x="25400" y="998093"/>
                  </a:moveTo>
                  <a:cubicBezTo>
                    <a:pt x="25400" y="1005078"/>
                    <a:pt x="19685" y="1010793"/>
                    <a:pt x="12700" y="1010793"/>
                  </a:cubicBezTo>
                  <a:cubicBezTo>
                    <a:pt x="5715" y="1010793"/>
                    <a:pt x="0" y="1005078"/>
                    <a:pt x="0" y="998093"/>
                  </a:cubicBezTo>
                  <a:cubicBezTo>
                    <a:pt x="0" y="991108"/>
                    <a:pt x="5715" y="985393"/>
                    <a:pt x="12700" y="985393"/>
                  </a:cubicBezTo>
                  <a:cubicBezTo>
                    <a:pt x="19685" y="985393"/>
                    <a:pt x="25400" y="991108"/>
                    <a:pt x="25400" y="998093"/>
                  </a:cubicBezTo>
                  <a:cubicBezTo>
                    <a:pt x="25400" y="1532128"/>
                    <a:pt x="602996" y="1970786"/>
                    <a:pt x="1323594" y="1970786"/>
                  </a:cubicBezTo>
                  <a:cubicBezTo>
                    <a:pt x="2044192" y="1970786"/>
                    <a:pt x="2621788" y="1532128"/>
                    <a:pt x="2621788" y="998093"/>
                  </a:cubicBezTo>
                  <a:cubicBezTo>
                    <a:pt x="2621788" y="464058"/>
                    <a:pt x="2044065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058"/>
                    <a:pt x="25400" y="99809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97" id="97"/>
          <p:cNvGrpSpPr/>
          <p:nvPr/>
        </p:nvGrpSpPr>
        <p:grpSpPr>
          <a:xfrm rot="0">
            <a:off x="9634899" y="7041613"/>
            <a:ext cx="1487397" cy="1118100"/>
            <a:chOff x="0" y="0"/>
            <a:chExt cx="1983196" cy="1490800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12700" y="12700"/>
              <a:ext cx="1952244" cy="1467612"/>
            </a:xfrm>
            <a:custGeom>
              <a:avLst/>
              <a:gdLst/>
              <a:ahLst/>
              <a:cxnLst/>
              <a:rect r="r" b="b" t="t" l="l"/>
              <a:pathLst>
                <a:path h="1467612" w="1952244">
                  <a:moveTo>
                    <a:pt x="0" y="733806"/>
                  </a:moveTo>
                  <a:cubicBezTo>
                    <a:pt x="0" y="328549"/>
                    <a:pt x="437007" y="0"/>
                    <a:pt x="976122" y="0"/>
                  </a:cubicBezTo>
                  <a:cubicBezTo>
                    <a:pt x="1515237" y="0"/>
                    <a:pt x="1952244" y="328549"/>
                    <a:pt x="1952244" y="733806"/>
                  </a:cubicBezTo>
                  <a:cubicBezTo>
                    <a:pt x="1952244" y="1139063"/>
                    <a:pt x="1515237" y="1467612"/>
                    <a:pt x="976122" y="1467612"/>
                  </a:cubicBezTo>
                  <a:cubicBezTo>
                    <a:pt x="437007" y="1467612"/>
                    <a:pt x="0" y="1139063"/>
                    <a:pt x="0" y="733806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1977644" cy="1493012"/>
            </a:xfrm>
            <a:custGeom>
              <a:avLst/>
              <a:gdLst/>
              <a:ahLst/>
              <a:cxnLst/>
              <a:rect r="r" b="b" t="t" l="l"/>
              <a:pathLst>
                <a:path h="1493012" w="1977644">
                  <a:moveTo>
                    <a:pt x="0" y="746506"/>
                  </a:moveTo>
                  <a:cubicBezTo>
                    <a:pt x="0" y="331089"/>
                    <a:pt x="446278" y="0"/>
                    <a:pt x="988822" y="0"/>
                  </a:cubicBezTo>
                  <a:lnTo>
                    <a:pt x="988822" y="12700"/>
                  </a:lnTo>
                  <a:lnTo>
                    <a:pt x="988822" y="25400"/>
                  </a:lnTo>
                  <a:lnTo>
                    <a:pt x="988822" y="12700"/>
                  </a:lnTo>
                  <a:lnTo>
                    <a:pt x="988822" y="0"/>
                  </a:lnTo>
                  <a:cubicBezTo>
                    <a:pt x="1531366" y="0"/>
                    <a:pt x="1977644" y="331089"/>
                    <a:pt x="1977644" y="746506"/>
                  </a:cubicBezTo>
                  <a:cubicBezTo>
                    <a:pt x="1977644" y="1161923"/>
                    <a:pt x="1531366" y="1493012"/>
                    <a:pt x="988822" y="1493012"/>
                  </a:cubicBezTo>
                  <a:lnTo>
                    <a:pt x="988822" y="1480312"/>
                  </a:lnTo>
                  <a:lnTo>
                    <a:pt x="988822" y="1493012"/>
                  </a:lnTo>
                  <a:cubicBezTo>
                    <a:pt x="446278" y="1493012"/>
                    <a:pt x="0" y="1161923"/>
                    <a:pt x="0" y="746506"/>
                  </a:cubicBezTo>
                  <a:lnTo>
                    <a:pt x="12700" y="746506"/>
                  </a:lnTo>
                  <a:lnTo>
                    <a:pt x="25400" y="746506"/>
                  </a:lnTo>
                  <a:lnTo>
                    <a:pt x="12700" y="746506"/>
                  </a:lnTo>
                  <a:lnTo>
                    <a:pt x="0" y="746506"/>
                  </a:lnTo>
                  <a:moveTo>
                    <a:pt x="25400" y="746506"/>
                  </a:moveTo>
                  <a:cubicBezTo>
                    <a:pt x="25400" y="753491"/>
                    <a:pt x="19685" y="759206"/>
                    <a:pt x="12700" y="759206"/>
                  </a:cubicBezTo>
                  <a:cubicBezTo>
                    <a:pt x="5715" y="759206"/>
                    <a:pt x="0" y="753491"/>
                    <a:pt x="0" y="746506"/>
                  </a:cubicBezTo>
                  <a:cubicBezTo>
                    <a:pt x="0" y="739521"/>
                    <a:pt x="5715" y="733806"/>
                    <a:pt x="12700" y="733806"/>
                  </a:cubicBezTo>
                  <a:cubicBezTo>
                    <a:pt x="19685" y="733806"/>
                    <a:pt x="25400" y="739521"/>
                    <a:pt x="25400" y="746506"/>
                  </a:cubicBezTo>
                  <a:cubicBezTo>
                    <a:pt x="25400" y="1141603"/>
                    <a:pt x="453136" y="1467612"/>
                    <a:pt x="988822" y="1467612"/>
                  </a:cubicBezTo>
                  <a:cubicBezTo>
                    <a:pt x="1524508" y="1467612"/>
                    <a:pt x="1952244" y="1141603"/>
                    <a:pt x="1952244" y="746506"/>
                  </a:cubicBezTo>
                  <a:lnTo>
                    <a:pt x="1964944" y="746506"/>
                  </a:lnTo>
                  <a:lnTo>
                    <a:pt x="1952244" y="746506"/>
                  </a:lnTo>
                  <a:cubicBezTo>
                    <a:pt x="1952371" y="351409"/>
                    <a:pt x="1524508" y="25400"/>
                    <a:pt x="988822" y="25400"/>
                  </a:cubicBezTo>
                  <a:cubicBezTo>
                    <a:pt x="981837" y="25400"/>
                    <a:pt x="976122" y="19685"/>
                    <a:pt x="976122" y="12700"/>
                  </a:cubicBezTo>
                  <a:cubicBezTo>
                    <a:pt x="976122" y="5715"/>
                    <a:pt x="981837" y="0"/>
                    <a:pt x="988822" y="0"/>
                  </a:cubicBezTo>
                  <a:cubicBezTo>
                    <a:pt x="995807" y="0"/>
                    <a:pt x="1001522" y="5715"/>
                    <a:pt x="1001522" y="12700"/>
                  </a:cubicBezTo>
                  <a:cubicBezTo>
                    <a:pt x="1001522" y="19685"/>
                    <a:pt x="995807" y="25400"/>
                    <a:pt x="988822" y="25400"/>
                  </a:cubicBezTo>
                  <a:cubicBezTo>
                    <a:pt x="453136" y="25400"/>
                    <a:pt x="25400" y="351409"/>
                    <a:pt x="25400" y="746506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100" id="100"/>
            <p:cNvSpPr txBox="true"/>
            <p:nvPr/>
          </p:nvSpPr>
          <p:spPr>
            <a:xfrm>
              <a:off x="0" y="-57150"/>
              <a:ext cx="1983196" cy="1547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7</a:t>
              </a:r>
            </a:p>
          </p:txBody>
        </p:sp>
      </p:grpSp>
      <p:sp>
        <p:nvSpPr>
          <p:cNvPr name="AutoShape 101" id="101"/>
          <p:cNvSpPr/>
          <p:nvPr/>
        </p:nvSpPr>
        <p:spPr>
          <a:xfrm rot="5292935">
            <a:off x="3515699" y="6752348"/>
            <a:ext cx="611837" cy="0"/>
          </a:xfrm>
          <a:prstGeom prst="line">
            <a:avLst/>
          </a:prstGeom>
          <a:ln cap="rnd" w="9525">
            <a:solidFill>
              <a:srgbClr val="494949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2" id="102"/>
          <p:cNvGrpSpPr/>
          <p:nvPr/>
        </p:nvGrpSpPr>
        <p:grpSpPr>
          <a:xfrm rot="0">
            <a:off x="2826536" y="6853375"/>
            <a:ext cx="1989506" cy="1496103"/>
            <a:chOff x="0" y="0"/>
            <a:chExt cx="2652675" cy="1994804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12700" y="12700"/>
              <a:ext cx="2621788" cy="1971548"/>
            </a:xfrm>
            <a:custGeom>
              <a:avLst/>
              <a:gdLst/>
              <a:ahLst/>
              <a:cxnLst/>
              <a:rect r="r" b="b" t="t" l="l"/>
              <a:pathLst>
                <a:path h="1971548" w="2621788">
                  <a:moveTo>
                    <a:pt x="0" y="985774"/>
                  </a:moveTo>
                  <a:cubicBezTo>
                    <a:pt x="0" y="441325"/>
                    <a:pt x="586867" y="0"/>
                    <a:pt x="1310894" y="0"/>
                  </a:cubicBezTo>
                  <a:cubicBezTo>
                    <a:pt x="2034921" y="0"/>
                    <a:pt x="2621788" y="441325"/>
                    <a:pt x="2621788" y="985774"/>
                  </a:cubicBezTo>
                  <a:cubicBezTo>
                    <a:pt x="2621788" y="1530223"/>
                    <a:pt x="2034921" y="1971548"/>
                    <a:pt x="1310894" y="1971548"/>
                  </a:cubicBezTo>
                  <a:cubicBezTo>
                    <a:pt x="586867" y="1971548"/>
                    <a:pt x="0" y="1530223"/>
                    <a:pt x="0" y="98577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2647188" cy="1996948"/>
            </a:xfrm>
            <a:custGeom>
              <a:avLst/>
              <a:gdLst/>
              <a:ahLst/>
              <a:cxnLst/>
              <a:rect r="r" b="b" t="t" l="l"/>
              <a:pathLst>
                <a:path h="1996948" w="2647188">
                  <a:moveTo>
                    <a:pt x="0" y="998474"/>
                  </a:moveTo>
                  <a:cubicBezTo>
                    <a:pt x="0" y="443865"/>
                    <a:pt x="596138" y="0"/>
                    <a:pt x="1323594" y="0"/>
                  </a:cubicBezTo>
                  <a:cubicBezTo>
                    <a:pt x="2051050" y="0"/>
                    <a:pt x="2647188" y="443865"/>
                    <a:pt x="2647188" y="998474"/>
                  </a:cubicBezTo>
                  <a:lnTo>
                    <a:pt x="2634488" y="998474"/>
                  </a:lnTo>
                  <a:lnTo>
                    <a:pt x="2647188" y="998474"/>
                  </a:lnTo>
                  <a:cubicBezTo>
                    <a:pt x="2647188" y="1553083"/>
                    <a:pt x="2051050" y="1996948"/>
                    <a:pt x="1323594" y="1996948"/>
                  </a:cubicBezTo>
                  <a:lnTo>
                    <a:pt x="1323594" y="1984248"/>
                  </a:lnTo>
                  <a:lnTo>
                    <a:pt x="1323594" y="1996948"/>
                  </a:lnTo>
                  <a:cubicBezTo>
                    <a:pt x="596138" y="1996948"/>
                    <a:pt x="0" y="1553083"/>
                    <a:pt x="0" y="998474"/>
                  </a:cubicBezTo>
                  <a:lnTo>
                    <a:pt x="12700" y="998474"/>
                  </a:lnTo>
                  <a:lnTo>
                    <a:pt x="25400" y="998474"/>
                  </a:lnTo>
                  <a:lnTo>
                    <a:pt x="12700" y="998474"/>
                  </a:lnTo>
                  <a:lnTo>
                    <a:pt x="0" y="998474"/>
                  </a:lnTo>
                  <a:moveTo>
                    <a:pt x="25400" y="998474"/>
                  </a:moveTo>
                  <a:cubicBezTo>
                    <a:pt x="25400" y="1005459"/>
                    <a:pt x="19685" y="1011174"/>
                    <a:pt x="12700" y="1011174"/>
                  </a:cubicBezTo>
                  <a:cubicBezTo>
                    <a:pt x="5715" y="1011174"/>
                    <a:pt x="0" y="1005459"/>
                    <a:pt x="0" y="998474"/>
                  </a:cubicBezTo>
                  <a:cubicBezTo>
                    <a:pt x="0" y="991489"/>
                    <a:pt x="5715" y="985774"/>
                    <a:pt x="12700" y="985774"/>
                  </a:cubicBezTo>
                  <a:cubicBezTo>
                    <a:pt x="19685" y="985774"/>
                    <a:pt x="25400" y="991489"/>
                    <a:pt x="25400" y="998474"/>
                  </a:cubicBezTo>
                  <a:cubicBezTo>
                    <a:pt x="25400" y="1532763"/>
                    <a:pt x="602996" y="1971548"/>
                    <a:pt x="1323594" y="1971548"/>
                  </a:cubicBezTo>
                  <a:cubicBezTo>
                    <a:pt x="2044192" y="1971548"/>
                    <a:pt x="2621788" y="1532763"/>
                    <a:pt x="2621788" y="998474"/>
                  </a:cubicBezTo>
                  <a:cubicBezTo>
                    <a:pt x="2621788" y="464185"/>
                    <a:pt x="2044192" y="25400"/>
                    <a:pt x="1323594" y="25400"/>
                  </a:cubicBezTo>
                  <a:lnTo>
                    <a:pt x="1323594" y="12700"/>
                  </a:lnTo>
                  <a:lnTo>
                    <a:pt x="1323594" y="25400"/>
                  </a:lnTo>
                  <a:cubicBezTo>
                    <a:pt x="602996" y="25400"/>
                    <a:pt x="25400" y="464185"/>
                    <a:pt x="25400" y="998474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</p:grpSp>
      <p:grpSp>
        <p:nvGrpSpPr>
          <p:cNvPr name="Group 105" id="105"/>
          <p:cNvGrpSpPr/>
          <p:nvPr/>
        </p:nvGrpSpPr>
        <p:grpSpPr>
          <a:xfrm rot="0">
            <a:off x="3077778" y="7042257"/>
            <a:ext cx="1487679" cy="1118311"/>
            <a:chOff x="0" y="0"/>
            <a:chExt cx="1983571" cy="1491081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12700" y="12700"/>
              <a:ext cx="1952752" cy="1467866"/>
            </a:xfrm>
            <a:custGeom>
              <a:avLst/>
              <a:gdLst/>
              <a:ahLst/>
              <a:cxnLst/>
              <a:rect r="r" b="b" t="t" l="l"/>
              <a:pathLst>
                <a:path h="1467866" w="1952752">
                  <a:moveTo>
                    <a:pt x="0" y="733933"/>
                  </a:moveTo>
                  <a:cubicBezTo>
                    <a:pt x="0" y="328549"/>
                    <a:pt x="437134" y="0"/>
                    <a:pt x="976376" y="0"/>
                  </a:cubicBezTo>
                  <a:cubicBezTo>
                    <a:pt x="1515618" y="0"/>
                    <a:pt x="1952752" y="328549"/>
                    <a:pt x="1952752" y="733933"/>
                  </a:cubicBezTo>
                  <a:cubicBezTo>
                    <a:pt x="1952752" y="1139317"/>
                    <a:pt x="1515618" y="1467866"/>
                    <a:pt x="976376" y="1467866"/>
                  </a:cubicBezTo>
                  <a:cubicBezTo>
                    <a:pt x="437134" y="1467866"/>
                    <a:pt x="0" y="1139317"/>
                    <a:pt x="0" y="733933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1978152" cy="1493266"/>
            </a:xfrm>
            <a:custGeom>
              <a:avLst/>
              <a:gdLst/>
              <a:ahLst/>
              <a:cxnLst/>
              <a:rect r="r" b="b" t="t" l="l"/>
              <a:pathLst>
                <a:path h="1493266" w="1978152">
                  <a:moveTo>
                    <a:pt x="0" y="746633"/>
                  </a:moveTo>
                  <a:cubicBezTo>
                    <a:pt x="0" y="331216"/>
                    <a:pt x="446405" y="0"/>
                    <a:pt x="989076" y="0"/>
                  </a:cubicBezTo>
                  <a:lnTo>
                    <a:pt x="989076" y="12700"/>
                  </a:lnTo>
                  <a:lnTo>
                    <a:pt x="989076" y="0"/>
                  </a:lnTo>
                  <a:cubicBezTo>
                    <a:pt x="1531747" y="0"/>
                    <a:pt x="1978152" y="331216"/>
                    <a:pt x="1978152" y="746633"/>
                  </a:cubicBezTo>
                  <a:cubicBezTo>
                    <a:pt x="1978152" y="1162050"/>
                    <a:pt x="1531747" y="1493266"/>
                    <a:pt x="989076" y="1493266"/>
                  </a:cubicBezTo>
                  <a:lnTo>
                    <a:pt x="989076" y="1480566"/>
                  </a:lnTo>
                  <a:lnTo>
                    <a:pt x="989076" y="1493266"/>
                  </a:lnTo>
                  <a:cubicBezTo>
                    <a:pt x="446405" y="1493266"/>
                    <a:pt x="0" y="1162177"/>
                    <a:pt x="0" y="746633"/>
                  </a:cubicBezTo>
                  <a:lnTo>
                    <a:pt x="12700" y="746633"/>
                  </a:lnTo>
                  <a:lnTo>
                    <a:pt x="25400" y="746633"/>
                  </a:lnTo>
                  <a:lnTo>
                    <a:pt x="12700" y="746633"/>
                  </a:lnTo>
                  <a:lnTo>
                    <a:pt x="0" y="746633"/>
                  </a:lnTo>
                  <a:moveTo>
                    <a:pt x="25400" y="746633"/>
                  </a:moveTo>
                  <a:cubicBezTo>
                    <a:pt x="25400" y="753618"/>
                    <a:pt x="19685" y="759333"/>
                    <a:pt x="12700" y="759333"/>
                  </a:cubicBezTo>
                  <a:cubicBezTo>
                    <a:pt x="5715" y="759333"/>
                    <a:pt x="0" y="753618"/>
                    <a:pt x="0" y="746633"/>
                  </a:cubicBezTo>
                  <a:cubicBezTo>
                    <a:pt x="0" y="739648"/>
                    <a:pt x="5715" y="733933"/>
                    <a:pt x="12700" y="733933"/>
                  </a:cubicBezTo>
                  <a:cubicBezTo>
                    <a:pt x="19685" y="733933"/>
                    <a:pt x="25400" y="739648"/>
                    <a:pt x="25400" y="746633"/>
                  </a:cubicBezTo>
                  <a:cubicBezTo>
                    <a:pt x="25400" y="1141857"/>
                    <a:pt x="453263" y="1467866"/>
                    <a:pt x="989076" y="1467866"/>
                  </a:cubicBezTo>
                  <a:cubicBezTo>
                    <a:pt x="1524889" y="1467866"/>
                    <a:pt x="1952752" y="1141857"/>
                    <a:pt x="1952752" y="746633"/>
                  </a:cubicBezTo>
                  <a:lnTo>
                    <a:pt x="1965452" y="746633"/>
                  </a:lnTo>
                  <a:lnTo>
                    <a:pt x="1952752" y="746633"/>
                  </a:lnTo>
                  <a:cubicBezTo>
                    <a:pt x="1952752" y="351409"/>
                    <a:pt x="1524889" y="25400"/>
                    <a:pt x="989076" y="25400"/>
                  </a:cubicBezTo>
                  <a:lnTo>
                    <a:pt x="989076" y="12700"/>
                  </a:lnTo>
                  <a:lnTo>
                    <a:pt x="989076" y="25400"/>
                  </a:lnTo>
                  <a:cubicBezTo>
                    <a:pt x="453263" y="25400"/>
                    <a:pt x="25400" y="351409"/>
                    <a:pt x="25400" y="746633"/>
                  </a:cubicBezTo>
                  <a:close/>
                </a:path>
              </a:pathLst>
            </a:custGeom>
            <a:solidFill>
              <a:srgbClr val="494949"/>
            </a:solidFill>
          </p:spPr>
        </p:sp>
        <p:sp>
          <p:nvSpPr>
            <p:cNvPr name="TextBox 108" id="108"/>
            <p:cNvSpPr txBox="true"/>
            <p:nvPr/>
          </p:nvSpPr>
          <p:spPr>
            <a:xfrm>
              <a:off x="0" y="-57150"/>
              <a:ext cx="1983571" cy="1548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799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 5</a:t>
              </a:r>
            </a:p>
          </p:txBody>
        </p:sp>
      </p:grpSp>
      <p:grpSp>
        <p:nvGrpSpPr>
          <p:cNvPr name="Group 109" id="109"/>
          <p:cNvGrpSpPr/>
          <p:nvPr/>
        </p:nvGrpSpPr>
        <p:grpSpPr>
          <a:xfrm rot="0">
            <a:off x="3731471" y="6423645"/>
            <a:ext cx="178667" cy="134307"/>
            <a:chOff x="0" y="0"/>
            <a:chExt cx="238222" cy="179076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0289125" y="6423643"/>
            <a:ext cx="178667" cy="134307"/>
            <a:chOff x="0" y="0"/>
            <a:chExt cx="238222" cy="179076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77C6FC"/>
            </a:solidFill>
          </p:spPr>
        </p:sp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grpSp>
        <p:nvGrpSpPr>
          <p:cNvPr name="Group 115" id="115"/>
          <p:cNvGrpSpPr/>
          <p:nvPr/>
        </p:nvGrpSpPr>
        <p:grpSpPr>
          <a:xfrm rot="0">
            <a:off x="7008677" y="8585106"/>
            <a:ext cx="178667" cy="134307"/>
            <a:chOff x="0" y="0"/>
            <a:chExt cx="238222" cy="179076"/>
          </a:xfrm>
        </p:grpSpPr>
        <p:sp>
          <p:nvSpPr>
            <p:cNvPr name="Freeform 116" id="116"/>
            <p:cNvSpPr/>
            <p:nvPr/>
          </p:nvSpPr>
          <p:spPr>
            <a:xfrm flipH="false" flipV="false" rot="0">
              <a:off x="12700" y="12700"/>
              <a:ext cx="212852" cy="160020"/>
            </a:xfrm>
            <a:custGeom>
              <a:avLst/>
              <a:gdLst/>
              <a:ahLst/>
              <a:cxnLst/>
              <a:rect r="r" b="b" t="t" l="l"/>
              <a:pathLst>
                <a:path h="160020" w="212852">
                  <a:moveTo>
                    <a:pt x="0" y="80010"/>
                  </a:moveTo>
                  <a:cubicBezTo>
                    <a:pt x="0" y="35814"/>
                    <a:pt x="47625" y="0"/>
                    <a:pt x="106426" y="0"/>
                  </a:cubicBezTo>
                  <a:cubicBezTo>
                    <a:pt x="165227" y="0"/>
                    <a:pt x="212852" y="35814"/>
                    <a:pt x="212852" y="80010"/>
                  </a:cubicBezTo>
                  <a:cubicBezTo>
                    <a:pt x="212852" y="124206"/>
                    <a:pt x="165227" y="160020"/>
                    <a:pt x="106426" y="160020"/>
                  </a:cubicBezTo>
                  <a:cubicBezTo>
                    <a:pt x="47625" y="160020"/>
                    <a:pt x="0" y="124206"/>
                    <a:pt x="0" y="8001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238252" cy="185420"/>
            </a:xfrm>
            <a:custGeom>
              <a:avLst/>
              <a:gdLst/>
              <a:ahLst/>
              <a:cxnLst/>
              <a:rect r="r" b="b" t="t" l="l"/>
              <a:pathLst>
                <a:path h="185420" w="238252">
                  <a:moveTo>
                    <a:pt x="0" y="92710"/>
                  </a:moveTo>
                  <a:cubicBezTo>
                    <a:pt x="0" y="38354"/>
                    <a:pt x="56896" y="0"/>
                    <a:pt x="119126" y="0"/>
                  </a:cubicBezTo>
                  <a:lnTo>
                    <a:pt x="119126" y="12700"/>
                  </a:lnTo>
                  <a:lnTo>
                    <a:pt x="119126" y="0"/>
                  </a:lnTo>
                  <a:cubicBezTo>
                    <a:pt x="181356" y="0"/>
                    <a:pt x="238252" y="38354"/>
                    <a:pt x="238252" y="92710"/>
                  </a:cubicBezTo>
                  <a:lnTo>
                    <a:pt x="225552" y="92710"/>
                  </a:lnTo>
                  <a:lnTo>
                    <a:pt x="238252" y="92710"/>
                  </a:lnTo>
                  <a:cubicBezTo>
                    <a:pt x="238252" y="147066"/>
                    <a:pt x="181356" y="185420"/>
                    <a:pt x="119126" y="185420"/>
                  </a:cubicBezTo>
                  <a:lnTo>
                    <a:pt x="119126" y="172720"/>
                  </a:lnTo>
                  <a:lnTo>
                    <a:pt x="119126" y="185420"/>
                  </a:lnTo>
                  <a:cubicBezTo>
                    <a:pt x="56896" y="185420"/>
                    <a:pt x="0" y="147066"/>
                    <a:pt x="0" y="92710"/>
                  </a:cubicBezTo>
                  <a:lnTo>
                    <a:pt x="12700" y="92710"/>
                  </a:lnTo>
                  <a:lnTo>
                    <a:pt x="25400" y="92710"/>
                  </a:lnTo>
                  <a:lnTo>
                    <a:pt x="12700" y="92710"/>
                  </a:lnTo>
                  <a:lnTo>
                    <a:pt x="0" y="92710"/>
                  </a:lnTo>
                  <a:moveTo>
                    <a:pt x="25400" y="92710"/>
                  </a:moveTo>
                  <a:cubicBezTo>
                    <a:pt x="25400" y="99695"/>
                    <a:pt x="19685" y="105410"/>
                    <a:pt x="12700" y="105410"/>
                  </a:cubicBezTo>
                  <a:cubicBezTo>
                    <a:pt x="5715" y="105410"/>
                    <a:pt x="0" y="99695"/>
                    <a:pt x="0" y="92710"/>
                  </a:cubicBezTo>
                  <a:cubicBezTo>
                    <a:pt x="0" y="85725"/>
                    <a:pt x="5715" y="80010"/>
                    <a:pt x="12700" y="80010"/>
                  </a:cubicBezTo>
                  <a:cubicBezTo>
                    <a:pt x="19685" y="80010"/>
                    <a:pt x="25400" y="85725"/>
                    <a:pt x="25400" y="92710"/>
                  </a:cubicBezTo>
                  <a:cubicBezTo>
                    <a:pt x="25400" y="126746"/>
                    <a:pt x="63754" y="160020"/>
                    <a:pt x="119126" y="160020"/>
                  </a:cubicBezTo>
                  <a:cubicBezTo>
                    <a:pt x="174498" y="160020"/>
                    <a:pt x="212852" y="126746"/>
                    <a:pt x="212852" y="92710"/>
                  </a:cubicBezTo>
                  <a:cubicBezTo>
                    <a:pt x="212852" y="58674"/>
                    <a:pt x="174498" y="25400"/>
                    <a:pt x="119126" y="25400"/>
                  </a:cubicBezTo>
                  <a:lnTo>
                    <a:pt x="119126" y="12700"/>
                  </a:lnTo>
                  <a:lnTo>
                    <a:pt x="119126" y="25400"/>
                  </a:lnTo>
                  <a:cubicBezTo>
                    <a:pt x="63754" y="25400"/>
                    <a:pt x="25400" y="58674"/>
                    <a:pt x="25400" y="92710"/>
                  </a:cubicBezTo>
                  <a:close/>
                </a:path>
              </a:pathLst>
            </a:custGeom>
            <a:solidFill>
              <a:srgbClr val="3D3D3D"/>
            </a:solidFill>
          </p:spPr>
        </p:sp>
      </p:grpSp>
      <p:sp>
        <p:nvSpPr>
          <p:cNvPr name="TextBox 118" id="118"/>
          <p:cNvSpPr txBox="true"/>
          <p:nvPr/>
        </p:nvSpPr>
        <p:spPr>
          <a:xfrm rot="0">
            <a:off x="5552155" y="4213085"/>
            <a:ext cx="3254744" cy="646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Needs Assessment</a:t>
            </a:r>
          </a:p>
        </p:txBody>
      </p:sp>
      <p:sp>
        <p:nvSpPr>
          <p:cNvPr name="TextBox 119" id="119"/>
          <p:cNvSpPr txBox="true"/>
          <p:nvPr/>
        </p:nvSpPr>
        <p:spPr>
          <a:xfrm rot="0">
            <a:off x="8440185" y="5797879"/>
            <a:ext cx="4315202" cy="95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Revenue Model Execution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391795">
            <a:off x="-2959286" y="3979284"/>
            <a:ext cx="7982273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 rot="5382870">
            <a:off x="15420501" y="1899684"/>
            <a:ext cx="3823097" cy="0"/>
          </a:xfrm>
          <a:prstGeom prst="line">
            <a:avLst/>
          </a:prstGeom>
          <a:ln cap="rnd" w="9525">
            <a:solidFill>
              <a:srgbClr val="3D3D3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86550" y="6601558"/>
            <a:ext cx="689472" cy="690770"/>
          </a:xfrm>
          <a:custGeom>
            <a:avLst/>
            <a:gdLst/>
            <a:ahLst/>
            <a:cxnLst/>
            <a:rect r="r" b="b" t="t" l="l"/>
            <a:pathLst>
              <a:path h="690770" w="689472">
                <a:moveTo>
                  <a:pt x="0" y="0"/>
                </a:moveTo>
                <a:lnTo>
                  <a:pt x="689472" y="0"/>
                </a:lnTo>
                <a:lnTo>
                  <a:pt x="689472" y="690770"/>
                </a:lnTo>
                <a:lnTo>
                  <a:pt x="0" y="690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040026" y="1429484"/>
            <a:ext cx="584050" cy="585150"/>
          </a:xfrm>
          <a:custGeom>
            <a:avLst/>
            <a:gdLst/>
            <a:ahLst/>
            <a:cxnLst/>
            <a:rect r="r" b="b" t="t" l="l"/>
            <a:pathLst>
              <a:path h="585150" w="584050">
                <a:moveTo>
                  <a:pt x="0" y="0"/>
                </a:moveTo>
                <a:lnTo>
                  <a:pt x="584050" y="0"/>
                </a:lnTo>
                <a:lnTo>
                  <a:pt x="584050" y="585150"/>
                </a:lnTo>
                <a:lnTo>
                  <a:pt x="0" y="585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422" y="930154"/>
            <a:ext cx="1015124" cy="1015968"/>
          </a:xfrm>
          <a:custGeom>
            <a:avLst/>
            <a:gdLst/>
            <a:ahLst/>
            <a:cxnLst/>
            <a:rect r="r" b="b" t="t" l="l"/>
            <a:pathLst>
              <a:path h="1015968" w="1015124">
                <a:moveTo>
                  <a:pt x="0" y="0"/>
                </a:moveTo>
                <a:lnTo>
                  <a:pt x="1015124" y="0"/>
                </a:lnTo>
                <a:lnTo>
                  <a:pt x="1015124" y="1015968"/>
                </a:lnTo>
                <a:lnTo>
                  <a:pt x="0" y="101596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638048" y="7787632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299928" y="7787632"/>
            <a:ext cx="350026" cy="54000"/>
          </a:xfrm>
          <a:custGeom>
            <a:avLst/>
            <a:gdLst/>
            <a:ahLst/>
            <a:cxnLst/>
            <a:rect r="r" b="b" t="t" l="l"/>
            <a:pathLst>
              <a:path h="54000" w="350026">
                <a:moveTo>
                  <a:pt x="0" y="0"/>
                </a:moveTo>
                <a:lnTo>
                  <a:pt x="350026" y="0"/>
                </a:lnTo>
                <a:lnTo>
                  <a:pt x="350026" y="54000"/>
                </a:lnTo>
                <a:lnTo>
                  <a:pt x="0" y="540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29569" y="729981"/>
            <a:ext cx="10972950" cy="104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55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IMPLEMENTATIONS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917975" y="1675558"/>
            <a:ext cx="3409958" cy="1610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Storing Transcription in ChromaDB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6811" y="1813660"/>
            <a:ext cx="4350474" cy="1248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Video-to-Audio Conversion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36913" y="3090571"/>
            <a:ext cx="5688070" cy="27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Use an automatic speech recognition (ASR) service or library like </a:t>
            </a: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Google Speech-to-Text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Convert the audio into a text transcript for further processing.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8085" y="3122971"/>
            <a:ext cx="4923948" cy="3111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Extract audio from the implementation video using tools like ffmpeg.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Save the extracted audio in a suitable format (e.g., .mp3 or .wav).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425789" y="2179412"/>
            <a:ext cx="4032650" cy="836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77C6FC"/>
                </a:solidFill>
                <a:latin typeface="Arimo"/>
                <a:ea typeface="Arimo"/>
                <a:cs typeface="Arimo"/>
                <a:sym typeface="Arimo"/>
              </a:rPr>
              <a:t>Audio Transcription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188319" y="3561021"/>
            <a:ext cx="5504402" cy="4189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Use </a:t>
            </a: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ChromaDB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 to store the transcription as embeddings.Steps:Generate embeddings for the transcription text using models like </a:t>
            </a: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Google Generative AI Embeddings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 or </a:t>
            </a:r>
            <a:r>
              <a:rPr lang="en-US" sz="2799" b="true">
                <a:solidFill>
                  <a:srgbClr val="494949"/>
                </a:solidFill>
                <a:latin typeface="Arimo Bold"/>
                <a:ea typeface="Arimo Bold"/>
                <a:cs typeface="Arimo Bold"/>
                <a:sym typeface="Arimo Bold"/>
              </a:rPr>
              <a:t>OpenAI Embeddings</a:t>
            </a: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</a:p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494949"/>
                </a:solidFill>
                <a:latin typeface="Arimo"/>
                <a:ea typeface="Arimo"/>
                <a:cs typeface="Arimo"/>
                <a:sym typeface="Arimo"/>
              </a:rPr>
              <a:t>Dump the embeddings into ChromaDB for efficient semantic search and retrieval.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DAGYpCs-J9k</dc:identifier>
  <dcterms:modified xsi:type="dcterms:W3CDTF">2011-08-01T06:04:30Z</dcterms:modified>
  <cp:revision>1</cp:revision>
  <dc:title>AImindbenders.pptx</dc:title>
</cp:coreProperties>
</file>