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96" r:id="rId4"/>
    <p:sldId id="305" r:id="rId5"/>
    <p:sldId id="258" r:id="rId6"/>
    <p:sldId id="304" r:id="rId7"/>
    <p:sldId id="262" r:id="rId8"/>
    <p:sldId id="299" r:id="rId9"/>
    <p:sldId id="306" r:id="rId10"/>
    <p:sldId id="307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4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6DCFD-811F-4D83-B809-F0D9AA1B95E5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62124-473B-4203-AD4D-FE81242FB8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23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2124-473B-4203-AD4D-FE81242FB80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4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55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08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5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34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8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21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8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8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27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4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6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3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7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0B20-340A-48A2-A88B-EC893312243C}" type="datetimeFigureOut">
              <a:rPr lang="en-IN" smtClean="0"/>
              <a:t>06-04-2021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1558-F597-4407-9799-ED6C41C2E7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541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78DF01-0D1E-4F72-BEA0-0CA5788C6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23" y="672356"/>
            <a:ext cx="7530353" cy="1573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06E076-6775-4550-992A-B9C74D941A05}"/>
              </a:ext>
            </a:extLst>
          </p:cNvPr>
          <p:cNvSpPr txBox="1"/>
          <p:nvPr/>
        </p:nvSpPr>
        <p:spPr>
          <a:xfrm>
            <a:off x="510987" y="5419165"/>
            <a:ext cx="11241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 err="1"/>
              <a:t>B.Tech</a:t>
            </a:r>
            <a:r>
              <a:rPr lang="en-IN" sz="2500" b="1" dirty="0"/>
              <a:t>(COMPUTER ENGINEERING)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6E572-E581-4456-A268-46793449DA85}"/>
              </a:ext>
            </a:extLst>
          </p:cNvPr>
          <p:cNvSpPr txBox="1"/>
          <p:nvPr/>
        </p:nvSpPr>
        <p:spPr>
          <a:xfrm>
            <a:off x="4746812" y="4831086"/>
            <a:ext cx="399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 smtClean="0"/>
              <a:t>rd</a:t>
            </a:r>
            <a:r>
              <a:rPr lang="en-IN" b="1" dirty="0" smtClean="0"/>
              <a:t> </a:t>
            </a:r>
            <a:r>
              <a:rPr lang="en-IN" b="1" dirty="0"/>
              <a:t>semester (2 years)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8FC4CD-3ABA-4B29-8256-74901A720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2447644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666629"/>
            <a:ext cx="7871791" cy="35247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15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43E1EB-AC65-423C-9BED-E210022AA0EA}"/>
              </a:ext>
            </a:extLst>
          </p:cNvPr>
          <p:cNvSpPr/>
          <p:nvPr/>
        </p:nvSpPr>
        <p:spPr>
          <a:xfrm>
            <a:off x="2368873" y="2405631"/>
            <a:ext cx="75111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You…..!</a:t>
            </a:r>
            <a:endParaRPr lang="en-IN" sz="96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055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E799E-FB82-4FDE-A20F-B762F8F5B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67272"/>
            <a:ext cx="12191999" cy="93345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-:Prepared by:-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D1B6FE-CA51-444A-AD4E-9566CF43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87761"/>
            <a:ext cx="12191999" cy="704852"/>
          </a:xfrm>
        </p:spPr>
        <p:txBody>
          <a:bodyPr>
            <a:noAutofit/>
          </a:bodyPr>
          <a:lstStyle/>
          <a:p>
            <a:r>
              <a:rPr lang="en-IN" sz="3600" cap="none" dirty="0"/>
              <a:t>H</a:t>
            </a:r>
            <a:r>
              <a:rPr lang="en-IN" sz="3600" cap="none" dirty="0" smtClean="0"/>
              <a:t>arshit Rathod</a:t>
            </a:r>
            <a:r>
              <a:rPr lang="en-IN" sz="3600" dirty="0" smtClean="0"/>
              <a:t> (</a:t>
            </a:r>
            <a:r>
              <a:rPr lang="en-IN" sz="3600" dirty="0"/>
              <a:t>D20DCE178)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98375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/>
              <a:t>-:GUIDED BY:-</a:t>
            </a:r>
            <a:endParaRPr lang="en-IN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60624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 smtClean="0"/>
              <a:t>Prof.</a:t>
            </a:r>
            <a:r>
              <a:rPr lang="en-IN" sz="3600" dirty="0" smtClean="0"/>
              <a:t> Krishna Patel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620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27EA-8B82-4DB9-BF6C-B3C7EB8FF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E25C-F93E-451A-B771-97B0A56691C7}"/>
              </a:ext>
            </a:extLst>
          </p:cNvPr>
          <p:cNvSpPr txBox="1"/>
          <p:nvPr/>
        </p:nvSpPr>
        <p:spPr>
          <a:xfrm>
            <a:off x="0" y="36170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-:PROGRAMMING IN PYTHON (CE259):-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862449" y="3307100"/>
            <a:ext cx="846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>REAL </a:t>
            </a:r>
            <a:r>
              <a:rPr lang="en-IN" sz="3600" b="1" dirty="0">
                <a:latin typeface="Baskerville Old Face" panose="02020602080505020303" pitchFamily="18" charset="0"/>
                <a:cs typeface="Arial" panose="020B0604020202020204" pitchFamily="34" charset="0"/>
              </a:rPr>
              <a:t>TIME </a:t>
            </a:r>
            <a:r>
              <a:rPr lang="en-IN" sz="36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>CURRENCY CONVERTOR</a:t>
            </a:r>
            <a:endParaRPr lang="en-IN" sz="3600" b="1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E1C9F-D05F-4C15-8F37-FE7D7408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436"/>
            <a:ext cx="10515600" cy="1707776"/>
          </a:xfrm>
        </p:spPr>
        <p:txBody>
          <a:bodyPr/>
          <a:lstStyle/>
          <a:p>
            <a:pPr algn="ctr"/>
            <a:r>
              <a:rPr lang="en-IN" sz="5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-:Why this project:-</a:t>
            </a:r>
            <a:endParaRPr lang="en-IN" sz="54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8DE72-889C-43A3-BF09-5DBFB4F05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2" y="3392556"/>
            <a:ext cx="10515600" cy="3677479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User can</a:t>
            </a:r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convert any currency into any 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currency</a:t>
            </a:r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  <a:p>
            <a:pPr marL="0" indent="0" algn="just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FFE37E-D539-4F39-8440-02AE1EF462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1066" y="2955097"/>
            <a:ext cx="9109868" cy="22828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IN" sz="5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Desktop application </a:t>
            </a:r>
            <a:r>
              <a:rPr lang="en-IN" sz="6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sz="6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73286C-992A-44EE-B338-E0B18BE57EB0}"/>
              </a:ext>
            </a:extLst>
          </p:cNvPr>
          <p:cNvSpPr txBox="1">
            <a:spLocks/>
          </p:cNvSpPr>
          <p:nvPr/>
        </p:nvSpPr>
        <p:spPr bwMode="gray">
          <a:xfrm>
            <a:off x="0" y="0"/>
            <a:ext cx="121920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5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-:Project Category:-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2F34AE-D46C-413A-B84E-43F1D457FEAA}"/>
              </a:ext>
            </a:extLst>
          </p:cNvPr>
          <p:cNvSpPr txBox="1">
            <a:spLocks/>
          </p:cNvSpPr>
          <p:nvPr/>
        </p:nvSpPr>
        <p:spPr>
          <a:xfrm>
            <a:off x="1280160" y="404949"/>
            <a:ext cx="5290457" cy="645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535527"/>
            <a:ext cx="11728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latin typeface="Palatino Linotype" panose="02040502050505030304" pitchFamily="18" charset="0"/>
              </a:rPr>
              <a:t>-:Technology used:-</a:t>
            </a:r>
            <a:endParaRPr lang="en-IN"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93" y="1397897"/>
            <a:ext cx="5460103" cy="54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79B7-6EFE-41AC-BFAB-8DA3B629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65758"/>
          </a:xfrm>
        </p:spPr>
        <p:txBody>
          <a:bodyPr/>
          <a:lstStyle/>
          <a:p>
            <a:pPr algn="ctr"/>
            <a:r>
              <a:rPr lang="en-IN" sz="4000" b="0" dirty="0">
                <a:latin typeface="Cambria" panose="02040503050406030204" pitchFamily="18" charset="0"/>
                <a:ea typeface="Cambria" panose="02040503050406030204" pitchFamily="18" charset="0"/>
              </a:rPr>
              <a:t>-:Hardware And Software Requirements:-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6209-7793-45F1-9589-9CC6EB767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8236"/>
            <a:ext cx="12192000" cy="45597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Developed the System By:</a:t>
            </a:r>
          </a:p>
          <a:p>
            <a:pPr marL="457200" lvl="1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Operating System: Windows 10</a:t>
            </a:r>
          </a:p>
          <a:p>
            <a:pPr lvl="2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Developing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Language: Python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Developing </a:t>
            </a:r>
            <a:r>
              <a:rPr lang="en-IN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Tools:Pycharm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IDE , </a:t>
            </a:r>
            <a:r>
              <a:rPr lang="en-IN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Tiknter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GUI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37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79B7-6EFE-41AC-BFAB-8DA3B629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86" y="0"/>
            <a:ext cx="10442825" cy="1665758"/>
          </a:xfrm>
        </p:spPr>
        <p:txBody>
          <a:bodyPr/>
          <a:lstStyle/>
          <a:p>
            <a:pPr algn="ctr"/>
            <a:r>
              <a:rPr lang="en-IN" sz="4000" b="0" dirty="0">
                <a:latin typeface="Cambria" panose="02040503050406030204" pitchFamily="18" charset="0"/>
                <a:ea typeface="Cambria" panose="02040503050406030204" pitchFamily="18" charset="0"/>
              </a:rPr>
              <a:t>-:Hardware </a:t>
            </a:r>
            <a:r>
              <a:rPr lang="en-IN" sz="4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Tools Requirements</a:t>
            </a:r>
            <a:r>
              <a:rPr lang="en-IN" sz="4000" b="0" dirty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69798-A71B-4EB7-A9A2-E75AD06E209D}"/>
              </a:ext>
            </a:extLst>
          </p:cNvPr>
          <p:cNvSpPr txBox="1"/>
          <p:nvPr/>
        </p:nvSpPr>
        <p:spPr>
          <a:xfrm>
            <a:off x="94129" y="2320743"/>
            <a:ext cx="120978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Hardware Tools: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Developed The System  By</a:t>
            </a:r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Core i5</a:t>
            </a:r>
          </a:p>
          <a:p>
            <a:pPr marL="12573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Ram minimum 4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gb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Storage minimum 7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gb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24" y="0"/>
            <a:ext cx="12191999" cy="1326321"/>
          </a:xfrm>
        </p:spPr>
        <p:txBody>
          <a:bodyPr/>
          <a:lstStyle/>
          <a:p>
            <a:r>
              <a:rPr lang="en-IN" b="0" dirty="0" smtClean="0"/>
              <a:t>Project screenshots</a:t>
            </a:r>
            <a:endParaRPr lang="en-IN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83" y="1788917"/>
            <a:ext cx="7334784" cy="33611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14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3380</TotalTime>
  <Words>128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Baskerville Old Face</vt:lpstr>
      <vt:lpstr>Bookman Old Style</vt:lpstr>
      <vt:lpstr>Calibri</vt:lpstr>
      <vt:lpstr>Cambria</vt:lpstr>
      <vt:lpstr>Palatino Linotype</vt:lpstr>
      <vt:lpstr>Rockwell</vt:lpstr>
      <vt:lpstr>Wingdings</vt:lpstr>
      <vt:lpstr>Wingdings 3</vt:lpstr>
      <vt:lpstr>Damask</vt:lpstr>
      <vt:lpstr>PowerPoint Presentation</vt:lpstr>
      <vt:lpstr>-:Prepared by:-</vt:lpstr>
      <vt:lpstr> </vt:lpstr>
      <vt:lpstr>-:Why this project:-</vt:lpstr>
      <vt:lpstr>Desktop application  </vt:lpstr>
      <vt:lpstr>PowerPoint Presentation</vt:lpstr>
      <vt:lpstr>-:Hardware And Software Requirements:-</vt:lpstr>
      <vt:lpstr>-:Hardware Tools Requirements:-</vt:lpstr>
      <vt:lpstr>Project 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khushali vasoya</dc:creator>
  <cp:lastModifiedBy>RATHOD 2484</cp:lastModifiedBy>
  <cp:revision>131</cp:revision>
  <dcterms:created xsi:type="dcterms:W3CDTF">2020-03-16T12:26:05Z</dcterms:created>
  <dcterms:modified xsi:type="dcterms:W3CDTF">2021-04-06T04:58:47Z</dcterms:modified>
</cp:coreProperties>
</file>