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8" r:id="rId4"/>
    <p:sldId id="269" r:id="rId5"/>
    <p:sldId id="260" r:id="rId6"/>
    <p:sldId id="263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68" y="220134"/>
            <a:ext cx="8144933" cy="1646302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WALLET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12533"/>
            <a:ext cx="7766936" cy="322156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Team Members:-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1.Nithej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2.Karthik Raj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3.Himanshu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4.ArulKarthik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5.Bawesh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924300"/>
            <a:ext cx="1143000" cy="850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Client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4850" y="3946790"/>
            <a:ext cx="1981200" cy="850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WalletService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&lt;&lt;Interface&gt;&gt;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9625" y="1987022"/>
            <a:ext cx="1993900" cy="10210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WalletDAO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8250" y="2202922"/>
            <a:ext cx="2044700" cy="8763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Wallet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8250" y="3946790"/>
            <a:ext cx="2044700" cy="850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CustomerBean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13800" y="566738"/>
            <a:ext cx="2044700" cy="8604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Transaction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04900" y="220662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Architectural DIAGRAM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550" y="2051314"/>
            <a:ext cx="199390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WalletDAOImpl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62437" y="5680339"/>
            <a:ext cx="2486025" cy="93874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WalletServiceImpl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76400" y="4086422"/>
            <a:ext cx="2838450" cy="2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76401" y="4559300"/>
            <a:ext cx="2838449" cy="12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84450" y="2182348"/>
            <a:ext cx="2035175" cy="1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84450" y="2777051"/>
            <a:ext cx="2035175" cy="50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902200" y="4797690"/>
            <a:ext cx="12700" cy="8675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11069" y="4797690"/>
            <a:ext cx="12700" cy="8826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296400" y="1419226"/>
            <a:ext cx="38100" cy="763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293350" y="1419226"/>
            <a:ext cx="0" cy="783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296400" y="3100771"/>
            <a:ext cx="19050" cy="85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0274300" y="3100771"/>
            <a:ext cx="19050" cy="8050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96050" y="4086422"/>
            <a:ext cx="23177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96050" y="4559300"/>
            <a:ext cx="2362200" cy="12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468" y="956376"/>
            <a:ext cx="3049115" cy="568472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1468" y="3091176"/>
            <a:ext cx="3007809" cy="2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2711" y="1040685"/>
            <a:ext cx="20067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08" y="1651481"/>
            <a:ext cx="2542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String customerName</a:t>
            </a:r>
          </a:p>
          <a:p>
            <a:r>
              <a:rPr lang="en-US" sz="1600" dirty="0" smtClean="0"/>
              <a:t>private int mobileNumber</a:t>
            </a:r>
          </a:p>
          <a:p>
            <a:r>
              <a:rPr lang="en-US" sz="1600" dirty="0" smtClean="0"/>
              <a:t>private Wallet wallet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0889" y="3214689"/>
            <a:ext cx="26275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String </a:t>
            </a:r>
            <a:r>
              <a:rPr lang="en-US" sz="1600" dirty="0" smtClean="0"/>
              <a:t>getCustomerName</a:t>
            </a:r>
            <a:r>
              <a:rPr lang="en-US" sz="1600" dirty="0"/>
              <a:t>()</a:t>
            </a:r>
            <a:endParaRPr lang="en-US" sz="1600" dirty="0" smtClean="0"/>
          </a:p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smtClean="0"/>
              <a:t>setCustomerName(String </a:t>
            </a:r>
            <a:r>
              <a:rPr lang="en-US" sz="1600" dirty="0"/>
              <a:t>name) </a:t>
            </a:r>
          </a:p>
          <a:p>
            <a:r>
              <a:rPr lang="en-US" sz="1600" dirty="0"/>
              <a:t>public int </a:t>
            </a:r>
            <a:r>
              <a:rPr lang="en-US" sz="1600" dirty="0" smtClean="0"/>
              <a:t>getMobileNumber() </a:t>
            </a:r>
            <a:endParaRPr lang="en-US" sz="1600" dirty="0"/>
          </a:p>
          <a:p>
            <a:r>
              <a:rPr lang="en-US" sz="1600" dirty="0"/>
              <a:t>public void </a:t>
            </a:r>
            <a:r>
              <a:rPr lang="en-US" sz="1600" dirty="0" smtClean="0"/>
              <a:t>setMobileNumber(int mobileNumber)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1468" y="1536371"/>
            <a:ext cx="3061381" cy="16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7960" y="177115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Bean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6261" y="959154"/>
            <a:ext cx="5720545" cy="56847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9165" y="1070827"/>
            <a:ext cx="188711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Wallet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585" y="1692963"/>
            <a:ext cx="384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private </a:t>
            </a:r>
            <a:r>
              <a:rPr lang="en-US" sz="1600" dirty="0" err="1"/>
              <a:t>BigDecimal</a:t>
            </a:r>
            <a:r>
              <a:rPr lang="en-US" sz="1600" dirty="0"/>
              <a:t> balance</a:t>
            </a:r>
            <a:endParaRPr lang="en-US" sz="1600" dirty="0"/>
          </a:p>
          <a:p>
            <a:r>
              <a:rPr lang="en-US" sz="1600" dirty="0" smtClean="0"/>
              <a:t>private </a:t>
            </a:r>
            <a:r>
              <a:rPr lang="en-US" sz="1600" dirty="0" smtClean="0"/>
              <a:t>Set&lt;Transaction&gt;</a:t>
            </a:r>
            <a:r>
              <a:rPr lang="en-US" sz="1600" dirty="0" smtClean="0"/>
              <a:t> </a:t>
            </a:r>
            <a:r>
              <a:rPr lang="en-US" sz="1600" dirty="0" smtClean="0"/>
              <a:t>transaction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9879" y="3204267"/>
            <a:ext cx="5446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setBalance</a:t>
            </a:r>
            <a:r>
              <a:rPr lang="en-US" dirty="0"/>
              <a:t>(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/>
              <a:t>balance</a:t>
            </a:r>
            <a:r>
              <a:rPr lang="en-US" dirty="0" smtClean="0"/>
              <a:t>)</a:t>
            </a:r>
          </a:p>
          <a:p>
            <a:r>
              <a:rPr lang="en-US" dirty="0"/>
              <a:t>public </a:t>
            </a:r>
            <a:r>
              <a:rPr lang="en-US" dirty="0" err="1"/>
              <a:t>BigDecimal</a:t>
            </a:r>
            <a:r>
              <a:rPr lang="en-US" dirty="0"/>
              <a:t> </a:t>
            </a:r>
            <a:r>
              <a:rPr lang="en-US" dirty="0" err="1"/>
              <a:t>getBalance</a:t>
            </a:r>
            <a:r>
              <a:rPr lang="en-US" dirty="0" smtClean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Set&lt;Transaction&gt; </a:t>
            </a:r>
            <a:r>
              <a:rPr lang="en-US" dirty="0" err="1" smtClean="0"/>
              <a:t>getTransaction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setTransaction</a:t>
            </a:r>
            <a:r>
              <a:rPr lang="en-US" dirty="0" smtClean="0"/>
              <a:t>(Set&lt;Transaction&gt; transaction)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03647" y="3091176"/>
            <a:ext cx="2566006" cy="3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06261" y="1440159"/>
            <a:ext cx="3567969" cy="107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7473" y="976191"/>
            <a:ext cx="6670830" cy="566490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797473" y="1550065"/>
            <a:ext cx="3696404" cy="2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797473" y="3096668"/>
            <a:ext cx="3696404" cy="2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2096" y="1089811"/>
            <a:ext cx="181751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749" y="1651482"/>
            <a:ext cx="3445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Date date</a:t>
            </a:r>
          </a:p>
          <a:p>
            <a:r>
              <a:rPr lang="en-US" dirty="0" smtClean="0"/>
              <a:t>private int id</a:t>
            </a:r>
          </a:p>
          <a:p>
            <a:r>
              <a:rPr lang="en-US" dirty="0" smtClean="0"/>
              <a:t>private String description</a:t>
            </a:r>
          </a:p>
          <a:p>
            <a:r>
              <a:rPr lang="en-US" dirty="0"/>
              <a:t>private </a:t>
            </a:r>
            <a:r>
              <a:rPr lang="en-US" dirty="0" err="1"/>
              <a:t>BigDecimal</a:t>
            </a:r>
            <a:r>
              <a:rPr lang="en-US" dirty="0"/>
              <a:t> amount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 err="1" smtClean="0"/>
              <a:t>BigDecimal</a:t>
            </a:r>
            <a:r>
              <a:rPr lang="en-US" dirty="0" smtClean="0"/>
              <a:t> balance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96227" y="3227867"/>
            <a:ext cx="7659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Date getDate</a:t>
            </a:r>
            <a:r>
              <a:rPr lang="en-US" dirty="0" smtClean="0"/>
              <a:t>()</a:t>
            </a:r>
          </a:p>
          <a:p>
            <a:r>
              <a:rPr lang="en-US" dirty="0"/>
              <a:t>public void setDate(Date date</a:t>
            </a:r>
            <a:r>
              <a:rPr lang="en-US" dirty="0" smtClean="0"/>
              <a:t>)</a:t>
            </a:r>
          </a:p>
          <a:p>
            <a:r>
              <a:rPr lang="en-US" dirty="0"/>
              <a:t>public int getId</a:t>
            </a:r>
            <a:r>
              <a:rPr lang="en-US" dirty="0" smtClean="0"/>
              <a:t>()</a:t>
            </a:r>
          </a:p>
          <a:p>
            <a:r>
              <a:rPr lang="en-US" dirty="0"/>
              <a:t>public void setId(int id</a:t>
            </a:r>
            <a:r>
              <a:rPr lang="en-US" dirty="0" smtClean="0"/>
              <a:t>)</a:t>
            </a:r>
          </a:p>
          <a:p>
            <a:r>
              <a:rPr lang="en-US" dirty="0"/>
              <a:t>public String getDescription</a:t>
            </a:r>
            <a:r>
              <a:rPr lang="en-US" dirty="0" smtClean="0"/>
              <a:t>()</a:t>
            </a:r>
          </a:p>
          <a:p>
            <a:r>
              <a:rPr lang="en-US" dirty="0"/>
              <a:t>public void setDescription(String description</a:t>
            </a:r>
            <a:r>
              <a:rPr lang="en-US" dirty="0" smtClean="0"/>
              <a:t>)</a:t>
            </a:r>
          </a:p>
          <a:p>
            <a:r>
              <a:rPr lang="en-US" dirty="0"/>
              <a:t>public double getAmount()</a:t>
            </a:r>
          </a:p>
          <a:p>
            <a:r>
              <a:rPr lang="en-US" dirty="0"/>
              <a:t>public void setAmount(double amount)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406" y="836662"/>
            <a:ext cx="7518400" cy="43818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1122" y="958313"/>
            <a:ext cx="6527800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Customer</a:t>
            </a:r>
            <a:r>
              <a:rPr lang="en-US" sz="2800" dirty="0" err="1" smtClean="0">
                <a:solidFill>
                  <a:schemeClr val="bg1"/>
                </a:solidFill>
              </a:rPr>
              <a:t>DAO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83406" y="2029725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9675" y="1345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DAO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1422" y="2298355"/>
            <a:ext cx="680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r>
              <a:rPr lang="en-US" dirty="0" smtClean="0"/>
              <a:t> save(Customer customer)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Customer</a:t>
            </a:r>
            <a:r>
              <a:rPr lang="en-US" dirty="0" smtClean="0"/>
              <a:t> </a:t>
            </a:r>
            <a:r>
              <a:rPr lang="en-US" dirty="0" err="1" smtClean="0"/>
              <a:t>findByMobileNumber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mobileNumber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updateCustomerWalletBalance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mobileNumber,BigDecimal</a:t>
            </a:r>
            <a:r>
              <a:rPr lang="en-US" dirty="0" smtClean="0"/>
              <a:t> amount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675" y="941760"/>
            <a:ext cx="7965856" cy="528561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614" y="941760"/>
            <a:ext cx="620269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WalletDAOImpl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3975" y="1540397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09675" y="1345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DAO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9003" y="3247205"/>
            <a:ext cx="680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save(Customer customer)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findByMobileNumber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updateCustomerWalletBalance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mobileNumber,BigDecimal</a:t>
            </a:r>
            <a:r>
              <a:rPr lang="en-US" dirty="0"/>
              <a:t> amount)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614" y="2139035"/>
            <a:ext cx="525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Map&lt;</a:t>
            </a:r>
            <a:r>
              <a:rPr lang="en-US" dirty="0" err="1" smtClean="0"/>
              <a:t>int,Customer</a:t>
            </a:r>
            <a:r>
              <a:rPr lang="en-US" dirty="0" smtClean="0"/>
              <a:t>&gt; </a:t>
            </a:r>
            <a:r>
              <a:rPr lang="en-US" dirty="0" err="1" smtClean="0"/>
              <a:t>customerData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974" y="1295400"/>
            <a:ext cx="9217025" cy="4953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323975" y="2346619"/>
            <a:ext cx="9217024" cy="5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6575" y="1515622"/>
            <a:ext cx="65532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dirty="0" smtClean="0"/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CustomerService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1161" y="2764202"/>
            <a:ext cx="842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/>
              <a:t>Customer</a:t>
            </a:r>
            <a:r>
              <a:rPr lang="en-US" dirty="0" smtClean="0"/>
              <a:t> </a:t>
            </a:r>
            <a:r>
              <a:rPr lang="en-US" dirty="0" err="1" smtClean="0"/>
              <a:t>createAccount</a:t>
            </a:r>
            <a:r>
              <a:rPr lang="en-US" dirty="0" smtClean="0"/>
              <a:t>(</a:t>
            </a:r>
            <a:r>
              <a:rPr lang="en-US" dirty="0"/>
              <a:t>int </a:t>
            </a:r>
            <a:r>
              <a:rPr lang="en-US" dirty="0" err="1" smtClean="0"/>
              <a:t>mobileNumber,String</a:t>
            </a:r>
            <a:r>
              <a:rPr lang="en-US" dirty="0" smtClean="0"/>
              <a:t> customerName, double balance)</a:t>
            </a:r>
          </a:p>
          <a:p>
            <a:r>
              <a:rPr lang="en-US" dirty="0" smtClean="0"/>
              <a:t>public </a:t>
            </a:r>
            <a:r>
              <a:rPr lang="en-US" dirty="0"/>
              <a:t>Customer </a:t>
            </a:r>
            <a:r>
              <a:rPr lang="en-US" dirty="0" err="1"/>
              <a:t>fundTransfer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mobileNumber, i</a:t>
            </a:r>
            <a:r>
              <a:rPr lang="en-US" dirty="0"/>
              <a:t>nt </a:t>
            </a:r>
            <a:r>
              <a:rPr lang="en-US" dirty="0" smtClean="0"/>
              <a:t>mobileNumber1)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/>
              <a:t>Customer </a:t>
            </a:r>
            <a:r>
              <a:rPr lang="en-US" dirty="0" err="1"/>
              <a:t>depositAmount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mobileNumber</a:t>
            </a:r>
            <a:r>
              <a:rPr lang="en-US" dirty="0"/>
              <a:t>, </a:t>
            </a:r>
            <a:r>
              <a:rPr lang="en-US" dirty="0" smtClean="0"/>
              <a:t>double balance)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/>
              <a:t>Customer </a:t>
            </a:r>
            <a:r>
              <a:rPr lang="en-US" dirty="0" err="1"/>
              <a:t>showBalance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mobileNumber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public </a:t>
            </a:r>
            <a:r>
              <a:rPr lang="en-US" dirty="0"/>
              <a:t>Customer </a:t>
            </a:r>
            <a:r>
              <a:rPr lang="en-US" dirty="0" err="1"/>
              <a:t>showTransactions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mobileNumber)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6025" y="5409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3974" y="1295400"/>
            <a:ext cx="9229725" cy="52324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1575" y="1598940"/>
            <a:ext cx="655320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CustomerServiceImpl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262" y="3800423"/>
            <a:ext cx="7907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Customer </a:t>
            </a:r>
            <a:r>
              <a:rPr lang="en-US" dirty="0" err="1"/>
              <a:t>createAccount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mobileNumber,String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, double balance)</a:t>
            </a:r>
          </a:p>
          <a:p>
            <a:r>
              <a:rPr lang="en-US" dirty="0" smtClean="0"/>
              <a:t>public </a:t>
            </a:r>
            <a:r>
              <a:rPr lang="en-US" dirty="0"/>
              <a:t>Customer </a:t>
            </a:r>
            <a:r>
              <a:rPr lang="en-US" dirty="0" err="1"/>
              <a:t>fundTransfer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mobileNumber1)</a:t>
            </a:r>
          </a:p>
          <a:p>
            <a:r>
              <a:rPr lang="en-US" dirty="0"/>
              <a:t>public Customer </a:t>
            </a:r>
            <a:r>
              <a:rPr lang="en-US" dirty="0" err="1"/>
              <a:t>depositAmount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, double balance)</a:t>
            </a:r>
          </a:p>
          <a:p>
            <a:r>
              <a:rPr lang="en-US" dirty="0"/>
              <a:t>public Customer </a:t>
            </a:r>
            <a:r>
              <a:rPr lang="en-US" dirty="0" err="1"/>
              <a:t>showBalance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)</a:t>
            </a:r>
          </a:p>
          <a:p>
            <a:r>
              <a:rPr lang="en-US" dirty="0"/>
              <a:t>public Customer </a:t>
            </a:r>
            <a:r>
              <a:rPr lang="en-US" dirty="0" err="1"/>
              <a:t>showTransactions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mobileNumber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6025" y="5409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23974" y="2425700"/>
            <a:ext cx="9229725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23974" y="3381370"/>
            <a:ext cx="9229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5525" y="2595344"/>
            <a:ext cx="655320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Private </a:t>
            </a:r>
            <a:r>
              <a:rPr lang="en-US" sz="2800" dirty="0" err="1" smtClean="0">
                <a:solidFill>
                  <a:schemeClr val="bg1"/>
                </a:solidFill>
              </a:rPr>
              <a:t>CustomerDao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customer</a:t>
            </a:r>
            <a:r>
              <a:rPr lang="en-US" sz="2800" dirty="0" err="1" smtClean="0">
                <a:solidFill>
                  <a:schemeClr val="bg1"/>
                </a:solidFill>
              </a:rPr>
              <a:t>dao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175" y="1596598"/>
            <a:ext cx="7518400" cy="3937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273175" y="2781663"/>
            <a:ext cx="751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4025" y="1896743"/>
            <a:ext cx="6591300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Client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025" y="540982"/>
            <a:ext cx="763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Main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258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Black</vt:lpstr>
      <vt:lpstr>Century Gothic</vt:lpstr>
      <vt:lpstr>Wingdings 3</vt:lpstr>
      <vt:lpstr>Slice</vt:lpstr>
      <vt:lpstr> WALLET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DIAGRAM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Konda, Nithej</dc:creator>
  <cp:lastModifiedBy>Soni, Deepansh</cp:lastModifiedBy>
  <cp:revision>64</cp:revision>
  <dcterms:created xsi:type="dcterms:W3CDTF">2018-11-27T02:43:26Z</dcterms:created>
  <dcterms:modified xsi:type="dcterms:W3CDTF">2018-11-27T05:38:14Z</dcterms:modified>
</cp:coreProperties>
</file>