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90" d="100"/>
          <a:sy n="90" d="100"/>
        </p:scale>
        <p:origin x="94" y="199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Yashsvi Designs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671" y="5499391"/>
            <a:ext cx="3222058" cy="964620"/>
          </a:xfrm>
        </p:spPr>
        <p:txBody>
          <a:bodyPr/>
          <a:lstStyle/>
          <a:p>
            <a:r>
              <a:rPr lang="en-US" dirty="0"/>
              <a:t>Adv Client-Side-JavaScript -01</a:t>
            </a:r>
          </a:p>
          <a:p>
            <a:r>
              <a:rPr lang="en-US" dirty="0"/>
              <a:t>COMP 2112-22F-11342</a:t>
            </a:r>
          </a:p>
          <a:p>
            <a:r>
              <a:rPr lang="en-US" dirty="0"/>
              <a:t>Yashsvi - 200490302</a:t>
            </a:r>
          </a:p>
          <a:p>
            <a:endParaRPr lang="en-US" dirty="0"/>
          </a:p>
        </p:txBody>
      </p:sp>
      <p:sp>
        <p:nvSpPr>
          <p:cNvPr id="11" name="Title 27">
            <a:extLst>
              <a:ext uri="{FF2B5EF4-FFF2-40B4-BE49-F238E27FC236}">
                <a16:creationId xmlns:a16="http://schemas.microsoft.com/office/drawing/2014/main" id="{043D68D2-5A4A-4CBB-AB9D-1B02226D6CAD}"/>
              </a:ext>
            </a:extLst>
          </p:cNvPr>
          <p:cNvSpPr txBox="1">
            <a:spLocks/>
          </p:cNvSpPr>
          <p:nvPr/>
        </p:nvSpPr>
        <p:spPr>
          <a:xfrm>
            <a:off x="972289" y="3011624"/>
            <a:ext cx="5297883" cy="2237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website build with HTML, CSS, Js and TypeScript for COMP 2112. A mini-portfolio website that describe what I do.</a:t>
            </a:r>
          </a:p>
        </p:txBody>
      </p:sp>
      <p:pic>
        <p:nvPicPr>
          <p:cNvPr id="32" name="Picture 31" descr="Yashsvi -200490302">
            <a:extLst>
              <a:ext uri="{FF2B5EF4-FFF2-40B4-BE49-F238E27FC236}">
                <a16:creationId xmlns:a16="http://schemas.microsoft.com/office/drawing/2014/main" id="{74ED74A7-7AF4-43E1-B915-9B208E8C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97" y="0"/>
            <a:ext cx="368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{9A838408-3771-4C25-80D9-1E621DF519B0}tf16411245_win32</Template>
  <TotalTime>9</TotalTime>
  <Words>41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Biome Light</vt:lpstr>
      <vt:lpstr>Calibri</vt:lpstr>
      <vt:lpstr>Office Theme</vt:lpstr>
      <vt:lpstr>Yashsvi Designs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Yashsvi Designs</dc:title>
  <dc:creator>Yashsvi Yashsvi</dc:creator>
  <cp:lastModifiedBy>Yashsvi Yashsvi</cp:lastModifiedBy>
  <cp:revision>1</cp:revision>
  <dcterms:created xsi:type="dcterms:W3CDTF">2022-10-15T17:22:42Z</dcterms:created>
  <dcterms:modified xsi:type="dcterms:W3CDTF">2022-10-15T17:31:49Z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