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83D"/>
    <a:srgbClr val="ECB302"/>
    <a:srgbClr val="00A2DE"/>
    <a:srgbClr val="DC4CBB"/>
    <a:srgbClr val="C845A9"/>
    <a:srgbClr val="BF2FC0"/>
    <a:srgbClr val="2F1A00"/>
    <a:srgbClr val="FFD579"/>
    <a:srgbClr val="FF40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6973"/>
  </p:normalViewPr>
  <p:slideViewPr>
    <p:cSldViewPr snapToGrid="0" snapToObjects="1">
      <p:cViewPr>
        <p:scale>
          <a:sx n="114" d="100"/>
          <a:sy n="114" d="100"/>
        </p:scale>
        <p:origin x="1768" y="8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C6B4E-36A9-2F46-8990-841B8D060E7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1143000"/>
            <a:ext cx="508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EA34-F1D6-434E-872B-8AAB493D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616809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1233617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850426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2467234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3084043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3700851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4317660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4934468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8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0950" y="1143000"/>
            <a:ext cx="435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2017-EDA1-2341-B146-EE33CFA66E9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>
            <a:extLst>
              <a:ext uri="{FF2B5EF4-FFF2-40B4-BE49-F238E27FC236}">
                <a16:creationId xmlns:a16="http://schemas.microsoft.com/office/drawing/2014/main" id="{4D5994AA-8FBD-5E45-9A68-20B823AC6C6B}"/>
              </a:ext>
            </a:extLst>
          </p:cNvPr>
          <p:cNvSpPr txBox="1"/>
          <p:nvPr/>
        </p:nvSpPr>
        <p:spPr>
          <a:xfrm>
            <a:off x="9244828" y="208173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k,j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CF15FEE-8606-C747-8FFC-5130F4ECF7D8}"/>
              </a:ext>
            </a:extLst>
          </p:cNvPr>
          <p:cNvSpPr txBox="1"/>
          <p:nvPr/>
        </p:nvSpPr>
        <p:spPr>
          <a:xfrm>
            <a:off x="9277358" y="133423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7C9779E-248D-1341-B265-60FC15D682CA}"/>
              </a:ext>
            </a:extLst>
          </p:cNvPr>
          <p:cNvSpPr txBox="1"/>
          <p:nvPr/>
        </p:nvSpPr>
        <p:spPr>
          <a:xfrm>
            <a:off x="9224560" y="30442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F0F2D17-82DD-1F40-8DF2-C65FA74FC3AA}"/>
              </a:ext>
            </a:extLst>
          </p:cNvPr>
          <p:cNvSpPr txBox="1"/>
          <p:nvPr/>
        </p:nvSpPr>
        <p:spPr>
          <a:xfrm rot="5400000">
            <a:off x="9443206" y="2033275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2EE0312-EDDC-0249-867E-50F557C13FE5}"/>
              </a:ext>
            </a:extLst>
          </p:cNvPr>
          <p:cNvSpPr txBox="1"/>
          <p:nvPr/>
        </p:nvSpPr>
        <p:spPr>
          <a:xfrm rot="5400000">
            <a:off x="9358567" y="362081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E6B31-A9B1-B144-AB38-8B62A64F2B60}"/>
              </a:ext>
            </a:extLst>
          </p:cNvPr>
          <p:cNvSpPr txBox="1"/>
          <p:nvPr/>
        </p:nvSpPr>
        <p:spPr>
          <a:xfrm>
            <a:off x="2846675" y="2075202"/>
            <a:ext cx="83869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Modality 1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5B0C9DD-AD6D-2946-87B6-F1D9B0E330FB}"/>
              </a:ext>
            </a:extLst>
          </p:cNvPr>
          <p:cNvSpPr/>
          <p:nvPr/>
        </p:nvSpPr>
        <p:spPr>
          <a:xfrm>
            <a:off x="3668236" y="3270436"/>
            <a:ext cx="137110" cy="1115421"/>
          </a:xfrm>
          <a:prstGeom prst="leftBrace">
            <a:avLst>
              <a:gd name="adj1" fmla="val 8333"/>
              <a:gd name="adj2" fmla="val 534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CA1A6-E88E-D84A-B83E-B4EDC7C22B0B}"/>
              </a:ext>
            </a:extLst>
          </p:cNvPr>
          <p:cNvSpPr txBox="1"/>
          <p:nvPr/>
        </p:nvSpPr>
        <p:spPr>
          <a:xfrm>
            <a:off x="2812113" y="3722300"/>
            <a:ext cx="878767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Modality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1147-11DA-8048-A096-B886F7D1E481}"/>
              </a:ext>
            </a:extLst>
          </p:cNvPr>
          <p:cNvSpPr txBox="1"/>
          <p:nvPr/>
        </p:nvSpPr>
        <p:spPr>
          <a:xfrm rot="5400000">
            <a:off x="4544382" y="2658113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E3D4A-7349-2B4E-A627-93901F98875D}"/>
              </a:ext>
            </a:extLst>
          </p:cNvPr>
          <p:cNvSpPr txBox="1"/>
          <p:nvPr/>
        </p:nvSpPr>
        <p:spPr>
          <a:xfrm>
            <a:off x="3904567" y="1726005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1B20C-949E-684E-8002-43D8B7757CAB}"/>
              </a:ext>
            </a:extLst>
          </p:cNvPr>
          <p:cNvSpPr txBox="1"/>
          <p:nvPr/>
        </p:nvSpPr>
        <p:spPr>
          <a:xfrm>
            <a:off x="3913695" y="2428515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83000"/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rgbClr val="583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B7978-4122-2C4F-B822-7AF4486E8107}"/>
              </a:ext>
            </a:extLst>
          </p:cNvPr>
          <p:cNvSpPr txBox="1"/>
          <p:nvPr/>
        </p:nvSpPr>
        <p:spPr>
          <a:xfrm rot="5400000">
            <a:off x="5041224" y="1932181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1FF5D-D506-524B-AED4-4D8C412BB1FE}"/>
              </a:ext>
            </a:extLst>
          </p:cNvPr>
          <p:cNvSpPr txBox="1"/>
          <p:nvPr/>
        </p:nvSpPr>
        <p:spPr>
          <a:xfrm>
            <a:off x="4359873" y="1482988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B06BD2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B06BD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B20F2-5C76-5848-802A-10E1442DA3CF}"/>
              </a:ext>
            </a:extLst>
          </p:cNvPr>
          <p:cNvSpPr txBox="1"/>
          <p:nvPr/>
        </p:nvSpPr>
        <p:spPr>
          <a:xfrm>
            <a:off x="4359873" y="1627034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A2682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A268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A7FA4-D94B-B44B-B4D5-6374788DE809}"/>
              </a:ext>
            </a:extLst>
          </p:cNvPr>
          <p:cNvSpPr txBox="1"/>
          <p:nvPr/>
        </p:nvSpPr>
        <p:spPr>
          <a:xfrm>
            <a:off x="4339655" y="2172348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FF000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FF0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B4523-5132-A244-8F61-326CD10C58B2}"/>
              </a:ext>
            </a:extLst>
          </p:cNvPr>
          <p:cNvSpPr txBox="1"/>
          <p:nvPr/>
        </p:nvSpPr>
        <p:spPr>
          <a:xfrm>
            <a:off x="4336530" y="2318715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870F00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870F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ADE5C88-B76A-7542-A76C-ECB4A9132F96}"/>
              </a:ext>
            </a:extLst>
          </p:cNvPr>
          <p:cNvSpPr/>
          <p:nvPr/>
        </p:nvSpPr>
        <p:spPr>
          <a:xfrm>
            <a:off x="3672129" y="1604523"/>
            <a:ext cx="137110" cy="1148937"/>
          </a:xfrm>
          <a:prstGeom prst="leftBrace">
            <a:avLst>
              <a:gd name="adj1" fmla="val 8333"/>
              <a:gd name="adj2" fmla="val 534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A1856702-D564-AC4E-9F44-44C67A8B4DF0}"/>
              </a:ext>
            </a:extLst>
          </p:cNvPr>
          <p:cNvSpPr/>
          <p:nvPr/>
        </p:nvSpPr>
        <p:spPr>
          <a:xfrm rot="5400000">
            <a:off x="4869510" y="1608614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966A-4E5F-E94F-AA33-9871E155A6C5}"/>
              </a:ext>
            </a:extLst>
          </p:cNvPr>
          <p:cNvCxnSpPr>
            <a:cxnSpLocks/>
          </p:cNvCxnSpPr>
          <p:nvPr/>
        </p:nvCxnSpPr>
        <p:spPr>
          <a:xfrm flipH="1">
            <a:off x="4803516" y="1628975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8B9BB4-9675-B445-842C-17B3BED828CF}"/>
              </a:ext>
            </a:extLst>
          </p:cNvPr>
          <p:cNvCxnSpPr>
            <a:cxnSpLocks/>
          </p:cNvCxnSpPr>
          <p:nvPr/>
        </p:nvCxnSpPr>
        <p:spPr>
          <a:xfrm flipH="1">
            <a:off x="4803516" y="1775342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/>
              <p:nvPr/>
            </p:nvSpPr>
            <p:spPr>
              <a:xfrm>
                <a:off x="5065910" y="1776508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10" y="1776508"/>
                <a:ext cx="341760" cy="246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6DE1676-385E-C84D-B99F-9C50EDA4262A}"/>
              </a:ext>
            </a:extLst>
          </p:cNvPr>
          <p:cNvCxnSpPr>
            <a:cxnSpLocks/>
          </p:cNvCxnSpPr>
          <p:nvPr/>
        </p:nvCxnSpPr>
        <p:spPr>
          <a:xfrm>
            <a:off x="5086571" y="1669234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A35D44-C8D6-6544-9405-032BE067E75E}"/>
              </a:ext>
            </a:extLst>
          </p:cNvPr>
          <p:cNvCxnSpPr/>
          <p:nvPr/>
        </p:nvCxnSpPr>
        <p:spPr>
          <a:xfrm>
            <a:off x="5288638" y="1907513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ADCD59-4431-BD4A-BADF-B9375E53CC46}"/>
              </a:ext>
            </a:extLst>
          </p:cNvPr>
          <p:cNvSpPr txBox="1"/>
          <p:nvPr/>
        </p:nvSpPr>
        <p:spPr>
          <a:xfrm>
            <a:off x="5247383" y="1691394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DC4CBB"/>
                </a:solidFill>
                <a:latin typeface="Times" pitchFamily="2" charset="0"/>
              </a:rPr>
              <a:t>SE</a:t>
            </a:r>
            <a:r>
              <a:rPr lang="en-US" sz="800" baseline="-25000" dirty="0">
                <a:solidFill>
                  <a:srgbClr val="DC4CBB"/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BBB8E615-478A-D842-B676-42E0C40A0778}"/>
              </a:ext>
            </a:extLst>
          </p:cNvPr>
          <p:cNvSpPr/>
          <p:nvPr/>
        </p:nvSpPr>
        <p:spPr>
          <a:xfrm rot="5400000">
            <a:off x="4854695" y="2336862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4E9A0D-939C-AD46-8012-1163A3206283}"/>
              </a:ext>
            </a:extLst>
          </p:cNvPr>
          <p:cNvCxnSpPr>
            <a:cxnSpLocks/>
          </p:cNvCxnSpPr>
          <p:nvPr/>
        </p:nvCxnSpPr>
        <p:spPr>
          <a:xfrm flipH="1">
            <a:off x="4803528" y="2357222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/>
              <p:nvPr/>
            </p:nvSpPr>
            <p:spPr>
              <a:xfrm>
                <a:off x="5051095" y="2480123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095" y="2480123"/>
                <a:ext cx="341760" cy="246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D20855F-81D3-C546-A779-FF456CB7D30F}"/>
              </a:ext>
            </a:extLst>
          </p:cNvPr>
          <p:cNvCxnSpPr>
            <a:cxnSpLocks/>
          </p:cNvCxnSpPr>
          <p:nvPr/>
        </p:nvCxnSpPr>
        <p:spPr>
          <a:xfrm>
            <a:off x="5071756" y="2397481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689AC1-3991-514F-9756-CFC657B532AD}"/>
              </a:ext>
            </a:extLst>
          </p:cNvPr>
          <p:cNvCxnSpPr/>
          <p:nvPr/>
        </p:nvCxnSpPr>
        <p:spPr>
          <a:xfrm>
            <a:off x="5273822" y="2635761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54E95AB-5025-634A-A39D-2D04D9862F5E}"/>
              </a:ext>
            </a:extLst>
          </p:cNvPr>
          <p:cNvSpPr txBox="1"/>
          <p:nvPr/>
        </p:nvSpPr>
        <p:spPr>
          <a:xfrm>
            <a:off x="5254157" y="241084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k,j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0DE013-69E6-534F-BB39-25C9E4692176}"/>
              </a:ext>
            </a:extLst>
          </p:cNvPr>
          <p:cNvCxnSpPr>
            <a:cxnSpLocks/>
          </p:cNvCxnSpPr>
          <p:nvPr/>
        </p:nvCxnSpPr>
        <p:spPr>
          <a:xfrm flipH="1">
            <a:off x="4315937" y="1523247"/>
            <a:ext cx="11085" cy="30002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5FEFB3-C4E0-764A-9D58-90422257BFF8}"/>
              </a:ext>
            </a:extLst>
          </p:cNvPr>
          <p:cNvCxnSpPr>
            <a:cxnSpLocks/>
          </p:cNvCxnSpPr>
          <p:nvPr/>
        </p:nvCxnSpPr>
        <p:spPr>
          <a:xfrm>
            <a:off x="4272310" y="1910037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4B5438-1924-074B-AEB3-07722C4EECBC}"/>
              </a:ext>
            </a:extLst>
          </p:cNvPr>
          <p:cNvCxnSpPr>
            <a:cxnSpLocks/>
          </p:cNvCxnSpPr>
          <p:nvPr/>
        </p:nvCxnSpPr>
        <p:spPr>
          <a:xfrm flipH="1">
            <a:off x="4825371" y="1522268"/>
            <a:ext cx="13488" cy="3001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D8B69A-7AED-6C4B-AB55-DBEBD6A091B3}"/>
              </a:ext>
            </a:extLst>
          </p:cNvPr>
          <p:cNvCxnSpPr>
            <a:cxnSpLocks/>
          </p:cNvCxnSpPr>
          <p:nvPr/>
        </p:nvCxnSpPr>
        <p:spPr>
          <a:xfrm>
            <a:off x="5004940" y="1493326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8D838E-25EA-1747-AD36-AC83189B8996}"/>
              </a:ext>
            </a:extLst>
          </p:cNvPr>
          <p:cNvCxnSpPr/>
          <p:nvPr/>
        </p:nvCxnSpPr>
        <p:spPr>
          <a:xfrm>
            <a:off x="5001773" y="2224439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D3CAC9-BAA4-9D4F-B511-FC04E2D6490A}"/>
              </a:ext>
            </a:extLst>
          </p:cNvPr>
          <p:cNvSpPr txBox="1"/>
          <p:nvPr/>
        </p:nvSpPr>
        <p:spPr>
          <a:xfrm>
            <a:off x="4932048" y="136078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C4DB89-1C19-A345-A047-4471A20096FF}"/>
              </a:ext>
            </a:extLst>
          </p:cNvPr>
          <p:cNvSpPr txBox="1"/>
          <p:nvPr/>
        </p:nvSpPr>
        <p:spPr>
          <a:xfrm>
            <a:off x="4925603" y="210237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k,j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4A5C87-797B-DE42-96AB-CAA3DD42396C}"/>
              </a:ext>
            </a:extLst>
          </p:cNvPr>
          <p:cNvCxnSpPr>
            <a:cxnSpLocks/>
          </p:cNvCxnSpPr>
          <p:nvPr/>
        </p:nvCxnSpPr>
        <p:spPr>
          <a:xfrm flipH="1">
            <a:off x="4801082" y="2481047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782F5F-3E09-4142-A3D0-0CC74AD8742C}"/>
              </a:ext>
            </a:extLst>
          </p:cNvPr>
          <p:cNvCxnSpPr>
            <a:cxnSpLocks/>
          </p:cNvCxnSpPr>
          <p:nvPr/>
        </p:nvCxnSpPr>
        <p:spPr>
          <a:xfrm>
            <a:off x="4272309" y="2603222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E3B46E9-1E82-D442-AC30-DC7EF576D9AC}"/>
              </a:ext>
            </a:extLst>
          </p:cNvPr>
          <p:cNvSpPr txBox="1"/>
          <p:nvPr/>
        </p:nvSpPr>
        <p:spPr>
          <a:xfrm>
            <a:off x="3911440" y="3432136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BED289-6F08-C64E-B787-AFC643593D98}"/>
              </a:ext>
            </a:extLst>
          </p:cNvPr>
          <p:cNvSpPr txBox="1"/>
          <p:nvPr/>
        </p:nvSpPr>
        <p:spPr>
          <a:xfrm>
            <a:off x="3887212" y="4108085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27A9D80-8591-8E41-B806-F24F03A19076}"/>
              </a:ext>
            </a:extLst>
          </p:cNvPr>
          <p:cNvSpPr txBox="1"/>
          <p:nvPr/>
        </p:nvSpPr>
        <p:spPr>
          <a:xfrm>
            <a:off x="4329500" y="3161137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7BE584-33A5-1744-B5F3-45D56B141436}"/>
              </a:ext>
            </a:extLst>
          </p:cNvPr>
          <p:cNvSpPr txBox="1"/>
          <p:nvPr/>
        </p:nvSpPr>
        <p:spPr>
          <a:xfrm>
            <a:off x="4329500" y="330518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42" name="Trapezoid 141">
            <a:extLst>
              <a:ext uri="{FF2B5EF4-FFF2-40B4-BE49-F238E27FC236}">
                <a16:creationId xmlns:a16="http://schemas.microsoft.com/office/drawing/2014/main" id="{F93BD7E2-A057-CC41-A1E1-8CF88A96E34A}"/>
              </a:ext>
            </a:extLst>
          </p:cNvPr>
          <p:cNvSpPr/>
          <p:nvPr/>
        </p:nvSpPr>
        <p:spPr>
          <a:xfrm rot="5400000">
            <a:off x="4839654" y="3291423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574ECF-3C00-AD4D-B26D-F16DAFBB27C7}"/>
              </a:ext>
            </a:extLst>
          </p:cNvPr>
          <p:cNvCxnSpPr>
            <a:cxnSpLocks/>
          </p:cNvCxnSpPr>
          <p:nvPr/>
        </p:nvCxnSpPr>
        <p:spPr>
          <a:xfrm flipH="1">
            <a:off x="4773659" y="3311783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6BD3E57-7BA7-674D-9259-6A1399267C9A}"/>
              </a:ext>
            </a:extLst>
          </p:cNvPr>
          <p:cNvCxnSpPr>
            <a:cxnSpLocks/>
          </p:cNvCxnSpPr>
          <p:nvPr/>
        </p:nvCxnSpPr>
        <p:spPr>
          <a:xfrm flipH="1">
            <a:off x="4773659" y="3458150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/>
              <p:nvPr/>
            </p:nvSpPr>
            <p:spPr>
              <a:xfrm>
                <a:off x="5036053" y="3459316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53" y="3459316"/>
                <a:ext cx="341760" cy="246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5A5C6043-EAB2-1444-9904-DD9695684B84}"/>
              </a:ext>
            </a:extLst>
          </p:cNvPr>
          <p:cNvCxnSpPr>
            <a:cxnSpLocks/>
          </p:cNvCxnSpPr>
          <p:nvPr/>
        </p:nvCxnSpPr>
        <p:spPr>
          <a:xfrm>
            <a:off x="5056715" y="3352042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FFA9BC-72BE-A645-8976-28B60FB23B8B}"/>
              </a:ext>
            </a:extLst>
          </p:cNvPr>
          <p:cNvCxnSpPr>
            <a:cxnSpLocks/>
          </p:cNvCxnSpPr>
          <p:nvPr/>
        </p:nvCxnSpPr>
        <p:spPr>
          <a:xfrm>
            <a:off x="5258781" y="3590321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05D5B3D-DC35-C345-909B-1CDF2FD1AF64}"/>
              </a:ext>
            </a:extLst>
          </p:cNvPr>
          <p:cNvSpPr txBox="1"/>
          <p:nvPr/>
        </p:nvSpPr>
        <p:spPr>
          <a:xfrm>
            <a:off x="5271780" y="3358722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A2DE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00A2DE"/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149" name="Trapezoid 148">
            <a:extLst>
              <a:ext uri="{FF2B5EF4-FFF2-40B4-BE49-F238E27FC236}">
                <a16:creationId xmlns:a16="http://schemas.microsoft.com/office/drawing/2014/main" id="{6919EC48-40D7-B743-8B2F-A33EC9C6A564}"/>
              </a:ext>
            </a:extLst>
          </p:cNvPr>
          <p:cNvSpPr/>
          <p:nvPr/>
        </p:nvSpPr>
        <p:spPr>
          <a:xfrm rot="5400000">
            <a:off x="4824838" y="4019669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/>
              <p:nvPr/>
            </p:nvSpPr>
            <p:spPr>
              <a:xfrm>
                <a:off x="5021238" y="4187563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38" y="4187563"/>
                <a:ext cx="341760" cy="246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C7E7E387-CE0C-0146-AC64-4EC099637971}"/>
              </a:ext>
            </a:extLst>
          </p:cNvPr>
          <p:cNvCxnSpPr>
            <a:cxnSpLocks/>
          </p:cNvCxnSpPr>
          <p:nvPr/>
        </p:nvCxnSpPr>
        <p:spPr>
          <a:xfrm>
            <a:off x="5041899" y="4080289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E420543-1A06-244A-B3D9-CC35A0E66425}"/>
              </a:ext>
            </a:extLst>
          </p:cNvPr>
          <p:cNvCxnSpPr>
            <a:cxnSpLocks/>
          </p:cNvCxnSpPr>
          <p:nvPr/>
        </p:nvCxnSpPr>
        <p:spPr>
          <a:xfrm>
            <a:off x="5243966" y="4318568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6E0993-A84F-9F48-996D-391B1222BE87}"/>
              </a:ext>
            </a:extLst>
          </p:cNvPr>
          <p:cNvSpPr txBox="1"/>
          <p:nvPr/>
        </p:nvSpPr>
        <p:spPr>
          <a:xfrm>
            <a:off x="5253494" y="4086615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00B050"/>
                </a:solidFill>
                <a:latin typeface="Times" pitchFamily="2" charset="0"/>
              </a:rPr>
              <a:t>p,j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EC04E8D-D1E9-4743-9ED9-36ED9D7C7D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4973030" y="3177301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5C1D6CB-F027-AA42-8B28-044548D21A1F}"/>
              </a:ext>
            </a:extLst>
          </p:cNvPr>
          <p:cNvCxnSpPr>
            <a:cxnSpLocks/>
          </p:cNvCxnSpPr>
          <p:nvPr/>
        </p:nvCxnSpPr>
        <p:spPr>
          <a:xfrm>
            <a:off x="4971916" y="3907247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946E35F-0A47-BF43-931A-2A2EBAB19EF0}"/>
              </a:ext>
            </a:extLst>
          </p:cNvPr>
          <p:cNvSpPr txBox="1"/>
          <p:nvPr/>
        </p:nvSpPr>
        <p:spPr>
          <a:xfrm>
            <a:off x="4905336" y="30649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80973-D2EF-1C47-A5F4-4E5954AA7388}"/>
              </a:ext>
            </a:extLst>
          </p:cNvPr>
          <p:cNvSpPr txBox="1"/>
          <p:nvPr/>
        </p:nvSpPr>
        <p:spPr>
          <a:xfrm>
            <a:off x="4908758" y="3767629"/>
            <a:ext cx="324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D5660E5-AAF8-6643-8EB5-2A1F05E1402C}"/>
              </a:ext>
            </a:extLst>
          </p:cNvPr>
          <p:cNvSpPr txBox="1"/>
          <p:nvPr/>
        </p:nvSpPr>
        <p:spPr>
          <a:xfrm>
            <a:off x="4341382" y="3865701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A58B46-72FF-C140-81DB-20E9BF6AA4CE}"/>
              </a:ext>
            </a:extLst>
          </p:cNvPr>
          <p:cNvSpPr txBox="1"/>
          <p:nvPr/>
        </p:nvSpPr>
        <p:spPr>
          <a:xfrm>
            <a:off x="4338250" y="4012068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7633A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7633A"/>
                </a:solidFill>
                <a:latin typeface="Times" pitchFamily="2" charset="0"/>
              </a:rPr>
              <a:t>p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A2CAEC-264E-5448-9545-37F880A7CFB1}"/>
              </a:ext>
            </a:extLst>
          </p:cNvPr>
          <p:cNvCxnSpPr>
            <a:cxnSpLocks/>
          </p:cNvCxnSpPr>
          <p:nvPr/>
        </p:nvCxnSpPr>
        <p:spPr>
          <a:xfrm flipH="1">
            <a:off x="4776294" y="4039857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0CB3E4F-2C56-5047-BBFC-636A41F16EC6}"/>
              </a:ext>
            </a:extLst>
          </p:cNvPr>
          <p:cNvCxnSpPr>
            <a:cxnSpLocks/>
          </p:cNvCxnSpPr>
          <p:nvPr/>
        </p:nvCxnSpPr>
        <p:spPr>
          <a:xfrm flipH="1">
            <a:off x="4773849" y="4163681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85928D5-AB1A-3E41-97DF-ED08165B1383}"/>
              </a:ext>
            </a:extLst>
          </p:cNvPr>
          <p:cNvCxnSpPr>
            <a:cxnSpLocks/>
          </p:cNvCxnSpPr>
          <p:nvPr/>
        </p:nvCxnSpPr>
        <p:spPr>
          <a:xfrm>
            <a:off x="4242452" y="3590321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5EC46F8-27DB-344E-A86F-A39202EBF5E9}"/>
              </a:ext>
            </a:extLst>
          </p:cNvPr>
          <p:cNvCxnSpPr>
            <a:cxnSpLocks/>
          </p:cNvCxnSpPr>
          <p:nvPr/>
        </p:nvCxnSpPr>
        <p:spPr>
          <a:xfrm>
            <a:off x="4230062" y="4318568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5B644D5-3D7E-DA48-B469-B13082E085B4}"/>
              </a:ext>
            </a:extLst>
          </p:cNvPr>
          <p:cNvSpPr txBox="1"/>
          <p:nvPr/>
        </p:nvSpPr>
        <p:spPr>
          <a:xfrm>
            <a:off x="3947561" y="697743"/>
            <a:ext cx="13901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Unoptimized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E0FAFBD-4091-A948-8F80-5910D54A6D28}"/>
              </a:ext>
            </a:extLst>
          </p:cNvPr>
          <p:cNvSpPr txBox="1"/>
          <p:nvPr/>
        </p:nvSpPr>
        <p:spPr>
          <a:xfrm rot="5400000">
            <a:off x="6726825" y="2648343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459652F-F37D-2C4E-AF20-CC78A25E6F75}"/>
              </a:ext>
            </a:extLst>
          </p:cNvPr>
          <p:cNvSpPr txBox="1"/>
          <p:nvPr/>
        </p:nvSpPr>
        <p:spPr>
          <a:xfrm>
            <a:off x="6077222" y="1758940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CB6019A-D0BA-3347-8431-0FC46CEF4E5F}"/>
              </a:ext>
            </a:extLst>
          </p:cNvPr>
          <p:cNvSpPr txBox="1"/>
          <p:nvPr/>
        </p:nvSpPr>
        <p:spPr>
          <a:xfrm>
            <a:off x="6086350" y="2461450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83000"/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rgbClr val="583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E21FA3F-5730-254D-9BB1-A1E1733824DB}"/>
              </a:ext>
            </a:extLst>
          </p:cNvPr>
          <p:cNvSpPr txBox="1"/>
          <p:nvPr/>
        </p:nvSpPr>
        <p:spPr>
          <a:xfrm>
            <a:off x="6532528" y="148529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B06BD2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B06BD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20660BD-0CA2-9B4F-97B3-A2BC99DE15DB}"/>
              </a:ext>
            </a:extLst>
          </p:cNvPr>
          <p:cNvSpPr txBox="1"/>
          <p:nvPr/>
        </p:nvSpPr>
        <p:spPr>
          <a:xfrm>
            <a:off x="6532528" y="1629341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A2682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A268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E926CD-2A1C-7946-933A-054CA2E5B545}"/>
              </a:ext>
            </a:extLst>
          </p:cNvPr>
          <p:cNvSpPr txBox="1"/>
          <p:nvPr/>
        </p:nvSpPr>
        <p:spPr>
          <a:xfrm>
            <a:off x="6512310" y="217465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FF000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FF0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AA2B4C8-B0E7-3540-ACF9-4D256360A272}"/>
              </a:ext>
            </a:extLst>
          </p:cNvPr>
          <p:cNvSpPr txBox="1"/>
          <p:nvPr/>
        </p:nvSpPr>
        <p:spPr>
          <a:xfrm>
            <a:off x="6509186" y="232102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870F00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870F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181" name="Trapezoid 180">
            <a:extLst>
              <a:ext uri="{FF2B5EF4-FFF2-40B4-BE49-F238E27FC236}">
                <a16:creationId xmlns:a16="http://schemas.microsoft.com/office/drawing/2014/main" id="{0CBFA611-7828-6D4B-A287-3346383A928D}"/>
              </a:ext>
            </a:extLst>
          </p:cNvPr>
          <p:cNvSpPr/>
          <p:nvPr/>
        </p:nvSpPr>
        <p:spPr>
          <a:xfrm rot="5400000">
            <a:off x="7042166" y="1610922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8CB6DD7-D9F0-B34C-9627-FC46272D2FAB}"/>
              </a:ext>
            </a:extLst>
          </p:cNvPr>
          <p:cNvCxnSpPr>
            <a:cxnSpLocks/>
          </p:cNvCxnSpPr>
          <p:nvPr/>
        </p:nvCxnSpPr>
        <p:spPr>
          <a:xfrm flipH="1">
            <a:off x="6976171" y="1631282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A08B2D6-2CD0-5B4D-9FB9-8E1003430455}"/>
              </a:ext>
            </a:extLst>
          </p:cNvPr>
          <p:cNvCxnSpPr>
            <a:cxnSpLocks/>
          </p:cNvCxnSpPr>
          <p:nvPr/>
        </p:nvCxnSpPr>
        <p:spPr>
          <a:xfrm flipH="1">
            <a:off x="6976171" y="1777649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05E0BE0-66B2-5940-8F83-11F9ACE53716}"/>
                  </a:ext>
                </a:extLst>
              </p:cNvPr>
              <p:cNvSpPr txBox="1"/>
              <p:nvPr/>
            </p:nvSpPr>
            <p:spPr>
              <a:xfrm>
                <a:off x="7238565" y="1778814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05E0BE0-66B2-5940-8F83-11F9ACE5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65" y="1778814"/>
                <a:ext cx="341760" cy="246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241DB4C8-2097-514C-9582-A62A90A34FF9}"/>
              </a:ext>
            </a:extLst>
          </p:cNvPr>
          <p:cNvCxnSpPr>
            <a:cxnSpLocks/>
          </p:cNvCxnSpPr>
          <p:nvPr/>
        </p:nvCxnSpPr>
        <p:spPr>
          <a:xfrm>
            <a:off x="7259227" y="1671541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A944072-0B43-9E4C-84E8-4D5196E87444}"/>
              </a:ext>
            </a:extLst>
          </p:cNvPr>
          <p:cNvCxnSpPr/>
          <p:nvPr/>
        </p:nvCxnSpPr>
        <p:spPr>
          <a:xfrm>
            <a:off x="7461293" y="1909820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5277F-D367-EA4A-A829-47B478B417FD}"/>
              </a:ext>
            </a:extLst>
          </p:cNvPr>
          <p:cNvSpPr txBox="1"/>
          <p:nvPr/>
        </p:nvSpPr>
        <p:spPr>
          <a:xfrm>
            <a:off x="7491528" y="1693264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DC4CBB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DC4CBB"/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188" name="Trapezoid 187">
            <a:extLst>
              <a:ext uri="{FF2B5EF4-FFF2-40B4-BE49-F238E27FC236}">
                <a16:creationId xmlns:a16="http://schemas.microsoft.com/office/drawing/2014/main" id="{F6BBA942-A7AB-5544-9288-34132992A975}"/>
              </a:ext>
            </a:extLst>
          </p:cNvPr>
          <p:cNvSpPr/>
          <p:nvPr/>
        </p:nvSpPr>
        <p:spPr>
          <a:xfrm rot="5400000">
            <a:off x="7027350" y="2339168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1F09AD3-0603-AE48-88F1-94F4FF5AFEF8}"/>
              </a:ext>
            </a:extLst>
          </p:cNvPr>
          <p:cNvCxnSpPr>
            <a:cxnSpLocks/>
          </p:cNvCxnSpPr>
          <p:nvPr/>
        </p:nvCxnSpPr>
        <p:spPr>
          <a:xfrm flipH="1">
            <a:off x="6976182" y="2359529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058FD55-DC85-1840-AC82-05A8FF2A31A3}"/>
                  </a:ext>
                </a:extLst>
              </p:cNvPr>
              <p:cNvSpPr txBox="1"/>
              <p:nvPr/>
            </p:nvSpPr>
            <p:spPr>
              <a:xfrm>
                <a:off x="7223750" y="2482429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058FD55-DC85-1840-AC82-05A8FF2A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50" y="2482429"/>
                <a:ext cx="341760" cy="246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180717FD-479A-0547-8FB2-2C8D4C594B12}"/>
              </a:ext>
            </a:extLst>
          </p:cNvPr>
          <p:cNvCxnSpPr>
            <a:cxnSpLocks/>
          </p:cNvCxnSpPr>
          <p:nvPr/>
        </p:nvCxnSpPr>
        <p:spPr>
          <a:xfrm>
            <a:off x="7244411" y="2399788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7A4153D-203C-D644-998C-52755E6F5C73}"/>
              </a:ext>
            </a:extLst>
          </p:cNvPr>
          <p:cNvCxnSpPr/>
          <p:nvPr/>
        </p:nvCxnSpPr>
        <p:spPr>
          <a:xfrm>
            <a:off x="7446478" y="2638067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AA4A98A6-2E7F-6247-B2B8-12FDF73CF415}"/>
              </a:ext>
            </a:extLst>
          </p:cNvPr>
          <p:cNvSpPr txBox="1"/>
          <p:nvPr/>
        </p:nvSpPr>
        <p:spPr>
          <a:xfrm>
            <a:off x="7463256" y="2391245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k,j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0C1B13-8F36-294E-BEA9-402E0EF585BE}"/>
              </a:ext>
            </a:extLst>
          </p:cNvPr>
          <p:cNvCxnSpPr>
            <a:cxnSpLocks/>
          </p:cNvCxnSpPr>
          <p:nvPr/>
        </p:nvCxnSpPr>
        <p:spPr>
          <a:xfrm flipH="1">
            <a:off x="6488592" y="1525554"/>
            <a:ext cx="11085" cy="30002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5C56515-75E2-3149-8A62-4031B3644E38}"/>
              </a:ext>
            </a:extLst>
          </p:cNvPr>
          <p:cNvCxnSpPr>
            <a:cxnSpLocks/>
          </p:cNvCxnSpPr>
          <p:nvPr/>
        </p:nvCxnSpPr>
        <p:spPr>
          <a:xfrm>
            <a:off x="6444965" y="1912344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5C429FF-A1B7-BB48-9C5D-ED61A8E670B2}"/>
              </a:ext>
            </a:extLst>
          </p:cNvPr>
          <p:cNvCxnSpPr>
            <a:cxnSpLocks/>
          </p:cNvCxnSpPr>
          <p:nvPr/>
        </p:nvCxnSpPr>
        <p:spPr>
          <a:xfrm flipH="1">
            <a:off x="6998026" y="1524574"/>
            <a:ext cx="13488" cy="3001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4D8F99-BCDA-B648-9FB2-857F3D9767BC}"/>
              </a:ext>
            </a:extLst>
          </p:cNvPr>
          <p:cNvCxnSpPr>
            <a:cxnSpLocks/>
          </p:cNvCxnSpPr>
          <p:nvPr/>
        </p:nvCxnSpPr>
        <p:spPr>
          <a:xfrm>
            <a:off x="7177595" y="1495632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6F80FD5-04B6-B64F-ABBD-4C499FA76E4E}"/>
              </a:ext>
            </a:extLst>
          </p:cNvPr>
          <p:cNvCxnSpPr/>
          <p:nvPr/>
        </p:nvCxnSpPr>
        <p:spPr>
          <a:xfrm>
            <a:off x="7174428" y="2226746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D13B200-BC1F-B44D-ABC5-31FEB4408744}"/>
              </a:ext>
            </a:extLst>
          </p:cNvPr>
          <p:cNvSpPr txBox="1"/>
          <p:nvPr/>
        </p:nvSpPr>
        <p:spPr>
          <a:xfrm>
            <a:off x="7104703" y="136309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E29BD1-8A27-E14A-8A1F-086E786B4FAF}"/>
              </a:ext>
            </a:extLst>
          </p:cNvPr>
          <p:cNvSpPr txBox="1"/>
          <p:nvPr/>
        </p:nvSpPr>
        <p:spPr>
          <a:xfrm>
            <a:off x="7098258" y="210467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k,j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C4C3AB5-5B11-4B4C-B73D-487A1B8B53B6}"/>
              </a:ext>
            </a:extLst>
          </p:cNvPr>
          <p:cNvCxnSpPr>
            <a:cxnSpLocks/>
          </p:cNvCxnSpPr>
          <p:nvPr/>
        </p:nvCxnSpPr>
        <p:spPr>
          <a:xfrm flipH="1">
            <a:off x="6973737" y="2483354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B2BCE27-E118-8546-8AC7-377182752791}"/>
              </a:ext>
            </a:extLst>
          </p:cNvPr>
          <p:cNvCxnSpPr>
            <a:cxnSpLocks/>
          </p:cNvCxnSpPr>
          <p:nvPr/>
        </p:nvCxnSpPr>
        <p:spPr>
          <a:xfrm>
            <a:off x="6444964" y="2605529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BCB87D2-8676-0541-8785-AD576DA69330}"/>
              </a:ext>
            </a:extLst>
          </p:cNvPr>
          <p:cNvSpPr txBox="1"/>
          <p:nvPr/>
        </p:nvSpPr>
        <p:spPr>
          <a:xfrm>
            <a:off x="6084095" y="3465073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E4138E-A53A-8446-84D6-641825057E4A}"/>
              </a:ext>
            </a:extLst>
          </p:cNvPr>
          <p:cNvSpPr txBox="1"/>
          <p:nvPr/>
        </p:nvSpPr>
        <p:spPr>
          <a:xfrm>
            <a:off x="6072612" y="4152068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83000"/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rgbClr val="583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B6F2FB-8905-4640-955C-B73F7D7A2963}"/>
              </a:ext>
            </a:extLst>
          </p:cNvPr>
          <p:cNvSpPr txBox="1"/>
          <p:nvPr/>
        </p:nvSpPr>
        <p:spPr>
          <a:xfrm>
            <a:off x="6502154" y="3163444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92CB74E-8E39-5746-8B08-4F03DA94574E}"/>
              </a:ext>
            </a:extLst>
          </p:cNvPr>
          <p:cNvSpPr txBox="1"/>
          <p:nvPr/>
        </p:nvSpPr>
        <p:spPr>
          <a:xfrm>
            <a:off x="6502154" y="3307490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08" name="Trapezoid 207">
            <a:extLst>
              <a:ext uri="{FF2B5EF4-FFF2-40B4-BE49-F238E27FC236}">
                <a16:creationId xmlns:a16="http://schemas.microsoft.com/office/drawing/2014/main" id="{3518FFB8-4126-394D-9207-097CC9EBBB21}"/>
              </a:ext>
            </a:extLst>
          </p:cNvPr>
          <p:cNvSpPr/>
          <p:nvPr/>
        </p:nvSpPr>
        <p:spPr>
          <a:xfrm rot="5400000">
            <a:off x="7012309" y="3293729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D9660CE-39C8-3D4E-B260-1D046E412491}"/>
              </a:ext>
            </a:extLst>
          </p:cNvPr>
          <p:cNvCxnSpPr>
            <a:cxnSpLocks/>
          </p:cNvCxnSpPr>
          <p:nvPr/>
        </p:nvCxnSpPr>
        <p:spPr>
          <a:xfrm flipH="1">
            <a:off x="6946314" y="3314090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C892D0A-15B8-FB4F-A1E2-8BF3EB68A55B}"/>
              </a:ext>
            </a:extLst>
          </p:cNvPr>
          <p:cNvCxnSpPr>
            <a:cxnSpLocks/>
          </p:cNvCxnSpPr>
          <p:nvPr/>
        </p:nvCxnSpPr>
        <p:spPr>
          <a:xfrm flipH="1">
            <a:off x="6946314" y="3460457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21CA9A9-5C5C-A746-9620-FA4BB0109459}"/>
                  </a:ext>
                </a:extLst>
              </p:cNvPr>
              <p:cNvSpPr txBox="1"/>
              <p:nvPr/>
            </p:nvSpPr>
            <p:spPr>
              <a:xfrm>
                <a:off x="7208708" y="3461623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21CA9A9-5C5C-A746-9620-FA4BB0109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08" y="3461623"/>
                <a:ext cx="341760" cy="246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70410B19-A43D-374C-B2A2-49DC03A6FFB8}"/>
              </a:ext>
            </a:extLst>
          </p:cNvPr>
          <p:cNvCxnSpPr>
            <a:cxnSpLocks/>
          </p:cNvCxnSpPr>
          <p:nvPr/>
        </p:nvCxnSpPr>
        <p:spPr>
          <a:xfrm>
            <a:off x="7229370" y="3354350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04A00D5-E647-0F45-AB42-F4DC896EAE3D}"/>
              </a:ext>
            </a:extLst>
          </p:cNvPr>
          <p:cNvCxnSpPr>
            <a:cxnSpLocks/>
          </p:cNvCxnSpPr>
          <p:nvPr/>
        </p:nvCxnSpPr>
        <p:spPr>
          <a:xfrm>
            <a:off x="7431435" y="3592628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82CAD39E-A254-8443-BE5A-69B0055503B3}"/>
              </a:ext>
            </a:extLst>
          </p:cNvPr>
          <p:cNvSpPr txBox="1"/>
          <p:nvPr/>
        </p:nvSpPr>
        <p:spPr>
          <a:xfrm>
            <a:off x="7461671" y="3376073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A2DE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00A2DE"/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215" name="Trapezoid 214">
            <a:extLst>
              <a:ext uri="{FF2B5EF4-FFF2-40B4-BE49-F238E27FC236}">
                <a16:creationId xmlns:a16="http://schemas.microsoft.com/office/drawing/2014/main" id="{612D82CD-0445-7949-A083-20B98EAC5D98}"/>
              </a:ext>
            </a:extLst>
          </p:cNvPr>
          <p:cNvSpPr/>
          <p:nvPr/>
        </p:nvSpPr>
        <p:spPr>
          <a:xfrm rot="5400000">
            <a:off x="6997494" y="4021977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7C8723A-FCDD-AE4F-A619-95E085B050A1}"/>
                  </a:ext>
                </a:extLst>
              </p:cNvPr>
              <p:cNvSpPr txBox="1"/>
              <p:nvPr/>
            </p:nvSpPr>
            <p:spPr>
              <a:xfrm>
                <a:off x="7193893" y="4189869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7C8723A-FCDD-AE4F-A619-95E085B05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893" y="4189869"/>
                <a:ext cx="341760" cy="246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9F87BD8E-D43E-5A4A-B55F-FA45B74CF633}"/>
              </a:ext>
            </a:extLst>
          </p:cNvPr>
          <p:cNvCxnSpPr>
            <a:cxnSpLocks/>
          </p:cNvCxnSpPr>
          <p:nvPr/>
        </p:nvCxnSpPr>
        <p:spPr>
          <a:xfrm>
            <a:off x="7214555" y="4082596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8A942DB-A2E9-5A4F-9D68-A0898D3F4163}"/>
              </a:ext>
            </a:extLst>
          </p:cNvPr>
          <p:cNvCxnSpPr>
            <a:cxnSpLocks/>
          </p:cNvCxnSpPr>
          <p:nvPr/>
        </p:nvCxnSpPr>
        <p:spPr>
          <a:xfrm>
            <a:off x="7416621" y="4320875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2F257B1-B72B-7940-A854-9463E4D8338F}"/>
              </a:ext>
            </a:extLst>
          </p:cNvPr>
          <p:cNvSpPr txBox="1"/>
          <p:nvPr/>
        </p:nvSpPr>
        <p:spPr>
          <a:xfrm>
            <a:off x="7468288" y="4089909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00B050"/>
                </a:solidFill>
                <a:latin typeface="Times" pitchFamily="2" charset="0"/>
              </a:rPr>
              <a:t>p,j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9AD1AE9-4E27-704B-B0CC-2202461A8150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45685" y="3179609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4CB64E0-9AA8-5C43-9A04-1AD5B211D467}"/>
              </a:ext>
            </a:extLst>
          </p:cNvPr>
          <p:cNvCxnSpPr>
            <a:cxnSpLocks/>
          </p:cNvCxnSpPr>
          <p:nvPr/>
        </p:nvCxnSpPr>
        <p:spPr>
          <a:xfrm>
            <a:off x="7144570" y="3909553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065B010-7BF1-B845-BECD-83EBC897443C}"/>
              </a:ext>
            </a:extLst>
          </p:cNvPr>
          <p:cNvSpPr txBox="1"/>
          <p:nvPr/>
        </p:nvSpPr>
        <p:spPr>
          <a:xfrm>
            <a:off x="7077991" y="30672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457AED8-231C-E24A-BC45-83AF65DAA967}"/>
              </a:ext>
            </a:extLst>
          </p:cNvPr>
          <p:cNvSpPr txBox="1"/>
          <p:nvPr/>
        </p:nvSpPr>
        <p:spPr>
          <a:xfrm>
            <a:off x="7081413" y="3769935"/>
            <a:ext cx="324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1CFF8D-57ED-FA47-B91E-AA6666DC30E8}"/>
              </a:ext>
            </a:extLst>
          </p:cNvPr>
          <p:cNvSpPr txBox="1"/>
          <p:nvPr/>
        </p:nvSpPr>
        <p:spPr>
          <a:xfrm>
            <a:off x="6514037" y="3868007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34DB560-8878-8540-9918-0787CC4EEB77}"/>
              </a:ext>
            </a:extLst>
          </p:cNvPr>
          <p:cNvSpPr txBox="1"/>
          <p:nvPr/>
        </p:nvSpPr>
        <p:spPr>
          <a:xfrm>
            <a:off x="6510905" y="4014375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7633A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7633A"/>
                </a:solidFill>
                <a:latin typeface="Times" pitchFamily="2" charset="0"/>
              </a:rPr>
              <a:t>p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728747A-036C-5248-8F52-EB3374169366}"/>
              </a:ext>
            </a:extLst>
          </p:cNvPr>
          <p:cNvCxnSpPr>
            <a:cxnSpLocks/>
          </p:cNvCxnSpPr>
          <p:nvPr/>
        </p:nvCxnSpPr>
        <p:spPr>
          <a:xfrm flipH="1">
            <a:off x="6948949" y="4042163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EFE0217-5DC9-6B48-8C64-A416F586CF0F}"/>
              </a:ext>
            </a:extLst>
          </p:cNvPr>
          <p:cNvCxnSpPr>
            <a:cxnSpLocks/>
          </p:cNvCxnSpPr>
          <p:nvPr/>
        </p:nvCxnSpPr>
        <p:spPr>
          <a:xfrm flipH="1">
            <a:off x="6946505" y="4165988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53B3DC8-E5F7-F64E-95B3-3BA5F0A60D54}"/>
              </a:ext>
            </a:extLst>
          </p:cNvPr>
          <p:cNvCxnSpPr>
            <a:cxnSpLocks/>
          </p:cNvCxnSpPr>
          <p:nvPr/>
        </p:nvCxnSpPr>
        <p:spPr>
          <a:xfrm>
            <a:off x="6415106" y="3592628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504DA0B-72D1-8F40-A036-CA984EEF950D}"/>
              </a:ext>
            </a:extLst>
          </p:cNvPr>
          <p:cNvCxnSpPr>
            <a:cxnSpLocks/>
          </p:cNvCxnSpPr>
          <p:nvPr/>
        </p:nvCxnSpPr>
        <p:spPr>
          <a:xfrm>
            <a:off x="6402717" y="4320875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0A08AAA2-9431-5B4C-9D06-0DB14BF51298}"/>
              </a:ext>
            </a:extLst>
          </p:cNvPr>
          <p:cNvSpPr txBox="1"/>
          <p:nvPr/>
        </p:nvSpPr>
        <p:spPr>
          <a:xfrm>
            <a:off x="5909236" y="556704"/>
            <a:ext cx="207922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iM vectors constant per modality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67017D-4F53-BD49-9CCB-E84A1397166E}"/>
              </a:ext>
            </a:extLst>
          </p:cNvPr>
          <p:cNvSpPr txBox="1"/>
          <p:nvPr/>
        </p:nvSpPr>
        <p:spPr>
          <a:xfrm rot="5400000">
            <a:off x="8862268" y="2671768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C4C93FA-3517-684B-BB88-4E3327BF6BEB}"/>
              </a:ext>
            </a:extLst>
          </p:cNvPr>
          <p:cNvSpPr txBox="1"/>
          <p:nvPr/>
        </p:nvSpPr>
        <p:spPr>
          <a:xfrm>
            <a:off x="8223792" y="1735991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3809DFB-9D27-B74F-B66B-4BD843F33CAB}"/>
              </a:ext>
            </a:extLst>
          </p:cNvPr>
          <p:cNvSpPr txBox="1"/>
          <p:nvPr/>
        </p:nvSpPr>
        <p:spPr>
          <a:xfrm>
            <a:off x="8232921" y="2438502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83000"/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rgbClr val="583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3CDAF63-57C8-E94B-BE67-FFEECFC35405}"/>
              </a:ext>
            </a:extLst>
          </p:cNvPr>
          <p:cNvSpPr txBox="1"/>
          <p:nvPr/>
        </p:nvSpPr>
        <p:spPr>
          <a:xfrm rot="5400000">
            <a:off x="8706774" y="1859750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F053736-4667-1046-8084-67F83B28EBA4}"/>
              </a:ext>
            </a:extLst>
          </p:cNvPr>
          <p:cNvSpPr txBox="1"/>
          <p:nvPr/>
        </p:nvSpPr>
        <p:spPr>
          <a:xfrm>
            <a:off x="8679097" y="146234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B06BD2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B06BD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299CAED-1A34-E040-8328-232894EE83B6}"/>
              </a:ext>
            </a:extLst>
          </p:cNvPr>
          <p:cNvSpPr txBox="1"/>
          <p:nvPr/>
        </p:nvSpPr>
        <p:spPr>
          <a:xfrm>
            <a:off x="8679098" y="1606392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A2682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A268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C4273EC-AE97-6C49-8729-69451F2CEF0D}"/>
              </a:ext>
            </a:extLst>
          </p:cNvPr>
          <p:cNvSpPr txBox="1"/>
          <p:nvPr/>
        </p:nvSpPr>
        <p:spPr>
          <a:xfrm>
            <a:off x="8658879" y="215170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B06BD2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B06BD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BF20D8C-978B-404C-87DB-C7016E83C85F}"/>
              </a:ext>
            </a:extLst>
          </p:cNvPr>
          <p:cNvSpPr txBox="1"/>
          <p:nvPr/>
        </p:nvSpPr>
        <p:spPr>
          <a:xfrm>
            <a:off x="8655747" y="229807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A2682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A2682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9" name="Trapezoid 238">
            <a:extLst>
              <a:ext uri="{FF2B5EF4-FFF2-40B4-BE49-F238E27FC236}">
                <a16:creationId xmlns:a16="http://schemas.microsoft.com/office/drawing/2014/main" id="{23A0E97B-26D5-C647-86A5-56E233553E07}"/>
              </a:ext>
            </a:extLst>
          </p:cNvPr>
          <p:cNvSpPr/>
          <p:nvPr/>
        </p:nvSpPr>
        <p:spPr>
          <a:xfrm rot="5400000">
            <a:off x="9188736" y="1587971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00A84DE-9088-3548-B103-A30C0FC0AED2}"/>
              </a:ext>
            </a:extLst>
          </p:cNvPr>
          <p:cNvCxnSpPr>
            <a:cxnSpLocks/>
          </p:cNvCxnSpPr>
          <p:nvPr/>
        </p:nvCxnSpPr>
        <p:spPr>
          <a:xfrm flipH="1">
            <a:off x="9122741" y="1608333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AF54726-0623-0D47-85C5-09DB71F7EA21}"/>
              </a:ext>
            </a:extLst>
          </p:cNvPr>
          <p:cNvCxnSpPr>
            <a:cxnSpLocks/>
          </p:cNvCxnSpPr>
          <p:nvPr/>
        </p:nvCxnSpPr>
        <p:spPr>
          <a:xfrm flipH="1">
            <a:off x="9122741" y="1754700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1993F25-2792-2C47-8D4B-9102E2DFBB7A}"/>
                  </a:ext>
                </a:extLst>
              </p:cNvPr>
              <p:cNvSpPr txBox="1"/>
              <p:nvPr/>
            </p:nvSpPr>
            <p:spPr>
              <a:xfrm>
                <a:off x="9385135" y="1755866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1993F25-2792-2C47-8D4B-9102E2DF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35" y="1755866"/>
                <a:ext cx="341760" cy="246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8F651FE6-2402-1143-AC53-DAF498DB223D}"/>
              </a:ext>
            </a:extLst>
          </p:cNvPr>
          <p:cNvCxnSpPr>
            <a:cxnSpLocks/>
          </p:cNvCxnSpPr>
          <p:nvPr/>
        </p:nvCxnSpPr>
        <p:spPr>
          <a:xfrm>
            <a:off x="9405796" y="1648592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5BF19DB-A988-F945-8D50-545632868ACF}"/>
              </a:ext>
            </a:extLst>
          </p:cNvPr>
          <p:cNvCxnSpPr/>
          <p:nvPr/>
        </p:nvCxnSpPr>
        <p:spPr>
          <a:xfrm>
            <a:off x="9607862" y="1886871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rapezoid 245">
            <a:extLst>
              <a:ext uri="{FF2B5EF4-FFF2-40B4-BE49-F238E27FC236}">
                <a16:creationId xmlns:a16="http://schemas.microsoft.com/office/drawing/2014/main" id="{CDDEC573-2E6E-5941-BDD8-4F1AC847B946}"/>
              </a:ext>
            </a:extLst>
          </p:cNvPr>
          <p:cNvSpPr/>
          <p:nvPr/>
        </p:nvSpPr>
        <p:spPr>
          <a:xfrm rot="5400000">
            <a:off x="9173921" y="2316220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9DFD091-94BE-654C-9AFA-527510FCD4DA}"/>
              </a:ext>
            </a:extLst>
          </p:cNvPr>
          <p:cNvCxnSpPr>
            <a:cxnSpLocks/>
          </p:cNvCxnSpPr>
          <p:nvPr/>
        </p:nvCxnSpPr>
        <p:spPr>
          <a:xfrm flipH="1">
            <a:off x="9122752" y="2336580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5FA6896-F5BC-C74D-943B-B63F3879B660}"/>
                  </a:ext>
                </a:extLst>
              </p:cNvPr>
              <p:cNvSpPr txBox="1"/>
              <p:nvPr/>
            </p:nvSpPr>
            <p:spPr>
              <a:xfrm>
                <a:off x="9370320" y="2459481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5FA6896-F5BC-C74D-943B-B63F3879B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320" y="2459481"/>
                <a:ext cx="341760" cy="246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4E268C27-6964-7C46-82EC-765C4408A9C2}"/>
              </a:ext>
            </a:extLst>
          </p:cNvPr>
          <p:cNvCxnSpPr>
            <a:cxnSpLocks/>
          </p:cNvCxnSpPr>
          <p:nvPr/>
        </p:nvCxnSpPr>
        <p:spPr>
          <a:xfrm>
            <a:off x="9390981" y="2376839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D81A9BC-4B6D-0444-878C-4875E965CF65}"/>
              </a:ext>
            </a:extLst>
          </p:cNvPr>
          <p:cNvCxnSpPr/>
          <p:nvPr/>
        </p:nvCxnSpPr>
        <p:spPr>
          <a:xfrm>
            <a:off x="9593047" y="2615118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BF8B71-6D4F-D448-8F83-17D50B45871F}"/>
              </a:ext>
            </a:extLst>
          </p:cNvPr>
          <p:cNvCxnSpPr>
            <a:cxnSpLocks/>
          </p:cNvCxnSpPr>
          <p:nvPr/>
        </p:nvCxnSpPr>
        <p:spPr>
          <a:xfrm flipH="1">
            <a:off x="8635163" y="1520060"/>
            <a:ext cx="7701" cy="29828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3C54FEB-D199-0444-8D5C-7E4F85B1E1EA}"/>
              </a:ext>
            </a:extLst>
          </p:cNvPr>
          <p:cNvCxnSpPr>
            <a:cxnSpLocks/>
          </p:cNvCxnSpPr>
          <p:nvPr/>
        </p:nvCxnSpPr>
        <p:spPr>
          <a:xfrm>
            <a:off x="8591534" y="1889395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CFDB368A-F17C-974B-8238-FAB1D597844E}"/>
              </a:ext>
            </a:extLst>
          </p:cNvPr>
          <p:cNvCxnSpPr>
            <a:cxnSpLocks/>
          </p:cNvCxnSpPr>
          <p:nvPr/>
        </p:nvCxnSpPr>
        <p:spPr>
          <a:xfrm flipH="1">
            <a:off x="9146147" y="1520060"/>
            <a:ext cx="13488" cy="3001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31A60F8-1898-6E4F-AF36-9047DB6552E0}"/>
              </a:ext>
            </a:extLst>
          </p:cNvPr>
          <p:cNvCxnSpPr>
            <a:cxnSpLocks/>
          </p:cNvCxnSpPr>
          <p:nvPr/>
        </p:nvCxnSpPr>
        <p:spPr>
          <a:xfrm>
            <a:off x="9324165" y="1472684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9DF1D44-8821-ED44-BC9E-57A61BC52411}"/>
              </a:ext>
            </a:extLst>
          </p:cNvPr>
          <p:cNvCxnSpPr/>
          <p:nvPr/>
        </p:nvCxnSpPr>
        <p:spPr>
          <a:xfrm>
            <a:off x="9320997" y="2203796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8E024B2-A3D1-884C-89EF-94A8FAF58F25}"/>
              </a:ext>
            </a:extLst>
          </p:cNvPr>
          <p:cNvCxnSpPr>
            <a:cxnSpLocks/>
          </p:cNvCxnSpPr>
          <p:nvPr/>
        </p:nvCxnSpPr>
        <p:spPr>
          <a:xfrm flipH="1">
            <a:off x="9120307" y="2460405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0686C19-1DB9-AE40-A916-8E1928C16594}"/>
              </a:ext>
            </a:extLst>
          </p:cNvPr>
          <p:cNvCxnSpPr>
            <a:cxnSpLocks/>
          </p:cNvCxnSpPr>
          <p:nvPr/>
        </p:nvCxnSpPr>
        <p:spPr>
          <a:xfrm>
            <a:off x="8591533" y="2582580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B0E2FE59-597F-B940-ADFA-FE518C39BC4F}"/>
              </a:ext>
            </a:extLst>
          </p:cNvPr>
          <p:cNvSpPr txBox="1"/>
          <p:nvPr/>
        </p:nvSpPr>
        <p:spPr>
          <a:xfrm>
            <a:off x="8230664" y="3442123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7625BB1-A308-D948-8368-D4A7D0DC2A92}"/>
              </a:ext>
            </a:extLst>
          </p:cNvPr>
          <p:cNvSpPr txBox="1"/>
          <p:nvPr/>
        </p:nvSpPr>
        <p:spPr>
          <a:xfrm>
            <a:off x="8206437" y="4118071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83000"/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rgbClr val="583000"/>
                </a:solidFill>
                <a:latin typeface="Times" pitchFamily="2" charset="0"/>
              </a:rPr>
              <a:t>k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BDD87CA-FF8B-FA48-AE8B-09A1727BC9DC}"/>
              </a:ext>
            </a:extLst>
          </p:cNvPr>
          <p:cNvSpPr txBox="1"/>
          <p:nvPr/>
        </p:nvSpPr>
        <p:spPr>
          <a:xfrm rot="5400000">
            <a:off x="8690712" y="3537083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C918D9B-2587-2842-AB5E-8CA862191144}"/>
              </a:ext>
            </a:extLst>
          </p:cNvPr>
          <p:cNvSpPr txBox="1"/>
          <p:nvPr/>
        </p:nvSpPr>
        <p:spPr>
          <a:xfrm>
            <a:off x="8648725" y="3140495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BE8693-7797-2D49-81CD-0EA908789889}"/>
              </a:ext>
            </a:extLst>
          </p:cNvPr>
          <p:cNvSpPr txBox="1"/>
          <p:nvPr/>
        </p:nvSpPr>
        <p:spPr>
          <a:xfrm>
            <a:off x="8648725" y="3284540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66" name="Trapezoid 265">
            <a:extLst>
              <a:ext uri="{FF2B5EF4-FFF2-40B4-BE49-F238E27FC236}">
                <a16:creationId xmlns:a16="http://schemas.microsoft.com/office/drawing/2014/main" id="{89119BD5-AC68-0B49-B451-B0869CC8D822}"/>
              </a:ext>
            </a:extLst>
          </p:cNvPr>
          <p:cNvSpPr/>
          <p:nvPr/>
        </p:nvSpPr>
        <p:spPr>
          <a:xfrm rot="5400000">
            <a:off x="9158879" y="3270781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F628567-B44B-2F42-8D92-32B8058FEDC1}"/>
              </a:ext>
            </a:extLst>
          </p:cNvPr>
          <p:cNvCxnSpPr>
            <a:cxnSpLocks/>
          </p:cNvCxnSpPr>
          <p:nvPr/>
        </p:nvCxnSpPr>
        <p:spPr>
          <a:xfrm flipH="1">
            <a:off x="9092884" y="3291141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F5690CE-CDE5-6540-B26F-68C51340CE80}"/>
              </a:ext>
            </a:extLst>
          </p:cNvPr>
          <p:cNvCxnSpPr>
            <a:cxnSpLocks/>
          </p:cNvCxnSpPr>
          <p:nvPr/>
        </p:nvCxnSpPr>
        <p:spPr>
          <a:xfrm flipH="1">
            <a:off x="9092884" y="3437508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E4CB7F1-54BE-B048-A4AA-FEA64567E40A}"/>
                  </a:ext>
                </a:extLst>
              </p:cNvPr>
              <p:cNvSpPr txBox="1"/>
              <p:nvPr/>
            </p:nvSpPr>
            <p:spPr>
              <a:xfrm>
                <a:off x="9355278" y="3438674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E4CB7F1-54BE-B048-A4AA-FEA64567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78" y="3438674"/>
                <a:ext cx="341760" cy="246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926CDE5-3104-FD4E-A202-7F481BCF9D07}"/>
              </a:ext>
            </a:extLst>
          </p:cNvPr>
          <p:cNvCxnSpPr>
            <a:cxnSpLocks/>
          </p:cNvCxnSpPr>
          <p:nvPr/>
        </p:nvCxnSpPr>
        <p:spPr>
          <a:xfrm>
            <a:off x="9375939" y="3331400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3994626-9401-644A-A922-8DCB39801FD0}"/>
              </a:ext>
            </a:extLst>
          </p:cNvPr>
          <p:cNvCxnSpPr>
            <a:cxnSpLocks/>
          </p:cNvCxnSpPr>
          <p:nvPr/>
        </p:nvCxnSpPr>
        <p:spPr>
          <a:xfrm>
            <a:off x="9578005" y="3569679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rapezoid 272">
            <a:extLst>
              <a:ext uri="{FF2B5EF4-FFF2-40B4-BE49-F238E27FC236}">
                <a16:creationId xmlns:a16="http://schemas.microsoft.com/office/drawing/2014/main" id="{97B9D60E-5AE8-1649-823A-524D140B44C4}"/>
              </a:ext>
            </a:extLst>
          </p:cNvPr>
          <p:cNvSpPr/>
          <p:nvPr/>
        </p:nvSpPr>
        <p:spPr>
          <a:xfrm rot="5400000">
            <a:off x="9144064" y="3999027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0BB8FFF-B5FB-6C4D-807B-D03F8E0D7B48}"/>
                  </a:ext>
                </a:extLst>
              </p:cNvPr>
              <p:cNvSpPr txBox="1"/>
              <p:nvPr/>
            </p:nvSpPr>
            <p:spPr>
              <a:xfrm>
                <a:off x="9340463" y="4166921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0BB8FFF-B5FB-6C4D-807B-D03F8E0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463" y="4166921"/>
                <a:ext cx="341760" cy="2463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40E3F117-4DF1-B34D-8EB7-65EC816D6ED0}"/>
              </a:ext>
            </a:extLst>
          </p:cNvPr>
          <p:cNvCxnSpPr>
            <a:cxnSpLocks/>
          </p:cNvCxnSpPr>
          <p:nvPr/>
        </p:nvCxnSpPr>
        <p:spPr>
          <a:xfrm>
            <a:off x="9361124" y="4059647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6C7AE559-8F8A-3A4C-A42A-27EB86281713}"/>
              </a:ext>
            </a:extLst>
          </p:cNvPr>
          <p:cNvCxnSpPr>
            <a:cxnSpLocks/>
          </p:cNvCxnSpPr>
          <p:nvPr/>
        </p:nvCxnSpPr>
        <p:spPr>
          <a:xfrm>
            <a:off x="9563190" y="4297926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FAC5837-69A7-0345-AD9D-F2F9F71EFA7E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9292255" y="3156659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81BA3C9-777B-2B4E-AC97-4DCC231A7D67}"/>
              </a:ext>
            </a:extLst>
          </p:cNvPr>
          <p:cNvCxnSpPr>
            <a:cxnSpLocks/>
          </p:cNvCxnSpPr>
          <p:nvPr/>
        </p:nvCxnSpPr>
        <p:spPr>
          <a:xfrm>
            <a:off x="9291140" y="3886605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CAB8757-6666-1248-BFCF-BDBD11BD6C8C}"/>
              </a:ext>
            </a:extLst>
          </p:cNvPr>
          <p:cNvSpPr txBox="1"/>
          <p:nvPr/>
        </p:nvSpPr>
        <p:spPr>
          <a:xfrm>
            <a:off x="9227982" y="3746987"/>
            <a:ext cx="324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5FBDC81-21A7-864A-8D10-2E8722CA4BF6}"/>
              </a:ext>
            </a:extLst>
          </p:cNvPr>
          <p:cNvSpPr txBox="1"/>
          <p:nvPr/>
        </p:nvSpPr>
        <p:spPr>
          <a:xfrm>
            <a:off x="8660607" y="3845059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E1066E3-202B-AA4E-A357-21269BEC6C81}"/>
              </a:ext>
            </a:extLst>
          </p:cNvPr>
          <p:cNvSpPr txBox="1"/>
          <p:nvPr/>
        </p:nvSpPr>
        <p:spPr>
          <a:xfrm>
            <a:off x="8657475" y="3991426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5F30522-B14E-BD4E-96EF-E1F3F7E226F0}"/>
              </a:ext>
            </a:extLst>
          </p:cNvPr>
          <p:cNvCxnSpPr>
            <a:cxnSpLocks/>
          </p:cNvCxnSpPr>
          <p:nvPr/>
        </p:nvCxnSpPr>
        <p:spPr>
          <a:xfrm flipH="1">
            <a:off x="9095519" y="4019214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EE742DF-0EEA-C247-B4A8-6CC58C0DC19E}"/>
              </a:ext>
            </a:extLst>
          </p:cNvPr>
          <p:cNvCxnSpPr>
            <a:cxnSpLocks/>
          </p:cNvCxnSpPr>
          <p:nvPr/>
        </p:nvCxnSpPr>
        <p:spPr>
          <a:xfrm flipH="1">
            <a:off x="9093074" y="4143039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21B08E4-048D-734A-B3E9-1F0DED812C51}"/>
              </a:ext>
            </a:extLst>
          </p:cNvPr>
          <p:cNvCxnSpPr>
            <a:cxnSpLocks/>
          </p:cNvCxnSpPr>
          <p:nvPr/>
        </p:nvCxnSpPr>
        <p:spPr>
          <a:xfrm>
            <a:off x="8561676" y="3569679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BD3AE4C-F918-1143-9DB3-3F3566D0D148}"/>
              </a:ext>
            </a:extLst>
          </p:cNvPr>
          <p:cNvCxnSpPr>
            <a:cxnSpLocks/>
          </p:cNvCxnSpPr>
          <p:nvPr/>
        </p:nvCxnSpPr>
        <p:spPr>
          <a:xfrm>
            <a:off x="8549288" y="4297926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68841049-28A2-9141-BC91-CE3B1C6D878A}"/>
              </a:ext>
            </a:extLst>
          </p:cNvPr>
          <p:cNvSpPr txBox="1"/>
          <p:nvPr/>
        </p:nvSpPr>
        <p:spPr>
          <a:xfrm>
            <a:off x="8263067" y="526281"/>
            <a:ext cx="19229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FP constant per feature channel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9E29A8E-B708-4F46-AA0E-9BFE9AE88751}"/>
              </a:ext>
            </a:extLst>
          </p:cNvPr>
          <p:cNvCxnSpPr>
            <a:cxnSpLocks/>
          </p:cNvCxnSpPr>
          <p:nvPr/>
        </p:nvCxnSpPr>
        <p:spPr>
          <a:xfrm>
            <a:off x="5834055" y="559152"/>
            <a:ext cx="0" cy="3959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18D7FBF-9BBA-964B-A0BC-BC5695B0CF1B}"/>
              </a:ext>
            </a:extLst>
          </p:cNvPr>
          <p:cNvCxnSpPr>
            <a:cxnSpLocks/>
          </p:cNvCxnSpPr>
          <p:nvPr/>
        </p:nvCxnSpPr>
        <p:spPr>
          <a:xfrm>
            <a:off x="8059424" y="559145"/>
            <a:ext cx="1005" cy="3966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17F41B04-5C6C-7042-9F66-AD3B2D757CAD}"/>
              </a:ext>
            </a:extLst>
          </p:cNvPr>
          <p:cNvCxnSpPr>
            <a:cxnSpLocks/>
          </p:cNvCxnSpPr>
          <p:nvPr/>
        </p:nvCxnSpPr>
        <p:spPr>
          <a:xfrm>
            <a:off x="2641125" y="4806941"/>
            <a:ext cx="7519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C0CE64B6-08C7-DC4D-B5D7-18A5FFDA9300}"/>
              </a:ext>
            </a:extLst>
          </p:cNvPr>
          <p:cNvSpPr txBox="1"/>
          <p:nvPr/>
        </p:nvSpPr>
        <p:spPr>
          <a:xfrm>
            <a:off x="2645948" y="5670218"/>
            <a:ext cx="870751" cy="12008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A	B</a:t>
            </a:r>
          </a:p>
          <a:p>
            <a:r>
              <a:rPr lang="en-US" sz="1801" dirty="0">
                <a:latin typeface="Times" pitchFamily="2" charset="0"/>
              </a:rPr>
              <a:t>C	D</a:t>
            </a:r>
          </a:p>
          <a:p>
            <a:r>
              <a:rPr lang="en-US" sz="1801" dirty="0">
                <a:latin typeface="Times" pitchFamily="2" charset="0"/>
              </a:rPr>
              <a:t>E	F</a:t>
            </a:r>
          </a:p>
          <a:p>
            <a:r>
              <a:rPr lang="en-US" sz="1801" dirty="0">
                <a:latin typeface="Times" pitchFamily="2" charset="0"/>
              </a:rPr>
              <a:t>G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6E2492E-F734-6A4D-9908-1EDA78971BEE}"/>
              </a:ext>
            </a:extLst>
          </p:cNvPr>
          <p:cNvSpPr txBox="1"/>
          <p:nvPr/>
        </p:nvSpPr>
        <p:spPr>
          <a:xfrm>
            <a:off x="2644933" y="5019890"/>
            <a:ext cx="8772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Stored </a:t>
            </a:r>
          </a:p>
          <a:p>
            <a:pPr algn="ctr"/>
            <a:r>
              <a:rPr lang="en-US" sz="1801" dirty="0">
                <a:latin typeface="Times" pitchFamily="2" charset="0"/>
              </a:rPr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0" name="Table 300">
                <a:extLst>
                  <a:ext uri="{FF2B5EF4-FFF2-40B4-BE49-F238E27FC236}">
                    <a16:creationId xmlns:a16="http://schemas.microsoft.com/office/drawing/2014/main" id="{D51D5222-6488-5F46-9563-3C8C1E4F5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917574"/>
                  </p:ext>
                </p:extLst>
              </p:nvPr>
            </p:nvGraphicFramePr>
            <p:xfrm>
              <a:off x="3597339" y="4884804"/>
              <a:ext cx="3151743" cy="325457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776529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380717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60269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54131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080097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B),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C)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C),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(D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(D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(E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0" name="Table 300">
                <a:extLst>
                  <a:ext uri="{FF2B5EF4-FFF2-40B4-BE49-F238E27FC236}">
                    <a16:creationId xmlns:a16="http://schemas.microsoft.com/office/drawing/2014/main" id="{D51D5222-6488-5F46-9563-3C8C1E4F5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917574"/>
                  </p:ext>
                </p:extLst>
              </p:nvPr>
            </p:nvGraphicFramePr>
            <p:xfrm>
              <a:off x="3597339" y="4884804"/>
              <a:ext cx="3151743" cy="325457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776529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380717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60269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54131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080097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103030" r="-2353" b="-5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197059" r="-2353" b="-46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297059" r="-2353" b="-36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409091" r="-2353" b="-27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763636" r="-2353" b="-3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575758" r="-2353" b="-1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3"/>
                          <a:stretch>
                            <a:fillRect l="-194118" t="-655882" r="-2353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0" name="TextBox 309">
            <a:extLst>
              <a:ext uri="{FF2B5EF4-FFF2-40B4-BE49-F238E27FC236}">
                <a16:creationId xmlns:a16="http://schemas.microsoft.com/office/drawing/2014/main" id="{D388A36D-0238-2643-836E-CEFDC0E01A86}"/>
              </a:ext>
            </a:extLst>
          </p:cNvPr>
          <p:cNvSpPr txBox="1"/>
          <p:nvPr/>
        </p:nvSpPr>
        <p:spPr>
          <a:xfrm>
            <a:off x="3890536" y="1191564"/>
            <a:ext cx="39466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iM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796A6E5-C1D7-B64C-9A03-BA3156230772}"/>
              </a:ext>
            </a:extLst>
          </p:cNvPr>
          <p:cNvSpPr txBox="1"/>
          <p:nvPr/>
        </p:nvSpPr>
        <p:spPr>
          <a:xfrm>
            <a:off x="4399670" y="1185929"/>
            <a:ext cx="38343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FP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C9E767C-5EF9-D64A-B8DC-FF55471EA222}"/>
              </a:ext>
            </a:extLst>
          </p:cNvPr>
          <p:cNvSpPr txBox="1"/>
          <p:nvPr/>
        </p:nvSpPr>
        <p:spPr>
          <a:xfrm>
            <a:off x="6081068" y="1210630"/>
            <a:ext cx="39466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iM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F7A87CB-83B2-BC4A-9E67-9643DD9C37FA}"/>
              </a:ext>
            </a:extLst>
          </p:cNvPr>
          <p:cNvSpPr txBox="1"/>
          <p:nvPr/>
        </p:nvSpPr>
        <p:spPr>
          <a:xfrm>
            <a:off x="6590296" y="1204043"/>
            <a:ext cx="38343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FP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64F96AF-A702-5B42-9AF3-666E0ABEDFCF}"/>
              </a:ext>
            </a:extLst>
          </p:cNvPr>
          <p:cNvSpPr txBox="1"/>
          <p:nvPr/>
        </p:nvSpPr>
        <p:spPr>
          <a:xfrm>
            <a:off x="8211673" y="1163510"/>
            <a:ext cx="39466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iM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44EEBD3-FD6C-724B-8CEA-5E4946C54AE0}"/>
              </a:ext>
            </a:extLst>
          </p:cNvPr>
          <p:cNvSpPr txBox="1"/>
          <p:nvPr/>
        </p:nvSpPr>
        <p:spPr>
          <a:xfrm>
            <a:off x="8686586" y="1155860"/>
            <a:ext cx="38343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FP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AD63BFB-D0F1-1746-A918-F8C89336EA21}"/>
              </a:ext>
            </a:extLst>
          </p:cNvPr>
          <p:cNvSpPr txBox="1"/>
          <p:nvPr/>
        </p:nvSpPr>
        <p:spPr>
          <a:xfrm rot="5400000">
            <a:off x="5104456" y="368986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664FCCB-0A3D-2E4E-8892-5928D3681460}"/>
              </a:ext>
            </a:extLst>
          </p:cNvPr>
          <p:cNvSpPr txBox="1"/>
          <p:nvPr/>
        </p:nvSpPr>
        <p:spPr>
          <a:xfrm rot="5400000">
            <a:off x="7299709" y="2019076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109F86F-1B9D-4A49-9170-8584E490999D}"/>
              </a:ext>
            </a:extLst>
          </p:cNvPr>
          <p:cNvSpPr txBox="1"/>
          <p:nvPr/>
        </p:nvSpPr>
        <p:spPr>
          <a:xfrm rot="5400000">
            <a:off x="7268220" y="368829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4DFB64D-FA69-6547-B9CB-31FCC0A7814C}"/>
              </a:ext>
            </a:extLst>
          </p:cNvPr>
          <p:cNvSpPr txBox="1"/>
          <p:nvPr/>
        </p:nvSpPr>
        <p:spPr>
          <a:xfrm>
            <a:off x="9695004" y="1687254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DC4CBB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DC4CBB"/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1D76C35-9883-9741-AD37-DB80C316C3B4}"/>
              </a:ext>
            </a:extLst>
          </p:cNvPr>
          <p:cNvSpPr txBox="1"/>
          <p:nvPr/>
        </p:nvSpPr>
        <p:spPr>
          <a:xfrm>
            <a:off x="9666734" y="2385234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k,j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44AF1D5-A295-BF4E-9D5E-F37E08FAC8D9}"/>
              </a:ext>
            </a:extLst>
          </p:cNvPr>
          <p:cNvSpPr txBox="1"/>
          <p:nvPr/>
        </p:nvSpPr>
        <p:spPr>
          <a:xfrm>
            <a:off x="9665148" y="3370062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A2DE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00A2DE"/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594E12D-7087-9244-ABBC-9EB74BB60DA7}"/>
              </a:ext>
            </a:extLst>
          </p:cNvPr>
          <p:cNvSpPr txBox="1"/>
          <p:nvPr/>
        </p:nvSpPr>
        <p:spPr>
          <a:xfrm>
            <a:off x="9671766" y="4083898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rgbClr val="00B050"/>
                </a:solidFill>
                <a:latin typeface="Times" pitchFamily="2" charset="0"/>
              </a:rPr>
              <a:t>p,j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088C278-8AF3-DF4E-AD7A-8E931D39E72B}"/>
              </a:ext>
            </a:extLst>
          </p:cNvPr>
          <p:cNvSpPr txBox="1"/>
          <p:nvPr/>
        </p:nvSpPr>
        <p:spPr>
          <a:xfrm>
            <a:off x="4569309" y="4569426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(a)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F482650-B1F3-2142-B219-2F3AB17A37AA}"/>
              </a:ext>
            </a:extLst>
          </p:cNvPr>
          <p:cNvSpPr txBox="1"/>
          <p:nvPr/>
        </p:nvSpPr>
        <p:spPr>
          <a:xfrm>
            <a:off x="6783811" y="45785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(b)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A79A966-2140-C140-A5E9-CA4BDEA120CD}"/>
              </a:ext>
            </a:extLst>
          </p:cNvPr>
          <p:cNvSpPr txBox="1"/>
          <p:nvPr/>
        </p:nvSpPr>
        <p:spPr>
          <a:xfrm>
            <a:off x="8937200" y="4579392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2576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66">
            <a:extLst>
              <a:ext uri="{FF2B5EF4-FFF2-40B4-BE49-F238E27FC236}">
                <a16:creationId xmlns:a16="http://schemas.microsoft.com/office/drawing/2014/main" id="{5109B14A-59C3-BE4C-ABF9-F8565699C362}"/>
              </a:ext>
            </a:extLst>
          </p:cNvPr>
          <p:cNvSpPr txBox="1"/>
          <p:nvPr/>
        </p:nvSpPr>
        <p:spPr>
          <a:xfrm>
            <a:off x="2587871" y="938395"/>
            <a:ext cx="939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Map into HDS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378B3-AE89-C742-8BFB-4DC7D218C682}"/>
              </a:ext>
            </a:extLst>
          </p:cNvPr>
          <p:cNvSpPr txBox="1"/>
          <p:nvPr/>
        </p:nvSpPr>
        <p:spPr>
          <a:xfrm>
            <a:off x="4082672" y="3413130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(a)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3BB2B22-2B95-1343-BA36-4BA81D7FAEFC}"/>
              </a:ext>
            </a:extLst>
          </p:cNvPr>
          <p:cNvSpPr/>
          <p:nvPr/>
        </p:nvSpPr>
        <p:spPr>
          <a:xfrm>
            <a:off x="3686221" y="2346842"/>
            <a:ext cx="1133060" cy="291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Fusion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DC8AF2-7D0E-F74B-B363-B76B4C9B6E37}"/>
              </a:ext>
            </a:extLst>
          </p:cNvPr>
          <p:cNvCxnSpPr>
            <a:cxnSpLocks/>
          </p:cNvCxnSpPr>
          <p:nvPr/>
        </p:nvCxnSpPr>
        <p:spPr>
          <a:xfrm>
            <a:off x="3025211" y="1356485"/>
            <a:ext cx="1505" cy="219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03ABD5-A9CF-DE48-9426-710640418BAC}"/>
              </a:ext>
            </a:extLst>
          </p:cNvPr>
          <p:cNvCxnSpPr>
            <a:cxnSpLocks/>
          </p:cNvCxnSpPr>
          <p:nvPr/>
        </p:nvCxnSpPr>
        <p:spPr>
          <a:xfrm flipH="1">
            <a:off x="4255097" y="1354001"/>
            <a:ext cx="1843" cy="221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3E3E43-5ED3-E14F-9E00-383B76FCBEE0}"/>
              </a:ext>
            </a:extLst>
          </p:cNvPr>
          <p:cNvCxnSpPr>
            <a:cxnSpLocks/>
          </p:cNvCxnSpPr>
          <p:nvPr/>
        </p:nvCxnSpPr>
        <p:spPr>
          <a:xfrm>
            <a:off x="5484488" y="1356495"/>
            <a:ext cx="0" cy="226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A212A8-87E6-AE4D-B744-7A8621C11818}"/>
              </a:ext>
            </a:extLst>
          </p:cNvPr>
          <p:cNvCxnSpPr>
            <a:cxnSpLocks/>
          </p:cNvCxnSpPr>
          <p:nvPr/>
        </p:nvCxnSpPr>
        <p:spPr>
          <a:xfrm>
            <a:off x="3022438" y="2492834"/>
            <a:ext cx="654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95382F-2DFA-FF41-BC0D-E053992615F6}"/>
              </a:ext>
            </a:extLst>
          </p:cNvPr>
          <p:cNvCxnSpPr>
            <a:cxnSpLocks/>
            <a:stCxn id="183" idx="2"/>
            <a:endCxn id="59" idx="0"/>
          </p:cNvCxnSpPr>
          <p:nvPr/>
        </p:nvCxnSpPr>
        <p:spPr>
          <a:xfrm flipH="1">
            <a:off x="4252754" y="2169075"/>
            <a:ext cx="2979" cy="177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232A4E-52C3-8140-BEA6-4ADC370EF827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4819284" y="2489163"/>
            <a:ext cx="661441" cy="3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FB0DBA-B17B-9B47-B253-A48A5F08B074}"/>
              </a:ext>
            </a:extLst>
          </p:cNvPr>
          <p:cNvCxnSpPr>
            <a:cxnSpLocks/>
            <a:stCxn id="59" idx="4"/>
            <a:endCxn id="191" idx="0"/>
          </p:cNvCxnSpPr>
          <p:nvPr/>
        </p:nvCxnSpPr>
        <p:spPr>
          <a:xfrm>
            <a:off x="4252751" y="2638833"/>
            <a:ext cx="3100" cy="177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8092B1-0DB9-FF41-848C-51548485642E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3022434" y="2170154"/>
            <a:ext cx="2" cy="319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74A0528-F0E7-034C-8D70-C70FBE00170A}"/>
              </a:ext>
            </a:extLst>
          </p:cNvPr>
          <p:cNvSpPr txBox="1"/>
          <p:nvPr/>
        </p:nvSpPr>
        <p:spPr>
          <a:xfrm>
            <a:off x="4131064" y="657070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(b)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AAF3C46-F975-F74B-B817-B8B83480A71E}"/>
              </a:ext>
            </a:extLst>
          </p:cNvPr>
          <p:cNvSpPr txBox="1"/>
          <p:nvPr/>
        </p:nvSpPr>
        <p:spPr>
          <a:xfrm>
            <a:off x="2680037" y="169272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Temporal</a:t>
            </a:r>
          </a:p>
          <a:p>
            <a:r>
              <a:rPr lang="en-US" sz="1000" dirty="0">
                <a:latin typeface="Times" pitchFamily="2" charset="0"/>
              </a:rPr>
              <a:t> Encoder</a:t>
            </a: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F892ABF3-6E0D-754E-A19E-DB1BAE8A889B}"/>
              </a:ext>
            </a:extLst>
          </p:cNvPr>
          <p:cNvSpPr/>
          <p:nvPr/>
        </p:nvSpPr>
        <p:spPr>
          <a:xfrm>
            <a:off x="2539836" y="1585270"/>
            <a:ext cx="965200" cy="5848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1F82D-6901-A84E-AB17-035958796998}"/>
              </a:ext>
            </a:extLst>
          </p:cNvPr>
          <p:cNvSpPr txBox="1"/>
          <p:nvPr/>
        </p:nvSpPr>
        <p:spPr>
          <a:xfrm>
            <a:off x="3930447" y="169272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Temporal</a:t>
            </a:r>
          </a:p>
          <a:p>
            <a:r>
              <a:rPr lang="en-US" sz="1000" dirty="0">
                <a:latin typeface="Times" pitchFamily="2" charset="0"/>
              </a:rPr>
              <a:t> Encoder</a:t>
            </a:r>
          </a:p>
        </p:txBody>
      </p:sp>
      <p:sp>
        <p:nvSpPr>
          <p:cNvPr id="183" name="Diamond 182">
            <a:extLst>
              <a:ext uri="{FF2B5EF4-FFF2-40B4-BE49-F238E27FC236}">
                <a16:creationId xmlns:a16="http://schemas.microsoft.com/office/drawing/2014/main" id="{3DD5EE8B-BF6A-7341-84B6-C25BCC1ED97A}"/>
              </a:ext>
            </a:extLst>
          </p:cNvPr>
          <p:cNvSpPr/>
          <p:nvPr/>
        </p:nvSpPr>
        <p:spPr>
          <a:xfrm>
            <a:off x="3773130" y="1588696"/>
            <a:ext cx="965200" cy="5803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1C8A2E3-82C9-3D4A-B610-3E263E75E03C}"/>
              </a:ext>
            </a:extLst>
          </p:cNvPr>
          <p:cNvSpPr txBox="1"/>
          <p:nvPr/>
        </p:nvSpPr>
        <p:spPr>
          <a:xfrm>
            <a:off x="5150004" y="169866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Temporal</a:t>
            </a:r>
          </a:p>
          <a:p>
            <a:r>
              <a:rPr lang="en-US" sz="1000" dirty="0">
                <a:latin typeface="Times" pitchFamily="2" charset="0"/>
              </a:rPr>
              <a:t> Encoder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2B84BD77-AE52-3348-B7B9-BEC4F3DEE586}"/>
              </a:ext>
            </a:extLst>
          </p:cNvPr>
          <p:cNvSpPr/>
          <p:nvPr/>
        </p:nvSpPr>
        <p:spPr>
          <a:xfrm>
            <a:off x="5001099" y="1593476"/>
            <a:ext cx="965200" cy="5803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982F49-3593-B343-A5E2-7D22868A22CD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5480723" y="2173852"/>
            <a:ext cx="2976" cy="318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A6AD740-44FE-7242-97B8-CAFB722658FA}"/>
              </a:ext>
            </a:extLst>
          </p:cNvPr>
          <p:cNvSpPr/>
          <p:nvPr/>
        </p:nvSpPr>
        <p:spPr>
          <a:xfrm>
            <a:off x="3606820" y="2823495"/>
            <a:ext cx="1278370" cy="241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1CDF149-8026-DC4F-9631-EB89175E3BE3}"/>
              </a:ext>
            </a:extLst>
          </p:cNvPr>
          <p:cNvSpPr txBox="1"/>
          <p:nvPr/>
        </p:nvSpPr>
        <p:spPr>
          <a:xfrm>
            <a:off x="3626512" y="2816600"/>
            <a:ext cx="1258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Associative Memory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C403BE1-659A-044E-9278-ACA2FAB35B71}"/>
              </a:ext>
            </a:extLst>
          </p:cNvPr>
          <p:cNvCxnSpPr>
            <a:cxnSpLocks/>
          </p:cNvCxnSpPr>
          <p:nvPr/>
        </p:nvCxnSpPr>
        <p:spPr>
          <a:xfrm>
            <a:off x="4248328" y="3062821"/>
            <a:ext cx="0" cy="18577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D2BF020-CB73-0D44-BBC9-386930FDFFE5}"/>
              </a:ext>
            </a:extLst>
          </p:cNvPr>
          <p:cNvSpPr txBox="1"/>
          <p:nvPr/>
        </p:nvSpPr>
        <p:spPr>
          <a:xfrm>
            <a:off x="3765223" y="3195438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Inferred labels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7A92461-A444-C248-B33A-C3C2C90D5234}"/>
              </a:ext>
            </a:extLst>
          </p:cNvPr>
          <p:cNvSpPr/>
          <p:nvPr/>
        </p:nvSpPr>
        <p:spPr>
          <a:xfrm>
            <a:off x="3750201" y="4773802"/>
            <a:ext cx="1133060" cy="2919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Fusion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262D18A0-67CE-EF4D-B06F-09C350759B7F}"/>
              </a:ext>
            </a:extLst>
          </p:cNvPr>
          <p:cNvCxnSpPr>
            <a:cxnSpLocks/>
            <a:endCxn id="317" idx="0"/>
          </p:cNvCxnSpPr>
          <p:nvPr/>
        </p:nvCxnSpPr>
        <p:spPr>
          <a:xfrm>
            <a:off x="4316173" y="4547721"/>
            <a:ext cx="561" cy="226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B32ED406-99B8-F747-B937-7ABC506A9E55}"/>
              </a:ext>
            </a:extLst>
          </p:cNvPr>
          <p:cNvCxnSpPr>
            <a:cxnSpLocks/>
            <a:endCxn id="317" idx="2"/>
          </p:cNvCxnSpPr>
          <p:nvPr/>
        </p:nvCxnSpPr>
        <p:spPr>
          <a:xfrm>
            <a:off x="3060127" y="4919795"/>
            <a:ext cx="6900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7F886448-AA14-0841-8A5B-AE90F1B73722}"/>
              </a:ext>
            </a:extLst>
          </p:cNvPr>
          <p:cNvCxnSpPr>
            <a:cxnSpLocks/>
            <a:stCxn id="335" idx="2"/>
            <a:endCxn id="339" idx="0"/>
          </p:cNvCxnSpPr>
          <p:nvPr/>
        </p:nvCxnSpPr>
        <p:spPr>
          <a:xfrm flipH="1">
            <a:off x="4314879" y="5826592"/>
            <a:ext cx="1852" cy="165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4526ED25-18A7-9B4D-9844-18496B9007CD}"/>
              </a:ext>
            </a:extLst>
          </p:cNvPr>
          <p:cNvCxnSpPr>
            <a:cxnSpLocks/>
            <a:endCxn id="317" idx="6"/>
          </p:cNvCxnSpPr>
          <p:nvPr/>
        </p:nvCxnSpPr>
        <p:spPr>
          <a:xfrm flipH="1" flipV="1">
            <a:off x="4883261" y="4919795"/>
            <a:ext cx="629110" cy="3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240C2FB-61EE-154E-ABF7-CB1837F5905C}"/>
              </a:ext>
            </a:extLst>
          </p:cNvPr>
          <p:cNvCxnSpPr>
            <a:cxnSpLocks/>
            <a:stCxn id="317" idx="4"/>
            <a:endCxn id="335" idx="0"/>
          </p:cNvCxnSpPr>
          <p:nvPr/>
        </p:nvCxnSpPr>
        <p:spPr>
          <a:xfrm>
            <a:off x="4316731" y="5065790"/>
            <a:ext cx="0" cy="180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E3A49AF-9F7F-0C46-9A3F-576B30E465E6}"/>
              </a:ext>
            </a:extLst>
          </p:cNvPr>
          <p:cNvCxnSpPr>
            <a:cxnSpLocks/>
          </p:cNvCxnSpPr>
          <p:nvPr/>
        </p:nvCxnSpPr>
        <p:spPr>
          <a:xfrm flipH="1">
            <a:off x="3060124" y="4543157"/>
            <a:ext cx="696" cy="370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rapezoid 325">
            <a:extLst>
              <a:ext uri="{FF2B5EF4-FFF2-40B4-BE49-F238E27FC236}">
                <a16:creationId xmlns:a16="http://schemas.microsoft.com/office/drawing/2014/main" id="{777650A8-A8F8-244B-9D39-FAA2F07270F9}"/>
              </a:ext>
            </a:extLst>
          </p:cNvPr>
          <p:cNvSpPr/>
          <p:nvPr/>
        </p:nvSpPr>
        <p:spPr>
          <a:xfrm>
            <a:off x="2492171" y="4323035"/>
            <a:ext cx="1153336" cy="22319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rapezoid 327">
            <a:extLst>
              <a:ext uri="{FF2B5EF4-FFF2-40B4-BE49-F238E27FC236}">
                <a16:creationId xmlns:a16="http://schemas.microsoft.com/office/drawing/2014/main" id="{8AA5F9FA-FF31-244C-9A04-BFC505F73F42}"/>
              </a:ext>
            </a:extLst>
          </p:cNvPr>
          <p:cNvSpPr/>
          <p:nvPr/>
        </p:nvSpPr>
        <p:spPr>
          <a:xfrm>
            <a:off x="3721565" y="4325099"/>
            <a:ext cx="1153336" cy="2162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1FA54CA-E8BE-6440-BFD6-75F8D8372C30}"/>
              </a:ext>
            </a:extLst>
          </p:cNvPr>
          <p:cNvSpPr txBox="1"/>
          <p:nvPr/>
        </p:nvSpPr>
        <p:spPr>
          <a:xfrm>
            <a:off x="3797137" y="4321682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Spatial Encoder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285BA2-EFB8-DA43-A000-DFBD896C352C}"/>
              </a:ext>
            </a:extLst>
          </p:cNvPr>
          <p:cNvSpPr txBox="1"/>
          <p:nvPr/>
        </p:nvSpPr>
        <p:spPr>
          <a:xfrm>
            <a:off x="3974332" y="535557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Temporal</a:t>
            </a:r>
          </a:p>
          <a:p>
            <a:r>
              <a:rPr lang="en-US" sz="1000" dirty="0">
                <a:latin typeface="Times" pitchFamily="2" charset="0"/>
              </a:rPr>
              <a:t> Encoder</a:t>
            </a:r>
          </a:p>
        </p:txBody>
      </p:sp>
      <p:sp>
        <p:nvSpPr>
          <p:cNvPr id="335" name="Diamond 334">
            <a:extLst>
              <a:ext uri="{FF2B5EF4-FFF2-40B4-BE49-F238E27FC236}">
                <a16:creationId xmlns:a16="http://schemas.microsoft.com/office/drawing/2014/main" id="{82578512-E9FE-784E-A926-D163BFE44CBD}"/>
              </a:ext>
            </a:extLst>
          </p:cNvPr>
          <p:cNvSpPr/>
          <p:nvPr/>
        </p:nvSpPr>
        <p:spPr>
          <a:xfrm>
            <a:off x="3834131" y="5246213"/>
            <a:ext cx="965200" cy="5803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3739966-2C4E-C84B-A8C0-603AE9113111}"/>
              </a:ext>
            </a:extLst>
          </p:cNvPr>
          <p:cNvCxnSpPr>
            <a:cxnSpLocks/>
          </p:cNvCxnSpPr>
          <p:nvPr/>
        </p:nvCxnSpPr>
        <p:spPr>
          <a:xfrm>
            <a:off x="5512371" y="4542059"/>
            <a:ext cx="1230" cy="381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620C5AA-E5A0-3847-811D-06B07079D175}"/>
              </a:ext>
            </a:extLst>
          </p:cNvPr>
          <p:cNvSpPr/>
          <p:nvPr/>
        </p:nvSpPr>
        <p:spPr>
          <a:xfrm>
            <a:off x="3675694" y="5991874"/>
            <a:ext cx="1278370" cy="241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F5D1EEE-0A83-814C-9F01-2F7F3DD2C736}"/>
              </a:ext>
            </a:extLst>
          </p:cNvPr>
          <p:cNvSpPr txBox="1"/>
          <p:nvPr/>
        </p:nvSpPr>
        <p:spPr>
          <a:xfrm>
            <a:off x="3680641" y="6007596"/>
            <a:ext cx="1258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Associative Memory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DD69058-00DF-1444-AA0C-138605B85A6B}"/>
              </a:ext>
            </a:extLst>
          </p:cNvPr>
          <p:cNvCxnSpPr>
            <a:cxnSpLocks/>
          </p:cNvCxnSpPr>
          <p:nvPr/>
        </p:nvCxnSpPr>
        <p:spPr>
          <a:xfrm>
            <a:off x="3068841" y="3925543"/>
            <a:ext cx="1505" cy="219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E47DAFA0-4FA7-AC41-9C3F-DDE5F7CFC482}"/>
              </a:ext>
            </a:extLst>
          </p:cNvPr>
          <p:cNvCxnSpPr>
            <a:cxnSpLocks/>
          </p:cNvCxnSpPr>
          <p:nvPr/>
        </p:nvCxnSpPr>
        <p:spPr>
          <a:xfrm>
            <a:off x="4273431" y="3917172"/>
            <a:ext cx="1505" cy="219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849F8407-1F11-A546-9B30-5B4F3FEA05BF}"/>
              </a:ext>
            </a:extLst>
          </p:cNvPr>
          <p:cNvCxnSpPr>
            <a:cxnSpLocks/>
          </p:cNvCxnSpPr>
          <p:nvPr/>
        </p:nvCxnSpPr>
        <p:spPr>
          <a:xfrm>
            <a:off x="5500547" y="3917315"/>
            <a:ext cx="1505" cy="219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53A5AB78-1161-8741-952C-8B55DA44E720}"/>
              </a:ext>
            </a:extLst>
          </p:cNvPr>
          <p:cNvSpPr txBox="1"/>
          <p:nvPr/>
        </p:nvSpPr>
        <p:spPr>
          <a:xfrm>
            <a:off x="2478576" y="3732314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" pitchFamily="2" charset="0"/>
              </a:rPr>
              <a:t>Modality 1 features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D68EE24A-00D7-354A-B943-299223DD2797}"/>
              </a:ext>
            </a:extLst>
          </p:cNvPr>
          <p:cNvCxnSpPr>
            <a:cxnSpLocks/>
          </p:cNvCxnSpPr>
          <p:nvPr/>
        </p:nvCxnSpPr>
        <p:spPr>
          <a:xfrm>
            <a:off x="4311238" y="6233005"/>
            <a:ext cx="0" cy="18577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1D40FC27-18FC-844E-93C2-69B7658610EA}"/>
              </a:ext>
            </a:extLst>
          </p:cNvPr>
          <p:cNvSpPr txBox="1"/>
          <p:nvPr/>
        </p:nvSpPr>
        <p:spPr>
          <a:xfrm>
            <a:off x="3796074" y="6376866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Inferred labels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3D43658-BCA7-C94C-BF63-3F9AA7755EE1}"/>
              </a:ext>
            </a:extLst>
          </p:cNvPr>
          <p:cNvSpPr txBox="1"/>
          <p:nvPr/>
        </p:nvSpPr>
        <p:spPr>
          <a:xfrm>
            <a:off x="2601498" y="4317916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Spatial Encoder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FAED066-84E6-EB46-81F1-98BD6A75962E}"/>
              </a:ext>
            </a:extLst>
          </p:cNvPr>
          <p:cNvSpPr txBox="1"/>
          <p:nvPr/>
        </p:nvSpPr>
        <p:spPr>
          <a:xfrm>
            <a:off x="3683787" y="373210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" pitchFamily="2" charset="0"/>
              </a:rPr>
              <a:t>Modality 2 features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442B8FFC-0C4A-B843-99D0-6EC550D8447A}"/>
              </a:ext>
            </a:extLst>
          </p:cNvPr>
          <p:cNvSpPr txBox="1"/>
          <p:nvPr/>
        </p:nvSpPr>
        <p:spPr>
          <a:xfrm>
            <a:off x="4916695" y="3735917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" pitchFamily="2" charset="0"/>
              </a:rPr>
              <a:t>Modality 3 features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C4DFE9D2-1F70-9C41-91B5-C6DD31A463BE}"/>
              </a:ext>
            </a:extLst>
          </p:cNvPr>
          <p:cNvCxnSpPr>
            <a:cxnSpLocks/>
          </p:cNvCxnSpPr>
          <p:nvPr/>
        </p:nvCxnSpPr>
        <p:spPr>
          <a:xfrm flipV="1">
            <a:off x="3275595" y="397011"/>
            <a:ext cx="418279" cy="117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4B8C86D9-489E-4143-806D-D4C9444EDE09}"/>
              </a:ext>
            </a:extLst>
          </p:cNvPr>
          <p:cNvSpPr txBox="1"/>
          <p:nvPr/>
        </p:nvSpPr>
        <p:spPr>
          <a:xfrm>
            <a:off x="3640141" y="263966"/>
            <a:ext cx="58060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Signal</a:t>
            </a: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AE6207B3-782D-6F41-86A5-8DFB039EABBE}"/>
              </a:ext>
            </a:extLst>
          </p:cNvPr>
          <p:cNvCxnSpPr>
            <a:cxnSpLocks/>
          </p:cNvCxnSpPr>
          <p:nvPr/>
        </p:nvCxnSpPr>
        <p:spPr>
          <a:xfrm flipV="1">
            <a:off x="4386775" y="394031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CE3A008B-332D-854E-8208-E4E3519D6C4F}"/>
              </a:ext>
            </a:extLst>
          </p:cNvPr>
          <p:cNvSpPr txBox="1"/>
          <p:nvPr/>
        </p:nvSpPr>
        <p:spPr>
          <a:xfrm>
            <a:off x="4751332" y="260986"/>
            <a:ext cx="79220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HD vector</a:t>
            </a:r>
          </a:p>
        </p:txBody>
      </p:sp>
      <p:sp>
        <p:nvSpPr>
          <p:cNvPr id="428" name="Trapezoid 427">
            <a:extLst>
              <a:ext uri="{FF2B5EF4-FFF2-40B4-BE49-F238E27FC236}">
                <a16:creationId xmlns:a16="http://schemas.microsoft.com/office/drawing/2014/main" id="{D0E699DD-30C0-6D40-A4A7-5D94373CCF83}"/>
              </a:ext>
            </a:extLst>
          </p:cNvPr>
          <p:cNvSpPr/>
          <p:nvPr/>
        </p:nvSpPr>
        <p:spPr>
          <a:xfrm>
            <a:off x="2649388" y="4150322"/>
            <a:ext cx="868043" cy="1718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DEDBE618-A3E1-D446-80EF-C5846C40BFE1}"/>
              </a:ext>
            </a:extLst>
          </p:cNvPr>
          <p:cNvSpPr txBox="1"/>
          <p:nvPr/>
        </p:nvSpPr>
        <p:spPr>
          <a:xfrm>
            <a:off x="2631422" y="4114612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Map into HDS</a:t>
            </a:r>
          </a:p>
        </p:txBody>
      </p:sp>
      <p:sp>
        <p:nvSpPr>
          <p:cNvPr id="432" name="Trapezoid 431">
            <a:extLst>
              <a:ext uri="{FF2B5EF4-FFF2-40B4-BE49-F238E27FC236}">
                <a16:creationId xmlns:a16="http://schemas.microsoft.com/office/drawing/2014/main" id="{D498D778-AD48-0B4B-BE9B-1C2CF0D59F41}"/>
              </a:ext>
            </a:extLst>
          </p:cNvPr>
          <p:cNvSpPr/>
          <p:nvPr/>
        </p:nvSpPr>
        <p:spPr>
          <a:xfrm>
            <a:off x="3857134" y="4152551"/>
            <a:ext cx="886312" cy="1718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0E15166D-043B-0149-828E-9BD41A4C9930}"/>
              </a:ext>
            </a:extLst>
          </p:cNvPr>
          <p:cNvSpPr txBox="1"/>
          <p:nvPr/>
        </p:nvSpPr>
        <p:spPr>
          <a:xfrm>
            <a:off x="3857033" y="4118146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Map into HDS</a:t>
            </a:r>
          </a:p>
        </p:txBody>
      </p:sp>
      <p:sp>
        <p:nvSpPr>
          <p:cNvPr id="434" name="Trapezoid 433">
            <a:extLst>
              <a:ext uri="{FF2B5EF4-FFF2-40B4-BE49-F238E27FC236}">
                <a16:creationId xmlns:a16="http://schemas.microsoft.com/office/drawing/2014/main" id="{A2A84276-9878-2347-A7E5-EDC3D564EEC9}"/>
              </a:ext>
            </a:extLst>
          </p:cNvPr>
          <p:cNvSpPr/>
          <p:nvPr/>
        </p:nvSpPr>
        <p:spPr>
          <a:xfrm>
            <a:off x="4943396" y="4319523"/>
            <a:ext cx="1153336" cy="2162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F5E2AB85-2153-1443-BC30-B05F95E79298}"/>
              </a:ext>
            </a:extLst>
          </p:cNvPr>
          <p:cNvSpPr txBox="1"/>
          <p:nvPr/>
        </p:nvSpPr>
        <p:spPr>
          <a:xfrm>
            <a:off x="5018968" y="4316106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Spatial Encoder</a:t>
            </a:r>
          </a:p>
        </p:txBody>
      </p:sp>
      <p:sp>
        <p:nvSpPr>
          <p:cNvPr id="436" name="Trapezoid 435">
            <a:extLst>
              <a:ext uri="{FF2B5EF4-FFF2-40B4-BE49-F238E27FC236}">
                <a16:creationId xmlns:a16="http://schemas.microsoft.com/office/drawing/2014/main" id="{589AC578-A745-3C44-BED6-94B4C7934823}"/>
              </a:ext>
            </a:extLst>
          </p:cNvPr>
          <p:cNvSpPr/>
          <p:nvPr/>
        </p:nvSpPr>
        <p:spPr>
          <a:xfrm>
            <a:off x="5078965" y="4146975"/>
            <a:ext cx="886312" cy="1718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F761D2E-2823-0943-AF60-DD65D9FEFC0A}"/>
              </a:ext>
            </a:extLst>
          </p:cNvPr>
          <p:cNvSpPr txBox="1"/>
          <p:nvPr/>
        </p:nvSpPr>
        <p:spPr>
          <a:xfrm>
            <a:off x="5075129" y="4118146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Map into HDS</a:t>
            </a:r>
          </a:p>
        </p:txBody>
      </p:sp>
      <p:sp>
        <p:nvSpPr>
          <p:cNvPr id="456" name="Trapezoid 455">
            <a:extLst>
              <a:ext uri="{FF2B5EF4-FFF2-40B4-BE49-F238E27FC236}">
                <a16:creationId xmlns:a16="http://schemas.microsoft.com/office/drawing/2014/main" id="{46E554A6-4A76-B149-A096-B322148C4E59}"/>
              </a:ext>
            </a:extLst>
          </p:cNvPr>
          <p:cNvSpPr/>
          <p:nvPr/>
        </p:nvSpPr>
        <p:spPr>
          <a:xfrm>
            <a:off x="2457307" y="1142075"/>
            <a:ext cx="1153336" cy="22319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Trapezoid 456">
            <a:extLst>
              <a:ext uri="{FF2B5EF4-FFF2-40B4-BE49-F238E27FC236}">
                <a16:creationId xmlns:a16="http://schemas.microsoft.com/office/drawing/2014/main" id="{2049DF86-7DD2-8447-9F7B-7D22F87D4C3A}"/>
              </a:ext>
            </a:extLst>
          </p:cNvPr>
          <p:cNvSpPr/>
          <p:nvPr/>
        </p:nvSpPr>
        <p:spPr>
          <a:xfrm>
            <a:off x="3718370" y="1143952"/>
            <a:ext cx="1153336" cy="2162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E589609-7496-3844-9A58-AAC45BC4EE37}"/>
              </a:ext>
            </a:extLst>
          </p:cNvPr>
          <p:cNvSpPr txBox="1"/>
          <p:nvPr/>
        </p:nvSpPr>
        <p:spPr>
          <a:xfrm>
            <a:off x="3793942" y="1140535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Spatial Encoder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858EE403-B88A-6D42-ACA0-E6BD8D1167D8}"/>
              </a:ext>
            </a:extLst>
          </p:cNvPr>
          <p:cNvCxnSpPr>
            <a:cxnSpLocks/>
          </p:cNvCxnSpPr>
          <p:nvPr/>
        </p:nvCxnSpPr>
        <p:spPr>
          <a:xfrm>
            <a:off x="3059497" y="750267"/>
            <a:ext cx="1505" cy="219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2B0A243E-3BB7-9D46-BAC6-446B2E99B48D}"/>
              </a:ext>
            </a:extLst>
          </p:cNvPr>
          <p:cNvCxnSpPr>
            <a:cxnSpLocks/>
          </p:cNvCxnSpPr>
          <p:nvPr/>
        </p:nvCxnSpPr>
        <p:spPr>
          <a:xfrm>
            <a:off x="4270236" y="736025"/>
            <a:ext cx="1505" cy="219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3C01FBAC-B0B6-0446-AB91-C6C93692D941}"/>
              </a:ext>
            </a:extLst>
          </p:cNvPr>
          <p:cNvCxnSpPr>
            <a:cxnSpLocks/>
          </p:cNvCxnSpPr>
          <p:nvPr/>
        </p:nvCxnSpPr>
        <p:spPr>
          <a:xfrm>
            <a:off x="5497352" y="736168"/>
            <a:ext cx="1505" cy="219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>
            <a:extLst>
              <a:ext uri="{FF2B5EF4-FFF2-40B4-BE49-F238E27FC236}">
                <a16:creationId xmlns:a16="http://schemas.microsoft.com/office/drawing/2014/main" id="{F5160F59-0E86-454C-9882-099229FE66E6}"/>
              </a:ext>
            </a:extLst>
          </p:cNvPr>
          <p:cNvSpPr txBox="1"/>
          <p:nvPr/>
        </p:nvSpPr>
        <p:spPr>
          <a:xfrm>
            <a:off x="2483363" y="546334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" pitchFamily="2" charset="0"/>
              </a:rPr>
              <a:t>Modality 1 features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367B8A13-D0ED-AF43-A66C-B8D0C8E226A0}"/>
              </a:ext>
            </a:extLst>
          </p:cNvPr>
          <p:cNvSpPr txBox="1"/>
          <p:nvPr/>
        </p:nvSpPr>
        <p:spPr>
          <a:xfrm>
            <a:off x="2566634" y="1136956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Spatial Encoder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BE27CFB4-3040-7D41-96B1-50685136C36B}"/>
              </a:ext>
            </a:extLst>
          </p:cNvPr>
          <p:cNvSpPr txBox="1"/>
          <p:nvPr/>
        </p:nvSpPr>
        <p:spPr>
          <a:xfrm>
            <a:off x="3674558" y="537382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" pitchFamily="2" charset="0"/>
              </a:rPr>
              <a:t>Modality 2 features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F301DBF-B130-E54E-9C26-693A10899D06}"/>
              </a:ext>
            </a:extLst>
          </p:cNvPr>
          <p:cNvSpPr txBox="1"/>
          <p:nvPr/>
        </p:nvSpPr>
        <p:spPr>
          <a:xfrm>
            <a:off x="4913901" y="548914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" pitchFamily="2" charset="0"/>
              </a:rPr>
              <a:t>Modality 3 features</a:t>
            </a:r>
          </a:p>
        </p:txBody>
      </p:sp>
      <p:sp>
        <p:nvSpPr>
          <p:cNvPr id="466" name="Trapezoid 465">
            <a:extLst>
              <a:ext uri="{FF2B5EF4-FFF2-40B4-BE49-F238E27FC236}">
                <a16:creationId xmlns:a16="http://schemas.microsoft.com/office/drawing/2014/main" id="{B0B09293-DC66-9243-863B-98C187399EF8}"/>
              </a:ext>
            </a:extLst>
          </p:cNvPr>
          <p:cNvSpPr/>
          <p:nvPr/>
        </p:nvSpPr>
        <p:spPr>
          <a:xfrm>
            <a:off x="2614524" y="969362"/>
            <a:ext cx="868043" cy="1718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8" name="Trapezoid 467">
            <a:extLst>
              <a:ext uri="{FF2B5EF4-FFF2-40B4-BE49-F238E27FC236}">
                <a16:creationId xmlns:a16="http://schemas.microsoft.com/office/drawing/2014/main" id="{8B3E6887-A6B0-9847-B3A5-BEED6DF21A58}"/>
              </a:ext>
            </a:extLst>
          </p:cNvPr>
          <p:cNvSpPr/>
          <p:nvPr/>
        </p:nvSpPr>
        <p:spPr>
          <a:xfrm>
            <a:off x="3853939" y="971404"/>
            <a:ext cx="886312" cy="1718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0DD2CC4-1809-1A4F-8E87-8F9228959A4A}"/>
              </a:ext>
            </a:extLst>
          </p:cNvPr>
          <p:cNvSpPr txBox="1"/>
          <p:nvPr/>
        </p:nvSpPr>
        <p:spPr>
          <a:xfrm>
            <a:off x="3835312" y="94231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Map into HDS</a:t>
            </a:r>
          </a:p>
        </p:txBody>
      </p:sp>
      <p:sp>
        <p:nvSpPr>
          <p:cNvPr id="470" name="Trapezoid 469">
            <a:extLst>
              <a:ext uri="{FF2B5EF4-FFF2-40B4-BE49-F238E27FC236}">
                <a16:creationId xmlns:a16="http://schemas.microsoft.com/office/drawing/2014/main" id="{3683F97A-E594-C04D-B859-98547A73DF0C}"/>
              </a:ext>
            </a:extLst>
          </p:cNvPr>
          <p:cNvSpPr/>
          <p:nvPr/>
        </p:nvSpPr>
        <p:spPr>
          <a:xfrm>
            <a:off x="4940201" y="1138376"/>
            <a:ext cx="1153336" cy="2162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00DFDE7-B60C-BB4C-9025-A0E68C66652C}"/>
              </a:ext>
            </a:extLst>
          </p:cNvPr>
          <p:cNvSpPr txBox="1"/>
          <p:nvPr/>
        </p:nvSpPr>
        <p:spPr>
          <a:xfrm>
            <a:off x="5015773" y="1134959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Spatial Encoder</a:t>
            </a:r>
          </a:p>
        </p:txBody>
      </p:sp>
      <p:sp>
        <p:nvSpPr>
          <p:cNvPr id="472" name="Trapezoid 471">
            <a:extLst>
              <a:ext uri="{FF2B5EF4-FFF2-40B4-BE49-F238E27FC236}">
                <a16:creationId xmlns:a16="http://schemas.microsoft.com/office/drawing/2014/main" id="{F0C47106-7DBA-B34A-BEC9-75B761A91CD1}"/>
              </a:ext>
            </a:extLst>
          </p:cNvPr>
          <p:cNvSpPr/>
          <p:nvPr/>
        </p:nvSpPr>
        <p:spPr>
          <a:xfrm>
            <a:off x="5075770" y="965828"/>
            <a:ext cx="886312" cy="1718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DFEEF160-19A6-A440-9CAA-042F6AA67BFF}"/>
              </a:ext>
            </a:extLst>
          </p:cNvPr>
          <p:cNvSpPr txBox="1"/>
          <p:nvPr/>
        </p:nvSpPr>
        <p:spPr>
          <a:xfrm>
            <a:off x="5067970" y="934208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Map into HDS</a:t>
            </a:r>
          </a:p>
        </p:txBody>
      </p:sp>
    </p:spTree>
    <p:extLst>
      <p:ext uri="{BB962C8B-B14F-4D97-AF65-F5344CB8AC3E}">
        <p14:creationId xmlns:p14="http://schemas.microsoft.com/office/powerpoint/2010/main" val="21674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61B4523-5132-A244-8F61-326CD10C58B2}"/>
              </a:ext>
            </a:extLst>
          </p:cNvPr>
          <p:cNvSpPr txBox="1"/>
          <p:nvPr/>
        </p:nvSpPr>
        <p:spPr>
          <a:xfrm>
            <a:off x="4175387" y="2225844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NFP</a:t>
            </a:r>
            <a:r>
              <a:rPr lang="en-US" sz="1148" baseline="-25000" dirty="0">
                <a:latin typeface="Times" pitchFamily="2" charset="0"/>
              </a:rPr>
              <a:t>k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9AD538D-958E-F84D-9738-B2CAF2258684}"/>
              </a:ext>
            </a:extLst>
          </p:cNvPr>
          <p:cNvSpPr txBox="1"/>
          <p:nvPr/>
        </p:nvSpPr>
        <p:spPr>
          <a:xfrm>
            <a:off x="9254189" y="2876734"/>
            <a:ext cx="1467750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Inferred labels</a:t>
            </a:r>
            <a:endParaRPr lang="en-US" sz="1001" baseline="-25000" dirty="0">
              <a:latin typeface="Tim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1147-11DA-8048-A096-B886F7D1E481}"/>
              </a:ext>
            </a:extLst>
          </p:cNvPr>
          <p:cNvSpPr txBox="1"/>
          <p:nvPr/>
        </p:nvSpPr>
        <p:spPr>
          <a:xfrm rot="5400000">
            <a:off x="3796738" y="2423059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E3D4A-7349-2B4E-A627-93901F98875D}"/>
              </a:ext>
            </a:extLst>
          </p:cNvPr>
          <p:cNvSpPr txBox="1"/>
          <p:nvPr/>
        </p:nvSpPr>
        <p:spPr>
          <a:xfrm>
            <a:off x="4246356" y="1684679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iM</a:t>
            </a:r>
            <a:r>
              <a:rPr lang="en-US" sz="1148" baseline="-25000" dirty="0">
                <a:latin typeface="Times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1B20C-949E-684E-8002-43D8B7757CAB}"/>
              </a:ext>
            </a:extLst>
          </p:cNvPr>
          <p:cNvSpPr txBox="1"/>
          <p:nvPr/>
        </p:nvSpPr>
        <p:spPr>
          <a:xfrm>
            <a:off x="4239536" y="2366195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iM</a:t>
            </a:r>
            <a:r>
              <a:rPr lang="en-US" sz="1148" baseline="-25000" dirty="0">
                <a:latin typeface="Times" pitchFamily="2" charset="0"/>
              </a:rPr>
              <a:t>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1FF5D-D506-524B-AED4-4D8C412BB1FE}"/>
              </a:ext>
            </a:extLst>
          </p:cNvPr>
          <p:cNvSpPr txBox="1"/>
          <p:nvPr/>
        </p:nvSpPr>
        <p:spPr>
          <a:xfrm>
            <a:off x="4180239" y="1396332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PFP</a:t>
            </a:r>
            <a:r>
              <a:rPr lang="en-US" sz="1148" baseline="-25000" dirty="0">
                <a:latin typeface="Times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B20F2-5C76-5848-802A-10E1442DA3CF}"/>
              </a:ext>
            </a:extLst>
          </p:cNvPr>
          <p:cNvSpPr txBox="1"/>
          <p:nvPr/>
        </p:nvSpPr>
        <p:spPr>
          <a:xfrm>
            <a:off x="4180239" y="1540378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NFP</a:t>
            </a:r>
            <a:r>
              <a:rPr lang="en-US" sz="1148" baseline="-25000" dirty="0">
                <a:latin typeface="Times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A7FA4-D94B-B44B-B4D5-6374788DE809}"/>
              </a:ext>
            </a:extLst>
          </p:cNvPr>
          <p:cNvSpPr txBox="1"/>
          <p:nvPr/>
        </p:nvSpPr>
        <p:spPr>
          <a:xfrm>
            <a:off x="4178511" y="2079477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PFP</a:t>
            </a:r>
            <a:r>
              <a:rPr lang="en-US" sz="1148" baseline="-25000" dirty="0">
                <a:latin typeface="Times" pitchFamily="2" charset="0"/>
              </a:rPr>
              <a:t>k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A1856702-D564-AC4E-9F44-44C67A8B4DF0}"/>
              </a:ext>
            </a:extLst>
          </p:cNvPr>
          <p:cNvSpPr/>
          <p:nvPr/>
        </p:nvSpPr>
        <p:spPr>
          <a:xfrm rot="5400000">
            <a:off x="4708368" y="1515742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966A-4E5F-E94F-AA33-9871E155A6C5}"/>
              </a:ext>
            </a:extLst>
          </p:cNvPr>
          <p:cNvCxnSpPr>
            <a:cxnSpLocks/>
          </p:cNvCxnSpPr>
          <p:nvPr/>
        </p:nvCxnSpPr>
        <p:spPr>
          <a:xfrm flipH="1">
            <a:off x="4642166" y="1540378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8B9BB4-9675-B445-842C-17B3BED828CF}"/>
              </a:ext>
            </a:extLst>
          </p:cNvPr>
          <p:cNvCxnSpPr>
            <a:cxnSpLocks/>
          </p:cNvCxnSpPr>
          <p:nvPr/>
        </p:nvCxnSpPr>
        <p:spPr>
          <a:xfrm flipH="1">
            <a:off x="4643194" y="1655935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/>
              <p:nvPr/>
            </p:nvSpPr>
            <p:spPr>
              <a:xfrm>
                <a:off x="4904767" y="1683636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67" y="1683636"/>
                <a:ext cx="341760" cy="246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6DE1676-385E-C84D-B99F-9C50EDA4262A}"/>
              </a:ext>
            </a:extLst>
          </p:cNvPr>
          <p:cNvCxnSpPr>
            <a:cxnSpLocks/>
          </p:cNvCxnSpPr>
          <p:nvPr/>
        </p:nvCxnSpPr>
        <p:spPr>
          <a:xfrm>
            <a:off x="4925428" y="1576361"/>
            <a:ext cx="146783" cy="1884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A35D44-C8D6-6544-9405-032BE067E75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931074" y="1817175"/>
            <a:ext cx="0" cy="136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apezoid 56">
            <a:extLst>
              <a:ext uri="{FF2B5EF4-FFF2-40B4-BE49-F238E27FC236}">
                <a16:creationId xmlns:a16="http://schemas.microsoft.com/office/drawing/2014/main" id="{BBB8E615-478A-D842-B676-42E0C40A0778}"/>
              </a:ext>
            </a:extLst>
          </p:cNvPr>
          <p:cNvSpPr/>
          <p:nvPr/>
        </p:nvSpPr>
        <p:spPr>
          <a:xfrm rot="5400000">
            <a:off x="4693553" y="2243989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4E9A0D-939C-AD46-8012-1163A3206283}"/>
              </a:ext>
            </a:extLst>
          </p:cNvPr>
          <p:cNvCxnSpPr>
            <a:cxnSpLocks/>
          </p:cNvCxnSpPr>
          <p:nvPr/>
        </p:nvCxnSpPr>
        <p:spPr>
          <a:xfrm flipH="1">
            <a:off x="4642384" y="2264350"/>
            <a:ext cx="108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/>
              <p:nvPr/>
            </p:nvSpPr>
            <p:spPr>
              <a:xfrm>
                <a:off x="4889952" y="2387251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52" y="2387251"/>
                <a:ext cx="341760" cy="246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689AC1-3991-514F-9756-CFC657B532AD}"/>
              </a:ext>
            </a:extLst>
          </p:cNvPr>
          <p:cNvCxnSpPr>
            <a:cxnSpLocks/>
          </p:cNvCxnSpPr>
          <p:nvPr/>
        </p:nvCxnSpPr>
        <p:spPr>
          <a:xfrm flipV="1">
            <a:off x="5931074" y="2137377"/>
            <a:ext cx="0" cy="378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5FEFB3-C4E0-764A-9D58-90422257BFF8}"/>
              </a:ext>
            </a:extLst>
          </p:cNvPr>
          <p:cNvCxnSpPr>
            <a:cxnSpLocks/>
          </p:cNvCxnSpPr>
          <p:nvPr/>
        </p:nvCxnSpPr>
        <p:spPr>
          <a:xfrm flipV="1">
            <a:off x="4597763" y="1817176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D3CAC9-BAA4-9D4F-B511-FC04E2D6490A}"/>
              </a:ext>
            </a:extLst>
          </p:cNvPr>
          <p:cNvSpPr txBox="1"/>
          <p:nvPr/>
        </p:nvSpPr>
        <p:spPr>
          <a:xfrm>
            <a:off x="3685879" y="1196529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C4DB89-1C19-A345-A047-4471A20096FF}"/>
              </a:ext>
            </a:extLst>
          </p:cNvPr>
          <p:cNvSpPr txBox="1"/>
          <p:nvPr/>
        </p:nvSpPr>
        <p:spPr>
          <a:xfrm>
            <a:off x="3671723" y="1905784"/>
            <a:ext cx="50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k,j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4A5C87-797B-DE42-96AB-CAA3DD42396C}"/>
              </a:ext>
            </a:extLst>
          </p:cNvPr>
          <p:cNvCxnSpPr>
            <a:cxnSpLocks/>
          </p:cNvCxnSpPr>
          <p:nvPr/>
        </p:nvCxnSpPr>
        <p:spPr>
          <a:xfrm flipH="1">
            <a:off x="4639939" y="2388175"/>
            <a:ext cx="1089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782F5F-3E09-4142-A3D0-0CC74AD8742C}"/>
              </a:ext>
            </a:extLst>
          </p:cNvPr>
          <p:cNvCxnSpPr>
            <a:cxnSpLocks/>
          </p:cNvCxnSpPr>
          <p:nvPr/>
        </p:nvCxnSpPr>
        <p:spPr>
          <a:xfrm flipV="1">
            <a:off x="4611134" y="2510360"/>
            <a:ext cx="404905" cy="1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E3B46E9-1E82-D442-AC30-DC7EF576D9AC}"/>
              </a:ext>
            </a:extLst>
          </p:cNvPr>
          <p:cNvSpPr txBox="1"/>
          <p:nvPr/>
        </p:nvSpPr>
        <p:spPr>
          <a:xfrm>
            <a:off x="4246296" y="3602060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iM</a:t>
            </a:r>
            <a:r>
              <a:rPr lang="en-US" sz="1148" baseline="-25000" dirty="0">
                <a:latin typeface="Times" pitchFamily="2" charset="0"/>
              </a:rPr>
              <a:t>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BED289-6F08-C64E-B787-AFC643593D98}"/>
              </a:ext>
            </a:extLst>
          </p:cNvPr>
          <p:cNvSpPr txBox="1"/>
          <p:nvPr/>
        </p:nvSpPr>
        <p:spPr>
          <a:xfrm>
            <a:off x="4264024" y="4325386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iM</a:t>
            </a:r>
            <a:r>
              <a:rPr lang="en-US" sz="1148" baseline="-25000" dirty="0">
                <a:latin typeface="Times" pitchFamily="2" charset="0"/>
              </a:rPr>
              <a:t>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D9FBD06-38A7-4843-9F92-156E7BCBC718}"/>
              </a:ext>
            </a:extLst>
          </p:cNvPr>
          <p:cNvSpPr txBox="1"/>
          <p:nvPr/>
        </p:nvSpPr>
        <p:spPr>
          <a:xfrm rot="5400000">
            <a:off x="4898408" y="3802170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27A9D80-8591-8E41-B806-F24F03A19076}"/>
              </a:ext>
            </a:extLst>
          </p:cNvPr>
          <p:cNvSpPr txBox="1"/>
          <p:nvPr/>
        </p:nvSpPr>
        <p:spPr>
          <a:xfrm>
            <a:off x="4199397" y="3313039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PFP</a:t>
            </a:r>
            <a:r>
              <a:rPr lang="en-US" sz="1148" baseline="-25000" dirty="0">
                <a:latin typeface="Times" pitchFamily="2" charset="0"/>
              </a:rPr>
              <a:t>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7BE584-33A5-1744-B5F3-45D56B141436}"/>
              </a:ext>
            </a:extLst>
          </p:cNvPr>
          <p:cNvSpPr txBox="1"/>
          <p:nvPr/>
        </p:nvSpPr>
        <p:spPr>
          <a:xfrm>
            <a:off x="4199397" y="3457084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NFP</a:t>
            </a:r>
            <a:r>
              <a:rPr lang="en-US" sz="1148" baseline="-25000" dirty="0">
                <a:latin typeface="Times" pitchFamily="2" charset="0"/>
              </a:rPr>
              <a:t>n</a:t>
            </a:r>
          </a:p>
        </p:txBody>
      </p:sp>
      <p:sp>
        <p:nvSpPr>
          <p:cNvPr id="142" name="Trapezoid 141">
            <a:extLst>
              <a:ext uri="{FF2B5EF4-FFF2-40B4-BE49-F238E27FC236}">
                <a16:creationId xmlns:a16="http://schemas.microsoft.com/office/drawing/2014/main" id="{F93BD7E2-A057-CC41-A1E1-8CF88A96E34A}"/>
              </a:ext>
            </a:extLst>
          </p:cNvPr>
          <p:cNvSpPr/>
          <p:nvPr/>
        </p:nvSpPr>
        <p:spPr>
          <a:xfrm rot="5400000">
            <a:off x="4709551" y="3443325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574ECF-3C00-AD4D-B26D-F16DAFBB27C7}"/>
              </a:ext>
            </a:extLst>
          </p:cNvPr>
          <p:cNvCxnSpPr>
            <a:cxnSpLocks/>
          </p:cNvCxnSpPr>
          <p:nvPr/>
        </p:nvCxnSpPr>
        <p:spPr>
          <a:xfrm flipH="1">
            <a:off x="4643556" y="3463685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6BD3E57-7BA7-674D-9259-6A1399267C9A}"/>
              </a:ext>
            </a:extLst>
          </p:cNvPr>
          <p:cNvCxnSpPr>
            <a:cxnSpLocks/>
          </p:cNvCxnSpPr>
          <p:nvPr/>
        </p:nvCxnSpPr>
        <p:spPr>
          <a:xfrm flipH="1">
            <a:off x="4642166" y="3584975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/>
              <p:nvPr/>
            </p:nvSpPr>
            <p:spPr>
              <a:xfrm>
                <a:off x="4905950" y="3611218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950" y="3611218"/>
                <a:ext cx="341760" cy="246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5A5C6043-EAB2-1444-9904-DD9695684B84}"/>
              </a:ext>
            </a:extLst>
          </p:cNvPr>
          <p:cNvCxnSpPr>
            <a:cxnSpLocks/>
          </p:cNvCxnSpPr>
          <p:nvPr/>
        </p:nvCxnSpPr>
        <p:spPr>
          <a:xfrm>
            <a:off x="4926611" y="3503944"/>
            <a:ext cx="146783" cy="1884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rapezoid 148">
            <a:extLst>
              <a:ext uri="{FF2B5EF4-FFF2-40B4-BE49-F238E27FC236}">
                <a16:creationId xmlns:a16="http://schemas.microsoft.com/office/drawing/2014/main" id="{6919EC48-40D7-B743-8B2F-A33EC9C6A564}"/>
              </a:ext>
            </a:extLst>
          </p:cNvPr>
          <p:cNvSpPr/>
          <p:nvPr/>
        </p:nvSpPr>
        <p:spPr>
          <a:xfrm rot="5400000">
            <a:off x="4694736" y="4171571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/>
              <p:nvPr/>
            </p:nvSpPr>
            <p:spPr>
              <a:xfrm>
                <a:off x="4891135" y="4339465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35" y="4339465"/>
                <a:ext cx="341760" cy="246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C7E7E387-CE0C-0146-AC64-4EC099637971}"/>
              </a:ext>
            </a:extLst>
          </p:cNvPr>
          <p:cNvCxnSpPr>
            <a:cxnSpLocks/>
          </p:cNvCxnSpPr>
          <p:nvPr/>
        </p:nvCxnSpPr>
        <p:spPr>
          <a:xfrm>
            <a:off x="4911796" y="4232191"/>
            <a:ext cx="146783" cy="1884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946E35F-0A47-BF43-931A-2A2EBAB19EF0}"/>
              </a:ext>
            </a:extLst>
          </p:cNvPr>
          <p:cNvSpPr txBox="1"/>
          <p:nvPr/>
        </p:nvSpPr>
        <p:spPr>
          <a:xfrm>
            <a:off x="3709195" y="3117921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80973-D2EF-1C47-A5F4-4E5954AA7388}"/>
              </a:ext>
            </a:extLst>
          </p:cNvPr>
          <p:cNvSpPr txBox="1"/>
          <p:nvPr/>
        </p:nvSpPr>
        <p:spPr>
          <a:xfrm>
            <a:off x="3696027" y="3848287"/>
            <a:ext cx="40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D5660E5-AAF8-6643-8EB5-2A1F05E1402C}"/>
              </a:ext>
            </a:extLst>
          </p:cNvPr>
          <p:cNvSpPr txBox="1"/>
          <p:nvPr/>
        </p:nvSpPr>
        <p:spPr>
          <a:xfrm>
            <a:off x="4211279" y="4017603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PFP</a:t>
            </a:r>
            <a:r>
              <a:rPr lang="en-US" sz="1148" baseline="-25000" dirty="0">
                <a:latin typeface="Times" pitchFamily="2" charset="0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A58B46-72FF-C140-81DB-20E9BF6AA4CE}"/>
              </a:ext>
            </a:extLst>
          </p:cNvPr>
          <p:cNvSpPr txBox="1"/>
          <p:nvPr/>
        </p:nvSpPr>
        <p:spPr>
          <a:xfrm>
            <a:off x="4208829" y="418828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NFP</a:t>
            </a:r>
            <a:r>
              <a:rPr lang="en-US" sz="1148" baseline="-25000" dirty="0">
                <a:latin typeface="Times" pitchFamily="2" charset="0"/>
              </a:rPr>
              <a:t>p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A2CAEC-264E-5448-9545-37F880A7CFB1}"/>
              </a:ext>
            </a:extLst>
          </p:cNvPr>
          <p:cNvCxnSpPr>
            <a:cxnSpLocks/>
          </p:cNvCxnSpPr>
          <p:nvPr/>
        </p:nvCxnSpPr>
        <p:spPr>
          <a:xfrm flipH="1">
            <a:off x="4646191" y="4191758"/>
            <a:ext cx="108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0CB3E4F-2C56-5047-BBFC-636A41F16EC6}"/>
              </a:ext>
            </a:extLst>
          </p:cNvPr>
          <p:cNvCxnSpPr>
            <a:cxnSpLocks/>
          </p:cNvCxnSpPr>
          <p:nvPr/>
        </p:nvCxnSpPr>
        <p:spPr>
          <a:xfrm flipH="1">
            <a:off x="4643746" y="4315583"/>
            <a:ext cx="108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85928D5-AB1A-3E41-97DF-ED08165B1383}"/>
              </a:ext>
            </a:extLst>
          </p:cNvPr>
          <p:cNvCxnSpPr>
            <a:cxnSpLocks/>
          </p:cNvCxnSpPr>
          <p:nvPr/>
        </p:nvCxnSpPr>
        <p:spPr>
          <a:xfrm>
            <a:off x="4614115" y="3742223"/>
            <a:ext cx="4030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5EC46F8-27DB-344E-A86F-A39202EBF5E9}"/>
              </a:ext>
            </a:extLst>
          </p:cNvPr>
          <p:cNvCxnSpPr>
            <a:cxnSpLocks/>
          </p:cNvCxnSpPr>
          <p:nvPr/>
        </p:nvCxnSpPr>
        <p:spPr>
          <a:xfrm>
            <a:off x="4643557" y="4470470"/>
            <a:ext cx="3612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0C5F13-7582-1546-B298-188A664E5A3D}"/>
              </a:ext>
            </a:extLst>
          </p:cNvPr>
          <p:cNvSpPr txBox="1"/>
          <p:nvPr/>
        </p:nvSpPr>
        <p:spPr>
          <a:xfrm>
            <a:off x="2917530" y="1012324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" pitchFamily="2" charset="0"/>
              </a:rPr>
              <a:t>Features from modality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02E48-5F78-324D-BFFE-BE20D81A32BD}"/>
              </a:ext>
            </a:extLst>
          </p:cNvPr>
          <p:cNvSpPr txBox="1"/>
          <p:nvPr/>
        </p:nvSpPr>
        <p:spPr>
          <a:xfrm>
            <a:off x="4695565" y="1448516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D8636-C3BE-DD4C-AF25-A04531CF2F1D}"/>
              </a:ext>
            </a:extLst>
          </p:cNvPr>
          <p:cNvSpPr txBox="1"/>
          <p:nvPr/>
        </p:nvSpPr>
        <p:spPr>
          <a:xfrm>
            <a:off x="4691359" y="1558672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5BE7591-2B32-0248-89AF-47C3D6E333D0}"/>
              </a:ext>
            </a:extLst>
          </p:cNvPr>
          <p:cNvSpPr txBox="1"/>
          <p:nvPr/>
        </p:nvSpPr>
        <p:spPr>
          <a:xfrm>
            <a:off x="4676715" y="2279865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D0D09A-4102-E94B-A87E-32A474857F39}"/>
              </a:ext>
            </a:extLst>
          </p:cNvPr>
          <p:cNvSpPr txBox="1"/>
          <p:nvPr/>
        </p:nvSpPr>
        <p:spPr>
          <a:xfrm>
            <a:off x="4684839" y="4099037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92BCB2B-4450-B94F-9D1A-A0F86A20D783}"/>
              </a:ext>
            </a:extLst>
          </p:cNvPr>
          <p:cNvSpPr txBox="1"/>
          <p:nvPr/>
        </p:nvSpPr>
        <p:spPr>
          <a:xfrm>
            <a:off x="4680631" y="4209194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4AD8E0E-A130-784F-ACA2-09BDBF19B6B2}"/>
              </a:ext>
            </a:extLst>
          </p:cNvPr>
          <p:cNvSpPr txBox="1"/>
          <p:nvPr/>
        </p:nvSpPr>
        <p:spPr>
          <a:xfrm>
            <a:off x="4696246" y="3371828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E62C773-5285-D646-93DE-8CCD533ABA85}"/>
              </a:ext>
            </a:extLst>
          </p:cNvPr>
          <p:cNvSpPr txBox="1"/>
          <p:nvPr/>
        </p:nvSpPr>
        <p:spPr>
          <a:xfrm>
            <a:off x="4692038" y="3481984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E972-227D-0D4E-94DB-A2C552D1A5D0}"/>
              </a:ext>
            </a:extLst>
          </p:cNvPr>
          <p:cNvCxnSpPr>
            <a:cxnSpLocks/>
          </p:cNvCxnSpPr>
          <p:nvPr/>
        </p:nvCxnSpPr>
        <p:spPr>
          <a:xfrm>
            <a:off x="4041651" y="1341735"/>
            <a:ext cx="809330" cy="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DFA5A4-4546-354D-B028-E75236604ED9}"/>
              </a:ext>
            </a:extLst>
          </p:cNvPr>
          <p:cNvCxnSpPr>
            <a:cxnSpLocks/>
          </p:cNvCxnSpPr>
          <p:nvPr/>
        </p:nvCxnSpPr>
        <p:spPr>
          <a:xfrm>
            <a:off x="4850981" y="1341740"/>
            <a:ext cx="0" cy="12288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3AEAD7D-D9AE-3643-99CD-EE4953CCB938}"/>
              </a:ext>
            </a:extLst>
          </p:cNvPr>
          <p:cNvCxnSpPr>
            <a:cxnSpLocks/>
          </p:cNvCxnSpPr>
          <p:nvPr/>
        </p:nvCxnSpPr>
        <p:spPr>
          <a:xfrm>
            <a:off x="4024280" y="2074633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F6537789-164E-2147-A0E0-C7CD3DDD77B9}"/>
              </a:ext>
            </a:extLst>
          </p:cNvPr>
          <p:cNvCxnSpPr>
            <a:cxnSpLocks/>
          </p:cNvCxnSpPr>
          <p:nvPr/>
        </p:nvCxnSpPr>
        <p:spPr>
          <a:xfrm>
            <a:off x="4833607" y="2072331"/>
            <a:ext cx="0" cy="125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F0D315F8-AD37-B945-9647-1B2D5A8CCBA0}"/>
              </a:ext>
            </a:extLst>
          </p:cNvPr>
          <p:cNvCxnSpPr>
            <a:cxnSpLocks/>
          </p:cNvCxnSpPr>
          <p:nvPr/>
        </p:nvCxnSpPr>
        <p:spPr>
          <a:xfrm>
            <a:off x="4027415" y="3996482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C279675-3AF1-4249-94BE-969D8F413862}"/>
              </a:ext>
            </a:extLst>
          </p:cNvPr>
          <p:cNvCxnSpPr>
            <a:cxnSpLocks/>
          </p:cNvCxnSpPr>
          <p:nvPr/>
        </p:nvCxnSpPr>
        <p:spPr>
          <a:xfrm>
            <a:off x="4836742" y="3994179"/>
            <a:ext cx="0" cy="125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6C9C98C-E7EA-0A41-9622-40435A8354A6}"/>
              </a:ext>
            </a:extLst>
          </p:cNvPr>
          <p:cNvCxnSpPr>
            <a:cxnSpLocks/>
          </p:cNvCxnSpPr>
          <p:nvPr/>
        </p:nvCxnSpPr>
        <p:spPr>
          <a:xfrm>
            <a:off x="4041654" y="3272022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1DE07A5-6935-894D-85F8-FE5E22DB8B92}"/>
              </a:ext>
            </a:extLst>
          </p:cNvPr>
          <p:cNvCxnSpPr>
            <a:cxnSpLocks/>
          </p:cNvCxnSpPr>
          <p:nvPr/>
        </p:nvCxnSpPr>
        <p:spPr>
          <a:xfrm>
            <a:off x="4850981" y="3269719"/>
            <a:ext cx="0" cy="125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375CDF-4B14-E443-82D2-6FC9536D5F26}"/>
              </a:ext>
            </a:extLst>
          </p:cNvPr>
          <p:cNvSpPr txBox="1"/>
          <p:nvPr/>
        </p:nvSpPr>
        <p:spPr>
          <a:xfrm>
            <a:off x="5760194" y="190809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B598E88-2246-2E49-8AF2-23A51386A86F}"/>
              </a:ext>
            </a:extLst>
          </p:cNvPr>
          <p:cNvSpPr/>
          <p:nvPr/>
        </p:nvSpPr>
        <p:spPr>
          <a:xfrm>
            <a:off x="5833997" y="1953663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D7BF962-FFFE-5840-9D1A-90940EAC1854}"/>
              </a:ext>
            </a:extLst>
          </p:cNvPr>
          <p:cNvSpPr txBox="1"/>
          <p:nvPr/>
        </p:nvSpPr>
        <p:spPr>
          <a:xfrm>
            <a:off x="5773568" y="3865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CE10880-0D3F-6F40-8F5D-9AC6DF2AB0FE}"/>
              </a:ext>
            </a:extLst>
          </p:cNvPr>
          <p:cNvSpPr/>
          <p:nvPr/>
        </p:nvSpPr>
        <p:spPr>
          <a:xfrm>
            <a:off x="5847372" y="3902643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88F623-156D-4B47-A31F-906645F00CDE}"/>
              </a:ext>
            </a:extLst>
          </p:cNvPr>
          <p:cNvCxnSpPr>
            <a:cxnSpLocks/>
          </p:cNvCxnSpPr>
          <p:nvPr/>
        </p:nvCxnSpPr>
        <p:spPr>
          <a:xfrm>
            <a:off x="5121287" y="1817165"/>
            <a:ext cx="809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FA7966C-7BBE-E342-A648-7B7140E4F5C8}"/>
              </a:ext>
            </a:extLst>
          </p:cNvPr>
          <p:cNvSpPr txBox="1"/>
          <p:nvPr/>
        </p:nvSpPr>
        <p:spPr>
          <a:xfrm rot="5400000">
            <a:off x="3686323" y="1487494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8F5C4BB-EF2E-D244-885F-8619DBB7BBDD}"/>
              </a:ext>
            </a:extLst>
          </p:cNvPr>
          <p:cNvSpPr txBox="1"/>
          <p:nvPr/>
        </p:nvSpPr>
        <p:spPr>
          <a:xfrm rot="5400000">
            <a:off x="4964741" y="1926860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7AA7E82-E9C5-5A4B-B239-B50224E7F9A0}"/>
              </a:ext>
            </a:extLst>
          </p:cNvPr>
          <p:cNvCxnSpPr>
            <a:cxnSpLocks/>
          </p:cNvCxnSpPr>
          <p:nvPr/>
        </p:nvCxnSpPr>
        <p:spPr>
          <a:xfrm flipV="1">
            <a:off x="5405287" y="2063580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503EAB57-D6F4-CF43-A950-5921FED6D925}"/>
              </a:ext>
            </a:extLst>
          </p:cNvPr>
          <p:cNvCxnSpPr>
            <a:cxnSpLocks/>
          </p:cNvCxnSpPr>
          <p:nvPr/>
        </p:nvCxnSpPr>
        <p:spPr>
          <a:xfrm flipV="1">
            <a:off x="5415487" y="4001720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78E500C-FE60-A846-A21D-649A29CECCF2}"/>
              </a:ext>
            </a:extLst>
          </p:cNvPr>
          <p:cNvCxnSpPr>
            <a:cxnSpLocks/>
          </p:cNvCxnSpPr>
          <p:nvPr/>
        </p:nvCxnSpPr>
        <p:spPr>
          <a:xfrm>
            <a:off x="5944448" y="3742223"/>
            <a:ext cx="0" cy="1601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2FD8724-1ED2-8247-99E0-59189C057613}"/>
              </a:ext>
            </a:extLst>
          </p:cNvPr>
          <p:cNvCxnSpPr>
            <a:cxnSpLocks/>
          </p:cNvCxnSpPr>
          <p:nvPr/>
        </p:nvCxnSpPr>
        <p:spPr>
          <a:xfrm flipV="1">
            <a:off x="5944448" y="4092874"/>
            <a:ext cx="0" cy="377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530C672D-A744-2E40-83C3-4E82ABD104B1}"/>
              </a:ext>
            </a:extLst>
          </p:cNvPr>
          <p:cNvCxnSpPr>
            <a:cxnSpLocks/>
          </p:cNvCxnSpPr>
          <p:nvPr/>
        </p:nvCxnSpPr>
        <p:spPr>
          <a:xfrm>
            <a:off x="5126042" y="3742223"/>
            <a:ext cx="8184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C1D9211-47DD-AC40-97DE-F8A3AB871549}"/>
              </a:ext>
            </a:extLst>
          </p:cNvPr>
          <p:cNvCxnSpPr>
            <a:cxnSpLocks/>
          </p:cNvCxnSpPr>
          <p:nvPr/>
        </p:nvCxnSpPr>
        <p:spPr>
          <a:xfrm>
            <a:off x="5108384" y="4470963"/>
            <a:ext cx="8360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EA99C2C-A9B7-7242-BF85-5AD081E642CD}"/>
              </a:ext>
            </a:extLst>
          </p:cNvPr>
          <p:cNvCxnSpPr>
            <a:cxnSpLocks/>
          </p:cNvCxnSpPr>
          <p:nvPr/>
        </p:nvCxnSpPr>
        <p:spPr>
          <a:xfrm>
            <a:off x="5103619" y="2515997"/>
            <a:ext cx="8274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C72E06C8-4D0F-B545-B7FD-FFBCB66D2994}"/>
              </a:ext>
            </a:extLst>
          </p:cNvPr>
          <p:cNvCxnSpPr>
            <a:cxnSpLocks/>
          </p:cNvCxnSpPr>
          <p:nvPr/>
        </p:nvCxnSpPr>
        <p:spPr>
          <a:xfrm>
            <a:off x="4904774" y="2320708"/>
            <a:ext cx="1451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CAFBDFE-B347-4143-8053-275836E4F037}"/>
              </a:ext>
            </a:extLst>
          </p:cNvPr>
          <p:cNvCxnSpPr>
            <a:cxnSpLocks/>
          </p:cNvCxnSpPr>
          <p:nvPr/>
        </p:nvCxnSpPr>
        <p:spPr>
          <a:xfrm>
            <a:off x="5053261" y="2315764"/>
            <a:ext cx="0" cy="142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52970A74-548D-9C4B-83F6-A214489AF77B}"/>
              </a:ext>
            </a:extLst>
          </p:cNvPr>
          <p:cNvSpPr txBox="1"/>
          <p:nvPr/>
        </p:nvSpPr>
        <p:spPr>
          <a:xfrm>
            <a:off x="5297548" y="161332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8677E2C-B7BF-2D4B-A316-91151A6D57CA}"/>
              </a:ext>
            </a:extLst>
          </p:cNvPr>
          <p:cNvSpPr txBox="1"/>
          <p:nvPr/>
        </p:nvSpPr>
        <p:spPr>
          <a:xfrm>
            <a:off x="5269277" y="231130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k,j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55FE867-7B45-A245-A628-2CCC982B6D09}"/>
              </a:ext>
            </a:extLst>
          </p:cNvPr>
          <p:cNvSpPr txBox="1"/>
          <p:nvPr/>
        </p:nvSpPr>
        <p:spPr>
          <a:xfrm>
            <a:off x="5298731" y="3540903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6E92778-C7DB-784E-8137-E5399EE7FBEB}"/>
              </a:ext>
            </a:extLst>
          </p:cNvPr>
          <p:cNvSpPr txBox="1"/>
          <p:nvPr/>
        </p:nvSpPr>
        <p:spPr>
          <a:xfrm>
            <a:off x="5305348" y="4254739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SE</a:t>
            </a:r>
            <a:r>
              <a:rPr lang="en-US" sz="9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1FB78B4-0376-2348-BFD2-75338B4C2C4D}"/>
              </a:ext>
            </a:extLst>
          </p:cNvPr>
          <p:cNvSpPr txBox="1"/>
          <p:nvPr/>
        </p:nvSpPr>
        <p:spPr>
          <a:xfrm>
            <a:off x="2917530" y="2938057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" pitchFamily="2" charset="0"/>
              </a:rPr>
              <a:t>Features from modality m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02878BF-D65A-D74C-A799-BB67CF314FFC}"/>
              </a:ext>
            </a:extLst>
          </p:cNvPr>
          <p:cNvSpPr txBox="1"/>
          <p:nvPr/>
        </p:nvSpPr>
        <p:spPr>
          <a:xfrm rot="5400000">
            <a:off x="3668580" y="3400848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413298B-AED2-3F4E-8979-8A17B2AB0AD8}"/>
              </a:ext>
            </a:extLst>
          </p:cNvPr>
          <p:cNvSpPr txBox="1"/>
          <p:nvPr/>
        </p:nvSpPr>
        <p:spPr>
          <a:xfrm rot="5400000">
            <a:off x="5878466" y="2853403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5F2A3B06-6CA6-C242-8CDA-85C70A7E7BC3}"/>
              </a:ext>
            </a:extLst>
          </p:cNvPr>
          <p:cNvSpPr txBox="1"/>
          <p:nvPr/>
        </p:nvSpPr>
        <p:spPr>
          <a:xfrm>
            <a:off x="6326997" y="297504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2B9296FE-65C8-914B-8914-5FFEF8B77F64}"/>
              </a:ext>
            </a:extLst>
          </p:cNvPr>
          <p:cNvSpPr/>
          <p:nvPr/>
        </p:nvSpPr>
        <p:spPr>
          <a:xfrm>
            <a:off x="6400800" y="3012015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3D36FA8B-758E-394C-8C41-EA08888531F3}"/>
              </a:ext>
            </a:extLst>
          </p:cNvPr>
          <p:cNvCxnSpPr>
            <a:cxnSpLocks/>
          </p:cNvCxnSpPr>
          <p:nvPr/>
        </p:nvCxnSpPr>
        <p:spPr>
          <a:xfrm flipV="1">
            <a:off x="5976711" y="3114952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5CBCF8-22A7-FB40-A788-4CDE97240211}"/>
              </a:ext>
            </a:extLst>
          </p:cNvPr>
          <p:cNvCxnSpPr>
            <a:cxnSpLocks/>
          </p:cNvCxnSpPr>
          <p:nvPr/>
        </p:nvCxnSpPr>
        <p:spPr>
          <a:xfrm>
            <a:off x="6497877" y="2038912"/>
            <a:ext cx="0" cy="973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7AECCBD-C1F2-2F45-B4B7-634BC50DD17D}"/>
              </a:ext>
            </a:extLst>
          </p:cNvPr>
          <p:cNvCxnSpPr>
            <a:cxnSpLocks/>
          </p:cNvCxnSpPr>
          <p:nvPr/>
        </p:nvCxnSpPr>
        <p:spPr>
          <a:xfrm>
            <a:off x="6022937" y="2038903"/>
            <a:ext cx="4749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6193C29-6857-1145-B0D5-F7E23C90D89A}"/>
              </a:ext>
            </a:extLst>
          </p:cNvPr>
          <p:cNvCxnSpPr>
            <a:cxnSpLocks/>
          </p:cNvCxnSpPr>
          <p:nvPr/>
        </p:nvCxnSpPr>
        <p:spPr>
          <a:xfrm flipV="1">
            <a:off x="6497877" y="3205611"/>
            <a:ext cx="0" cy="796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C0E2890-FFF6-F346-BF88-F39097942935}"/>
              </a:ext>
            </a:extLst>
          </p:cNvPr>
          <p:cNvCxnSpPr>
            <a:cxnSpLocks/>
          </p:cNvCxnSpPr>
          <p:nvPr/>
        </p:nvCxnSpPr>
        <p:spPr>
          <a:xfrm>
            <a:off x="6046760" y="4001709"/>
            <a:ext cx="4511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F377B7C7-1FED-1942-9DA5-42B834AB998A}"/>
              </a:ext>
            </a:extLst>
          </p:cNvPr>
          <p:cNvSpPr txBox="1"/>
          <p:nvPr/>
        </p:nvSpPr>
        <p:spPr>
          <a:xfrm>
            <a:off x="6211512" y="4768172"/>
            <a:ext cx="115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Fusion 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F316FBC1-E539-714F-977B-4BB682CD19E7}"/>
              </a:ext>
            </a:extLst>
          </p:cNvPr>
          <p:cNvSpPr/>
          <p:nvPr/>
        </p:nvSpPr>
        <p:spPr>
          <a:xfrm rot="16200000">
            <a:off x="6477785" y="4307830"/>
            <a:ext cx="88354" cy="78364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1B7BD8D-36E0-4A40-A055-E6BF2BA18A95}"/>
              </a:ext>
            </a:extLst>
          </p:cNvPr>
          <p:cNvSpPr txBox="1"/>
          <p:nvPr/>
        </p:nvSpPr>
        <p:spPr>
          <a:xfrm>
            <a:off x="4947920" y="4758720"/>
            <a:ext cx="14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Spatial Encoder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350" name="Left Brace 349">
            <a:extLst>
              <a:ext uri="{FF2B5EF4-FFF2-40B4-BE49-F238E27FC236}">
                <a16:creationId xmlns:a16="http://schemas.microsoft.com/office/drawing/2014/main" id="{7424D3BF-A561-9549-A35B-C8755D85DE5F}"/>
              </a:ext>
            </a:extLst>
          </p:cNvPr>
          <p:cNvSpPr/>
          <p:nvPr/>
        </p:nvSpPr>
        <p:spPr>
          <a:xfrm rot="16200000">
            <a:off x="5468870" y="4139332"/>
            <a:ext cx="89997" cy="1125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DDD90C1-32EA-5748-82C5-CF653363EC6D}"/>
                  </a:ext>
                </a:extLst>
              </p:cNvPr>
              <p:cNvSpPr txBox="1"/>
              <p:nvPr/>
            </p:nvSpPr>
            <p:spPr>
              <a:xfrm>
                <a:off x="7479813" y="2937567"/>
                <a:ext cx="417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1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DDD90C1-32EA-5748-82C5-CF653363E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813" y="2937567"/>
                <a:ext cx="417279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81B7FBC-5669-7D4F-AA92-1446CE11668D}"/>
              </a:ext>
            </a:extLst>
          </p:cNvPr>
          <p:cNvCxnSpPr>
            <a:cxnSpLocks/>
          </p:cNvCxnSpPr>
          <p:nvPr/>
        </p:nvCxnSpPr>
        <p:spPr>
          <a:xfrm flipV="1">
            <a:off x="6595787" y="3115404"/>
            <a:ext cx="4547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DAB840B-EF43-9B43-858D-7AF7849E1F60}"/>
                  </a:ext>
                </a:extLst>
              </p:cNvPr>
              <p:cNvSpPr txBox="1"/>
              <p:nvPr/>
            </p:nvSpPr>
            <p:spPr>
              <a:xfrm>
                <a:off x="7023676" y="2987086"/>
                <a:ext cx="362417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/>
                  <a:t>0</a:t>
                </a:r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DAB840B-EF43-9B43-858D-7AF7849E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76" y="2987086"/>
                <a:ext cx="362417" cy="2426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Oval 353">
            <a:extLst>
              <a:ext uri="{FF2B5EF4-FFF2-40B4-BE49-F238E27FC236}">
                <a16:creationId xmlns:a16="http://schemas.microsoft.com/office/drawing/2014/main" id="{665771DA-D80F-9140-BA13-A6979C3F947E}"/>
              </a:ext>
            </a:extLst>
          </p:cNvPr>
          <p:cNvSpPr/>
          <p:nvPr/>
        </p:nvSpPr>
        <p:spPr>
          <a:xfrm>
            <a:off x="7062910" y="3015873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F28DD7A4-92D6-9547-AFCD-1D534F9BD0E4}"/>
                  </a:ext>
                </a:extLst>
              </p:cNvPr>
              <p:cNvSpPr txBox="1"/>
              <p:nvPr/>
            </p:nvSpPr>
            <p:spPr>
              <a:xfrm>
                <a:off x="7034726" y="4009199"/>
                <a:ext cx="465761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/>
                  <a:t>n</a:t>
                </a: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F28DD7A4-92D6-9547-AFCD-1D534F9B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26" y="4009199"/>
                <a:ext cx="465761" cy="24269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Oval 355">
            <a:extLst>
              <a:ext uri="{FF2B5EF4-FFF2-40B4-BE49-F238E27FC236}">
                <a16:creationId xmlns:a16="http://schemas.microsoft.com/office/drawing/2014/main" id="{C5D3F683-7BD5-A749-B7D4-ED1E40D9A79B}"/>
              </a:ext>
            </a:extLst>
          </p:cNvPr>
          <p:cNvSpPr/>
          <p:nvPr/>
        </p:nvSpPr>
        <p:spPr>
          <a:xfrm>
            <a:off x="7060310" y="4033031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A3DF1E1-A230-FB47-BB76-8201A143FFB2}"/>
                  </a:ext>
                </a:extLst>
              </p:cNvPr>
              <p:cNvSpPr txBox="1"/>
              <p:nvPr/>
            </p:nvSpPr>
            <p:spPr>
              <a:xfrm>
                <a:off x="7021448" y="3345419"/>
                <a:ext cx="362417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/>
                  <a:t>1</a:t>
                </a: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A3DF1E1-A230-FB47-BB76-8201A143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48" y="3345419"/>
                <a:ext cx="362417" cy="24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6775770D-64C6-CA49-98D3-F2E9864DEAF1}"/>
              </a:ext>
            </a:extLst>
          </p:cNvPr>
          <p:cNvSpPr/>
          <p:nvPr/>
        </p:nvSpPr>
        <p:spPr>
          <a:xfrm>
            <a:off x="7062910" y="3375514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B8940A-9683-4742-8B37-258EECDEC360}"/>
              </a:ext>
            </a:extLst>
          </p:cNvPr>
          <p:cNvCxnSpPr>
            <a:stCxn id="354" idx="4"/>
            <a:endCxn id="358" idx="0"/>
          </p:cNvCxnSpPr>
          <p:nvPr/>
        </p:nvCxnSpPr>
        <p:spPr>
          <a:xfrm>
            <a:off x="7168441" y="3227212"/>
            <a:ext cx="0" cy="148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B51CCCAF-BACD-3148-98B5-F3DC4B72B638}"/>
              </a:ext>
            </a:extLst>
          </p:cNvPr>
          <p:cNvCxnSpPr/>
          <p:nvPr/>
        </p:nvCxnSpPr>
        <p:spPr>
          <a:xfrm>
            <a:off x="7165840" y="3582546"/>
            <a:ext cx="0" cy="148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48DFCABC-FD02-CC4A-94BC-AAA0066D6C84}"/>
              </a:ext>
            </a:extLst>
          </p:cNvPr>
          <p:cNvCxnSpPr>
            <a:cxnSpLocks/>
          </p:cNvCxnSpPr>
          <p:nvPr/>
        </p:nvCxnSpPr>
        <p:spPr>
          <a:xfrm>
            <a:off x="7269027" y="3106843"/>
            <a:ext cx="3414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36677C3-2584-684A-BF24-E18AF4F56CAD}"/>
              </a:ext>
            </a:extLst>
          </p:cNvPr>
          <p:cNvCxnSpPr>
            <a:cxnSpLocks/>
          </p:cNvCxnSpPr>
          <p:nvPr/>
        </p:nvCxnSpPr>
        <p:spPr>
          <a:xfrm flipV="1">
            <a:off x="7622721" y="3177921"/>
            <a:ext cx="0" cy="304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DB27C5F-AFB7-EC42-8943-06D8ABC8955F}"/>
              </a:ext>
            </a:extLst>
          </p:cNvPr>
          <p:cNvSpPr txBox="1"/>
          <p:nvPr/>
        </p:nvSpPr>
        <p:spPr>
          <a:xfrm rot="5400000">
            <a:off x="6975092" y="3597035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2B43B9FF-E49E-0F4D-A52A-EC4044394A76}"/>
              </a:ext>
            </a:extLst>
          </p:cNvPr>
          <p:cNvCxnSpPr/>
          <p:nvPr/>
        </p:nvCxnSpPr>
        <p:spPr>
          <a:xfrm>
            <a:off x="7165840" y="3888535"/>
            <a:ext cx="0" cy="148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4EA239B8-4D4B-1B43-921A-B214674C0D1F}"/>
              </a:ext>
            </a:extLst>
          </p:cNvPr>
          <p:cNvCxnSpPr>
            <a:cxnSpLocks/>
          </p:cNvCxnSpPr>
          <p:nvPr/>
        </p:nvCxnSpPr>
        <p:spPr>
          <a:xfrm flipV="1">
            <a:off x="7688441" y="3202532"/>
            <a:ext cx="0" cy="9495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6024745-8BEF-3949-A805-D9EBE0B18A43}"/>
              </a:ext>
            </a:extLst>
          </p:cNvPr>
          <p:cNvCxnSpPr>
            <a:cxnSpLocks/>
            <a:endCxn id="358" idx="6"/>
          </p:cNvCxnSpPr>
          <p:nvPr/>
        </p:nvCxnSpPr>
        <p:spPr>
          <a:xfrm flipH="1">
            <a:off x="7273971" y="3481185"/>
            <a:ext cx="34441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8927102-0DA9-FA4B-92A7-722206570443}"/>
              </a:ext>
            </a:extLst>
          </p:cNvPr>
          <p:cNvCxnSpPr>
            <a:cxnSpLocks/>
          </p:cNvCxnSpPr>
          <p:nvPr/>
        </p:nvCxnSpPr>
        <p:spPr>
          <a:xfrm flipH="1" flipV="1">
            <a:off x="7273971" y="4148017"/>
            <a:ext cx="411870" cy="40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5A429D3A-C735-B949-8E27-6D86905C7B30}"/>
              </a:ext>
            </a:extLst>
          </p:cNvPr>
          <p:cNvSpPr txBox="1"/>
          <p:nvPr/>
        </p:nvSpPr>
        <p:spPr>
          <a:xfrm>
            <a:off x="6875042" y="4758721"/>
            <a:ext cx="162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Temporal Encoder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CF782ABD-0FE2-E54C-BE13-D286C2877317}"/>
              </a:ext>
            </a:extLst>
          </p:cNvPr>
          <p:cNvSpPr/>
          <p:nvPr/>
        </p:nvSpPr>
        <p:spPr>
          <a:xfrm rot="16200000">
            <a:off x="7474326" y="4148618"/>
            <a:ext cx="88354" cy="110209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398ED1B4-60DD-5C42-B0A0-F22C0F6314CD}"/>
              </a:ext>
            </a:extLst>
          </p:cNvPr>
          <p:cNvCxnSpPr>
            <a:cxnSpLocks/>
          </p:cNvCxnSpPr>
          <p:nvPr/>
        </p:nvCxnSpPr>
        <p:spPr>
          <a:xfrm>
            <a:off x="7769769" y="3108470"/>
            <a:ext cx="3414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F4B7CB-74E8-344B-A6F7-2D538688460D}"/>
              </a:ext>
            </a:extLst>
          </p:cNvPr>
          <p:cNvSpPr/>
          <p:nvPr/>
        </p:nvSpPr>
        <p:spPr>
          <a:xfrm>
            <a:off x="8164906" y="2467460"/>
            <a:ext cx="1106715" cy="1261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4A8EF8-522C-064B-8D05-6831A05EECDF}"/>
              </a:ext>
            </a:extLst>
          </p:cNvPr>
          <p:cNvSpPr/>
          <p:nvPr/>
        </p:nvSpPr>
        <p:spPr>
          <a:xfrm>
            <a:off x="8267457" y="2633461"/>
            <a:ext cx="908345" cy="37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" pitchFamily="2" charset="0"/>
              </a:rPr>
              <a:t>Trained vectors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803A94D-11C7-2E4A-97A1-9E38195EF386}"/>
              </a:ext>
            </a:extLst>
          </p:cNvPr>
          <p:cNvSpPr txBox="1"/>
          <p:nvPr/>
        </p:nvSpPr>
        <p:spPr>
          <a:xfrm>
            <a:off x="6601100" y="2835804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SE</a:t>
            </a:r>
            <a:r>
              <a:rPr lang="en-US" sz="1200" baseline="-25000" dirty="0">
                <a:latin typeface="Times" pitchFamily="2" charset="0"/>
              </a:rPr>
              <a:t>j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B22D6FF-ED23-804D-81CE-CB03B579B694}"/>
              </a:ext>
            </a:extLst>
          </p:cNvPr>
          <p:cNvSpPr txBox="1"/>
          <p:nvPr/>
        </p:nvSpPr>
        <p:spPr>
          <a:xfrm>
            <a:off x="7699773" y="2844543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TE</a:t>
            </a:r>
            <a:r>
              <a:rPr lang="en-US" sz="1200" baseline="-25000" dirty="0">
                <a:latin typeface="Times" pitchFamily="2" charset="0"/>
              </a:rPr>
              <a:t>j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C541294-B8E9-E04C-8EC7-5BA9E2A62982}"/>
              </a:ext>
            </a:extLst>
          </p:cNvPr>
          <p:cNvSpPr/>
          <p:nvPr/>
        </p:nvSpPr>
        <p:spPr>
          <a:xfrm>
            <a:off x="8267457" y="3140676"/>
            <a:ext cx="908345" cy="37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" pitchFamily="2" charset="0"/>
              </a:rPr>
              <a:t>Hamming distance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AED8462-A57B-244D-A779-43647DD3F66A}"/>
              </a:ext>
            </a:extLst>
          </p:cNvPr>
          <p:cNvCxnSpPr>
            <a:cxnSpLocks/>
          </p:cNvCxnSpPr>
          <p:nvPr/>
        </p:nvCxnSpPr>
        <p:spPr>
          <a:xfrm flipV="1">
            <a:off x="9281945" y="3112657"/>
            <a:ext cx="45479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37DD8344-B0A9-0948-91B6-2E82179B3326}"/>
              </a:ext>
            </a:extLst>
          </p:cNvPr>
          <p:cNvSpPr txBox="1"/>
          <p:nvPr/>
        </p:nvSpPr>
        <p:spPr>
          <a:xfrm>
            <a:off x="8365381" y="4755201"/>
            <a:ext cx="162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Associative Memory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378" name="Left Brace 377">
            <a:extLst>
              <a:ext uri="{FF2B5EF4-FFF2-40B4-BE49-F238E27FC236}">
                <a16:creationId xmlns:a16="http://schemas.microsoft.com/office/drawing/2014/main" id="{6178225A-8A75-1C49-A943-4B34ED6126DA}"/>
              </a:ext>
            </a:extLst>
          </p:cNvPr>
          <p:cNvSpPr/>
          <p:nvPr/>
        </p:nvSpPr>
        <p:spPr>
          <a:xfrm rot="16200000">
            <a:off x="9058155" y="3747310"/>
            <a:ext cx="107959" cy="190692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38CC92CB-2A81-AA4B-AE71-0F75A17BB6F1}"/>
                  </a:ext>
                </a:extLst>
              </p:cNvPr>
              <p:cNvSpPr txBox="1"/>
              <p:nvPr/>
            </p:nvSpPr>
            <p:spPr>
              <a:xfrm>
                <a:off x="3893169" y="733701"/>
                <a:ext cx="800219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001" dirty="0">
                    <a:latin typeface="Times" pitchFamily="2" charset="0"/>
                  </a:rPr>
                  <a:t>: binding</a:t>
                </a:r>
              </a:p>
            </p:txBody>
          </p:sp>
        </mc:Choice>
        <mc:Fallback xmlns="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38CC92CB-2A81-AA4B-AE71-0F75A17BB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69" y="733701"/>
                <a:ext cx="800219" cy="246349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933A4FF0-810B-BE47-A1EA-7431EA3F81BF}"/>
              </a:ext>
            </a:extLst>
          </p:cNvPr>
          <p:cNvCxnSpPr>
            <a:cxnSpLocks/>
          </p:cNvCxnSpPr>
          <p:nvPr/>
        </p:nvCxnSpPr>
        <p:spPr>
          <a:xfrm flipV="1">
            <a:off x="4893482" y="867328"/>
            <a:ext cx="418279" cy="117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0A909FF-60A1-0E4B-B8EA-B188B92CDEF3}"/>
              </a:ext>
            </a:extLst>
          </p:cNvPr>
          <p:cNvSpPr txBox="1"/>
          <p:nvPr/>
        </p:nvSpPr>
        <p:spPr>
          <a:xfrm>
            <a:off x="5258028" y="734283"/>
            <a:ext cx="58060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Signal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F64992F-12D4-CE47-8A14-2EAA69A14315}"/>
              </a:ext>
            </a:extLst>
          </p:cNvPr>
          <p:cNvSpPr txBox="1"/>
          <p:nvPr/>
        </p:nvSpPr>
        <p:spPr>
          <a:xfrm>
            <a:off x="7351134" y="70186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40E2237-6FF2-9E4D-ADD3-32814EA4B26B}"/>
              </a:ext>
            </a:extLst>
          </p:cNvPr>
          <p:cNvSpPr/>
          <p:nvPr/>
        </p:nvSpPr>
        <p:spPr>
          <a:xfrm>
            <a:off x="7424937" y="745390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DC5862-8F58-024C-8DBB-26D0D70B7416}"/>
              </a:ext>
            </a:extLst>
          </p:cNvPr>
          <p:cNvSpPr txBox="1"/>
          <p:nvPr/>
        </p:nvSpPr>
        <p:spPr>
          <a:xfrm>
            <a:off x="7581535" y="733561"/>
            <a:ext cx="70724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bundling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F93664BE-0443-E143-B6C7-10CB514A12F7}"/>
              </a:ext>
            </a:extLst>
          </p:cNvPr>
          <p:cNvCxnSpPr>
            <a:cxnSpLocks/>
          </p:cNvCxnSpPr>
          <p:nvPr/>
        </p:nvCxnSpPr>
        <p:spPr>
          <a:xfrm flipV="1">
            <a:off x="6004662" y="864348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4DF227CB-BDE2-F34C-95F6-A39C052D2478}"/>
              </a:ext>
            </a:extLst>
          </p:cNvPr>
          <p:cNvSpPr txBox="1"/>
          <p:nvPr/>
        </p:nvSpPr>
        <p:spPr>
          <a:xfrm>
            <a:off x="6369219" y="731303"/>
            <a:ext cx="79220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HD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BA94C26F-7B0B-A34B-841A-0D915141AC8A}"/>
                  </a:ext>
                </a:extLst>
              </p:cNvPr>
              <p:cNvSpPr txBox="1"/>
              <p:nvPr/>
            </p:nvSpPr>
            <p:spPr>
              <a:xfrm>
                <a:off x="8656086" y="727925"/>
                <a:ext cx="362417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>
                    <a:latin typeface="Times" pitchFamily="2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BA94C26F-7B0B-A34B-841A-0D915141A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86" y="727925"/>
                <a:ext cx="362417" cy="2426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8" name="Oval 387">
            <a:extLst>
              <a:ext uri="{FF2B5EF4-FFF2-40B4-BE49-F238E27FC236}">
                <a16:creationId xmlns:a16="http://schemas.microsoft.com/office/drawing/2014/main" id="{FDEF1C39-027E-1B41-BA0B-62AFCD7CDAC9}"/>
              </a:ext>
            </a:extLst>
          </p:cNvPr>
          <p:cNvSpPr/>
          <p:nvPr/>
        </p:nvSpPr>
        <p:spPr>
          <a:xfrm>
            <a:off x="8697547" y="758022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B09EBFC-39E9-314D-9F40-67BE87F61956}"/>
              </a:ext>
            </a:extLst>
          </p:cNvPr>
          <p:cNvSpPr txBox="1"/>
          <p:nvPr/>
        </p:nvSpPr>
        <p:spPr>
          <a:xfrm>
            <a:off x="8864388" y="733700"/>
            <a:ext cx="142261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nth permutation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4ACB956-3688-584F-BFC4-7DEA7FA50BBF}"/>
              </a:ext>
            </a:extLst>
          </p:cNvPr>
          <p:cNvSpPr txBox="1"/>
          <p:nvPr/>
        </p:nvSpPr>
        <p:spPr>
          <a:xfrm>
            <a:off x="4680921" y="2169708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391" name="Left Brace 390">
            <a:extLst>
              <a:ext uri="{FF2B5EF4-FFF2-40B4-BE49-F238E27FC236}">
                <a16:creationId xmlns:a16="http://schemas.microsoft.com/office/drawing/2014/main" id="{C6DAE898-F663-764C-BBB1-03CDCE53D499}"/>
              </a:ext>
            </a:extLst>
          </p:cNvPr>
          <p:cNvSpPr/>
          <p:nvPr/>
        </p:nvSpPr>
        <p:spPr>
          <a:xfrm rot="16200000">
            <a:off x="4421313" y="4261972"/>
            <a:ext cx="88355" cy="8824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F88B6BCA-8023-C340-B4E3-FB4827AC964B}"/>
              </a:ext>
            </a:extLst>
          </p:cNvPr>
          <p:cNvSpPr txBox="1"/>
          <p:nvPr/>
        </p:nvSpPr>
        <p:spPr>
          <a:xfrm>
            <a:off x="3920714" y="4759440"/>
            <a:ext cx="14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Map into HDS</a:t>
            </a:r>
            <a:endParaRPr lang="en-US" sz="1200" baseline="-25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CB7BDD-02FE-BA4E-907E-A9FD6D56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59" y="1125603"/>
            <a:ext cx="4459449" cy="2453670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73FB2B4-5160-C84D-AC84-7D0F00993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4"/>
          <a:stretch/>
        </p:blipFill>
        <p:spPr bwMode="auto">
          <a:xfrm>
            <a:off x="3108483" y="4266722"/>
            <a:ext cx="4586325" cy="26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52621-505D-9346-BEDB-9DFCEACDC2D5}"/>
              </a:ext>
            </a:extLst>
          </p:cNvPr>
          <p:cNvSpPr txBox="1"/>
          <p:nvPr/>
        </p:nvSpPr>
        <p:spPr>
          <a:xfrm>
            <a:off x="5309692" y="3513080"/>
            <a:ext cx="34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DEE25-61CC-B142-8F86-5A93A282DFF6}"/>
              </a:ext>
            </a:extLst>
          </p:cNvPr>
          <p:cNvSpPr txBox="1"/>
          <p:nvPr/>
        </p:nvSpPr>
        <p:spPr>
          <a:xfrm>
            <a:off x="5309692" y="6625405"/>
            <a:ext cx="33534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(b)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454557C-C1C1-F44B-B7D8-BABDD7435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2" b="80808"/>
          <a:stretch/>
        </p:blipFill>
        <p:spPr bwMode="auto">
          <a:xfrm>
            <a:off x="2631296" y="3917191"/>
            <a:ext cx="5692140" cy="3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57343708-2DCF-7F47-B52A-D811FD125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5988" r="79004" b="88727"/>
          <a:stretch/>
        </p:blipFill>
        <p:spPr bwMode="auto">
          <a:xfrm>
            <a:off x="5264641" y="3792317"/>
            <a:ext cx="425450" cy="1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A58DFB-EC29-FB41-B20A-1687ECE16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2" b="80808"/>
          <a:stretch/>
        </p:blipFill>
        <p:spPr bwMode="auto">
          <a:xfrm>
            <a:off x="2631296" y="832720"/>
            <a:ext cx="5692140" cy="3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>
            <a:extLst>
              <a:ext uri="{FF2B5EF4-FFF2-40B4-BE49-F238E27FC236}">
                <a16:creationId xmlns:a16="http://schemas.microsoft.com/office/drawing/2014/main" id="{7FF0481C-F05B-4C4B-90AF-7EBC5517C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" t="5930" r="76512" b="88565"/>
          <a:stretch/>
        </p:blipFill>
        <p:spPr bwMode="auto">
          <a:xfrm>
            <a:off x="5253255" y="701272"/>
            <a:ext cx="664621" cy="17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9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525D0-FA70-1B4B-BD36-713177B03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7"/>
          <a:stretch/>
        </p:blipFill>
        <p:spPr>
          <a:xfrm>
            <a:off x="3165746" y="1957920"/>
            <a:ext cx="3870287" cy="1688697"/>
          </a:xfrm>
          <a:prstGeom prst="rect">
            <a:avLst/>
          </a:prstGeom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6C4AF285-2531-5047-8193-FAD2EEC0B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4"/>
          <a:stretch/>
        </p:blipFill>
        <p:spPr bwMode="auto">
          <a:xfrm>
            <a:off x="2929153" y="4334339"/>
            <a:ext cx="4278450" cy="17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561F805-DF5A-0448-A562-74DD7EA83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t="4024" r="72909" b="89482"/>
          <a:stretch/>
        </p:blipFill>
        <p:spPr bwMode="auto">
          <a:xfrm>
            <a:off x="6373235" y="1587049"/>
            <a:ext cx="473646" cy="1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964209FD-6C5A-9B49-AC6B-1519BC69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79" y="1884940"/>
            <a:ext cx="2671967" cy="19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623FA8C3-DB93-BF49-B256-50A4885C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5" t="5106" r="74008" b="87636"/>
          <a:stretch/>
        </p:blipFill>
        <p:spPr bwMode="auto">
          <a:xfrm>
            <a:off x="6429470" y="4005258"/>
            <a:ext cx="361176" cy="16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C25C34-8BA2-EF45-A1B6-7691602B39AB}"/>
              </a:ext>
            </a:extLst>
          </p:cNvPr>
          <p:cNvSpPr txBox="1"/>
          <p:nvPr/>
        </p:nvSpPr>
        <p:spPr>
          <a:xfrm>
            <a:off x="6454064" y="3629141"/>
            <a:ext cx="340158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3556C-C33E-ED45-BE6A-F6E9094AD2B3}"/>
              </a:ext>
            </a:extLst>
          </p:cNvPr>
          <p:cNvSpPr txBox="1"/>
          <p:nvPr/>
        </p:nvSpPr>
        <p:spPr>
          <a:xfrm>
            <a:off x="6442384" y="6019748"/>
            <a:ext cx="33534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(b)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9ECDB-9EEE-6B42-B69E-7E8C2CFF5D1C}"/>
              </a:ext>
            </a:extLst>
          </p:cNvPr>
          <p:cNvCxnSpPr>
            <a:cxnSpLocks/>
          </p:cNvCxnSpPr>
          <p:nvPr/>
        </p:nvCxnSpPr>
        <p:spPr>
          <a:xfrm flipH="1">
            <a:off x="3464832" y="3454221"/>
            <a:ext cx="3532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8C2A5D-E753-0049-A0AC-33EE6B357A24}"/>
              </a:ext>
            </a:extLst>
          </p:cNvPr>
          <p:cNvCxnSpPr/>
          <p:nvPr/>
        </p:nvCxnSpPr>
        <p:spPr>
          <a:xfrm flipH="1">
            <a:off x="3464833" y="5840319"/>
            <a:ext cx="3532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74" name="Picture 26">
            <a:extLst>
              <a:ext uri="{FF2B5EF4-FFF2-40B4-BE49-F238E27FC236}">
                <a16:creationId xmlns:a16="http://schemas.microsoft.com/office/drawing/2014/main" id="{42219EC8-02D6-0C49-8D7E-2438BACE0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b="80817"/>
          <a:stretch/>
        </p:blipFill>
        <p:spPr bwMode="auto">
          <a:xfrm>
            <a:off x="3648276" y="4139969"/>
            <a:ext cx="5588216" cy="2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6">
            <a:extLst>
              <a:ext uri="{FF2B5EF4-FFF2-40B4-BE49-F238E27FC236}">
                <a16:creationId xmlns:a16="http://schemas.microsoft.com/office/drawing/2014/main" id="{CDAB2F97-8E08-0944-A42D-DD51167C1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b="80817"/>
          <a:stretch/>
        </p:blipFill>
        <p:spPr bwMode="auto">
          <a:xfrm>
            <a:off x="3648276" y="1732334"/>
            <a:ext cx="5588216" cy="2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A05AA386-5A9B-F74E-AD2B-9DAA6CA4B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9"/>
          <a:stretch/>
        </p:blipFill>
        <p:spPr bwMode="auto">
          <a:xfrm>
            <a:off x="6997480" y="4272616"/>
            <a:ext cx="2671967" cy="18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18AADD2E-DA26-E144-B8B7-D10309C60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7" b="6769"/>
          <a:stretch/>
        </p:blipFill>
        <p:spPr bwMode="auto">
          <a:xfrm>
            <a:off x="9385068" y="1900697"/>
            <a:ext cx="284376" cy="18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E95D62A-DDA2-6644-823C-259086D3C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6"/>
          <a:stretch/>
        </p:blipFill>
        <p:spPr bwMode="auto">
          <a:xfrm>
            <a:off x="2730500" y="223283"/>
            <a:ext cx="5012924" cy="29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399712-A72C-804D-89F7-3B9A6F389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3"/>
          <a:stretch/>
        </p:blipFill>
        <p:spPr bwMode="auto">
          <a:xfrm>
            <a:off x="2730500" y="3315706"/>
            <a:ext cx="5012924" cy="28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AB768-B332-2B45-ADC2-883AA365A3C4}"/>
              </a:ext>
            </a:extLst>
          </p:cNvPr>
          <p:cNvSpPr txBox="1"/>
          <p:nvPr/>
        </p:nvSpPr>
        <p:spPr>
          <a:xfrm>
            <a:off x="5308600" y="2833403"/>
            <a:ext cx="340158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B27A7-B693-6046-9B56-0E5D1B0AD111}"/>
              </a:ext>
            </a:extLst>
          </p:cNvPr>
          <p:cNvSpPr txBox="1"/>
          <p:nvPr/>
        </p:nvSpPr>
        <p:spPr>
          <a:xfrm>
            <a:off x="5313410" y="5925825"/>
            <a:ext cx="33534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(b)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8C0F176-F44F-BB44-95CA-FB2ABD76C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6" t="7508" r="64820" b="87509"/>
          <a:stretch/>
        </p:blipFill>
        <p:spPr bwMode="auto">
          <a:xfrm>
            <a:off x="5151728" y="76208"/>
            <a:ext cx="653903" cy="1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4B28FFB-86B2-BE4A-8F9E-BDAECD7BE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t="7523" r="66411" b="87105"/>
          <a:stretch/>
        </p:blipFill>
        <p:spPr bwMode="auto">
          <a:xfrm>
            <a:off x="5244764" y="3134953"/>
            <a:ext cx="467833" cy="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511BAF-8AC7-AD47-AC9F-6C57B8541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/>
          <a:stretch/>
        </p:blipFill>
        <p:spPr bwMode="auto">
          <a:xfrm>
            <a:off x="2775182" y="1562988"/>
            <a:ext cx="5575068" cy="37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397F54D-4176-EE49-828F-F0B226695F64}"/>
                  </a:ext>
                </a:extLst>
              </p:cNvPr>
              <p:cNvSpPr txBox="1"/>
              <p:nvPr/>
            </p:nvSpPr>
            <p:spPr>
              <a:xfrm>
                <a:off x="10987354" y="2666385"/>
                <a:ext cx="46679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80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397F54D-4176-EE49-828F-F0B226695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354" y="2666385"/>
                <a:ext cx="466794" cy="369460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7" name="Table 300">
                <a:extLst>
                  <a:ext uri="{FF2B5EF4-FFF2-40B4-BE49-F238E27FC236}">
                    <a16:creationId xmlns:a16="http://schemas.microsoft.com/office/drawing/2014/main" id="{0FB5BE63-08CD-9141-A637-F28200DD86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714982"/>
                  </p:ext>
                </p:extLst>
              </p:nvPr>
            </p:nvGraphicFramePr>
            <p:xfrm>
              <a:off x="6400800" y="3498997"/>
              <a:ext cx="3367617" cy="286914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29716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406793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91795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85236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154077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31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265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10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H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(H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I),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(H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J)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282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H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(H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K),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(H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L)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H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(H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M),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(H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N)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(I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J),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(I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K)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(I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L),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(I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M)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(J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K),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(J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L)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(J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M),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(J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N)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(K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L),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(K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M)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2416484604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18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(L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M),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(L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N)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221912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7" name="Table 300">
                <a:extLst>
                  <a:ext uri="{FF2B5EF4-FFF2-40B4-BE49-F238E27FC236}">
                    <a16:creationId xmlns:a16="http://schemas.microsoft.com/office/drawing/2014/main" id="{0FB5BE63-08CD-9141-A637-F28200DD86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714982"/>
                  </p:ext>
                </p:extLst>
              </p:nvPr>
            </p:nvGraphicFramePr>
            <p:xfrm>
              <a:off x="6400800" y="3498997"/>
              <a:ext cx="3367617" cy="286914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29716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406793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91795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85236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154077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31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265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10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H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166667" r="-1099" b="-8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282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H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243478" r="-1099" b="-6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H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376190" r="-1099" b="-6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476190" r="-1099" b="-5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550000" r="-1099" b="-3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680952" r="-1099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J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780952" r="-1099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K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840909" r="-1099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84604"/>
                      </a:ext>
                    </a:extLst>
                  </a:tr>
                  <a:tr h="269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18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6"/>
                          <a:stretch>
                            <a:fillRect l="-193407" t="-985714" r="-1099" b="-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9125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B31439-D752-AA45-9849-87C735DC426B}"/>
                  </a:ext>
                </a:extLst>
              </p:cNvPr>
              <p:cNvSpPr txBox="1"/>
              <p:nvPr/>
            </p:nvSpPr>
            <p:spPr>
              <a:xfrm>
                <a:off x="5854847" y="2661808"/>
                <a:ext cx="46679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80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B31439-D752-AA45-9849-87C735DC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47" y="2661808"/>
                <a:ext cx="466794" cy="369460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E95B4D-CBAC-F447-AC5A-1A9FD316A74A}"/>
                  </a:ext>
                </a:extLst>
              </p:cNvPr>
              <p:cNvSpPr txBox="1"/>
              <p:nvPr/>
            </p:nvSpPr>
            <p:spPr>
              <a:xfrm>
                <a:off x="5404830" y="2444487"/>
                <a:ext cx="337518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baseline="30000" dirty="0"/>
                  <a:t>-1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E95B4D-CBAC-F447-AC5A-1A9FD316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30" y="2444487"/>
                <a:ext cx="337518" cy="250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572DEE-F7BC-EC4E-AB83-CB49EA9126C4}"/>
              </a:ext>
            </a:extLst>
          </p:cNvPr>
          <p:cNvSpPr/>
          <p:nvPr/>
        </p:nvSpPr>
        <p:spPr>
          <a:xfrm>
            <a:off x="5433601" y="2445786"/>
            <a:ext cx="267657" cy="268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F1BED4-E078-9148-9E67-5CD0018BB938}"/>
                  </a:ext>
                </a:extLst>
              </p:cNvPr>
              <p:cNvSpPr txBox="1"/>
              <p:nvPr/>
            </p:nvSpPr>
            <p:spPr>
              <a:xfrm>
                <a:off x="5390632" y="2957893"/>
                <a:ext cx="362417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baseline="30000" dirty="0"/>
                  <a:t>+1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F1BED4-E078-9148-9E67-5CD0018BB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632" y="2957893"/>
                <a:ext cx="362417" cy="250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E77E61F-3FC4-CE4F-BF69-37FABE0B45ED}"/>
              </a:ext>
            </a:extLst>
          </p:cNvPr>
          <p:cNvSpPr/>
          <p:nvPr/>
        </p:nvSpPr>
        <p:spPr>
          <a:xfrm>
            <a:off x="5438011" y="2959192"/>
            <a:ext cx="267657" cy="268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graphicFrame>
        <p:nvGraphicFramePr>
          <p:cNvPr id="8" name="Table 309">
            <a:extLst>
              <a:ext uri="{FF2B5EF4-FFF2-40B4-BE49-F238E27FC236}">
                <a16:creationId xmlns:a16="http://schemas.microsoft.com/office/drawing/2014/main" id="{607F36AF-F85B-054D-B579-99205D483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79405"/>
              </p:ext>
            </p:extLst>
          </p:nvPr>
        </p:nvGraphicFramePr>
        <p:xfrm>
          <a:off x="2653716" y="191953"/>
          <a:ext cx="1679784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C4DD8-0244-1C46-968D-BB80564D0609}"/>
              </a:ext>
            </a:extLst>
          </p:cNvPr>
          <p:cNvCxnSpPr>
            <a:cxnSpLocks/>
          </p:cNvCxnSpPr>
          <p:nvPr/>
        </p:nvCxnSpPr>
        <p:spPr>
          <a:xfrm>
            <a:off x="5008924" y="2569583"/>
            <a:ext cx="42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403C79-1269-4A43-89C0-98355887DB2B}"/>
              </a:ext>
            </a:extLst>
          </p:cNvPr>
          <p:cNvCxnSpPr>
            <a:cxnSpLocks/>
          </p:cNvCxnSpPr>
          <p:nvPr/>
        </p:nvCxnSpPr>
        <p:spPr>
          <a:xfrm>
            <a:off x="5008922" y="3105086"/>
            <a:ext cx="429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67E05B-5EAA-8249-8EE8-E87D8D0418DC}"/>
              </a:ext>
            </a:extLst>
          </p:cNvPr>
          <p:cNvCxnSpPr>
            <a:cxnSpLocks/>
          </p:cNvCxnSpPr>
          <p:nvPr/>
        </p:nvCxnSpPr>
        <p:spPr>
          <a:xfrm flipH="1">
            <a:off x="4202242" y="332396"/>
            <a:ext cx="1" cy="103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9027A-4CE2-FE4A-8F10-D71B2D00C35C}"/>
              </a:ext>
            </a:extLst>
          </p:cNvPr>
          <p:cNvCxnSpPr/>
          <p:nvPr/>
        </p:nvCxnSpPr>
        <p:spPr>
          <a:xfrm>
            <a:off x="4374180" y="273383"/>
            <a:ext cx="94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A50A0-DCDC-CE4C-B6A7-D4AC364EC0A9}"/>
              </a:ext>
            </a:extLst>
          </p:cNvPr>
          <p:cNvCxnSpPr>
            <a:cxnSpLocks/>
          </p:cNvCxnSpPr>
          <p:nvPr/>
        </p:nvCxnSpPr>
        <p:spPr>
          <a:xfrm>
            <a:off x="4990912" y="222231"/>
            <a:ext cx="2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986CF-0659-284C-ADB0-06E36A79DCFE}"/>
              </a:ext>
            </a:extLst>
          </p:cNvPr>
          <p:cNvCxnSpPr>
            <a:cxnSpLocks/>
          </p:cNvCxnSpPr>
          <p:nvPr/>
        </p:nvCxnSpPr>
        <p:spPr>
          <a:xfrm flipH="1">
            <a:off x="6083223" y="2577423"/>
            <a:ext cx="2229" cy="19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309">
            <a:extLst>
              <a:ext uri="{FF2B5EF4-FFF2-40B4-BE49-F238E27FC236}">
                <a16:creationId xmlns:a16="http://schemas.microsoft.com/office/drawing/2014/main" id="{BB197B15-C96F-5E4D-82B2-7AD61E214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87447"/>
              </p:ext>
            </p:extLst>
          </p:nvPr>
        </p:nvGraphicFramePr>
        <p:xfrm>
          <a:off x="5270475" y="107792"/>
          <a:ext cx="1679784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graphicFrame>
        <p:nvGraphicFramePr>
          <p:cNvPr id="16" name="Table 309">
            <a:extLst>
              <a:ext uri="{FF2B5EF4-FFF2-40B4-BE49-F238E27FC236}">
                <a16:creationId xmlns:a16="http://schemas.microsoft.com/office/drawing/2014/main" id="{03F1EC7A-8DB2-6643-B7FA-62706AEC4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02377"/>
              </p:ext>
            </p:extLst>
          </p:nvPr>
        </p:nvGraphicFramePr>
        <p:xfrm>
          <a:off x="4798090" y="999915"/>
          <a:ext cx="1679784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graphicFrame>
        <p:nvGraphicFramePr>
          <p:cNvPr id="17" name="Table 309">
            <a:extLst>
              <a:ext uri="{FF2B5EF4-FFF2-40B4-BE49-F238E27FC236}">
                <a16:creationId xmlns:a16="http://schemas.microsoft.com/office/drawing/2014/main" id="{998FA7F5-EAAE-2446-9BD1-A437ABD8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3298"/>
              </p:ext>
            </p:extLst>
          </p:nvPr>
        </p:nvGraphicFramePr>
        <p:xfrm>
          <a:off x="7574928" y="171522"/>
          <a:ext cx="1679784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463C44-8D41-3346-A81A-3B92909325A3}"/>
              </a:ext>
            </a:extLst>
          </p:cNvPr>
          <p:cNvCxnSpPr/>
          <p:nvPr/>
        </p:nvCxnSpPr>
        <p:spPr>
          <a:xfrm>
            <a:off x="5694978" y="2577421"/>
            <a:ext cx="388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10BA98-536E-A641-A525-A8C8635FCCD9}"/>
              </a:ext>
            </a:extLst>
          </p:cNvPr>
          <p:cNvCxnSpPr>
            <a:cxnSpLocks/>
          </p:cNvCxnSpPr>
          <p:nvPr/>
        </p:nvCxnSpPr>
        <p:spPr>
          <a:xfrm>
            <a:off x="6458242" y="1092787"/>
            <a:ext cx="251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33C1C-64EB-9949-9989-AA04C8981C42}"/>
              </a:ext>
            </a:extLst>
          </p:cNvPr>
          <p:cNvCxnSpPr>
            <a:cxnSpLocks/>
          </p:cNvCxnSpPr>
          <p:nvPr/>
        </p:nvCxnSpPr>
        <p:spPr>
          <a:xfrm>
            <a:off x="6358927" y="2865376"/>
            <a:ext cx="1320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F01FFE-86EE-CE4D-8133-C0071E0A22A2}"/>
              </a:ext>
            </a:extLst>
          </p:cNvPr>
          <p:cNvCxnSpPr>
            <a:cxnSpLocks/>
          </p:cNvCxnSpPr>
          <p:nvPr/>
        </p:nvCxnSpPr>
        <p:spPr>
          <a:xfrm flipV="1">
            <a:off x="6709644" y="720714"/>
            <a:ext cx="0" cy="37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9A0AA2-2FAC-274B-B13C-F64A06C97998}"/>
              </a:ext>
            </a:extLst>
          </p:cNvPr>
          <p:cNvSpPr txBox="1"/>
          <p:nvPr/>
        </p:nvSpPr>
        <p:spPr>
          <a:xfrm>
            <a:off x="3147059" y="259385"/>
            <a:ext cx="59503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HV</a:t>
            </a:r>
            <a:r>
              <a:rPr lang="en-US" sz="1801" baseline="-25000" dirty="0">
                <a:latin typeface="Times" pitchFamily="2" charset="0"/>
              </a:rPr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CFA35-2E00-AD4B-96DB-7E04CB7020EE}"/>
              </a:ext>
            </a:extLst>
          </p:cNvPr>
          <p:cNvSpPr txBox="1"/>
          <p:nvPr/>
        </p:nvSpPr>
        <p:spPr>
          <a:xfrm>
            <a:off x="5174753" y="566818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Rule 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F52620-3E37-6646-9B23-0E3B2B341B63}"/>
              </a:ext>
            </a:extLst>
          </p:cNvPr>
          <p:cNvSpPr txBox="1"/>
          <p:nvPr/>
        </p:nvSpPr>
        <p:spPr>
          <a:xfrm>
            <a:off x="7965710" y="259385"/>
            <a:ext cx="75854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HV</a:t>
            </a:r>
            <a:r>
              <a:rPr lang="en-US" sz="1801" baseline="-25000" dirty="0">
                <a:latin typeface="Times" pitchFamily="2" charset="0"/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B9B21-1692-7146-AD8F-A5662EE93560}"/>
              </a:ext>
            </a:extLst>
          </p:cNvPr>
          <p:cNvSpPr txBox="1"/>
          <p:nvPr/>
        </p:nvSpPr>
        <p:spPr>
          <a:xfrm>
            <a:off x="2616598" y="2208271"/>
            <a:ext cx="870751" cy="12008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A	B</a:t>
            </a:r>
          </a:p>
          <a:p>
            <a:r>
              <a:rPr lang="en-US" sz="1801" dirty="0">
                <a:latin typeface="Times" pitchFamily="2" charset="0"/>
              </a:rPr>
              <a:t>C	D</a:t>
            </a:r>
          </a:p>
          <a:p>
            <a:r>
              <a:rPr lang="en-US" sz="1801" dirty="0">
                <a:latin typeface="Times" pitchFamily="2" charset="0"/>
              </a:rPr>
              <a:t>E	F</a:t>
            </a:r>
          </a:p>
          <a:p>
            <a:r>
              <a:rPr lang="en-US" sz="1801" dirty="0">
                <a:latin typeface="Times" pitchFamily="2" charset="0"/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163916-63BF-1B40-B332-9C422F5058FA}"/>
              </a:ext>
            </a:extLst>
          </p:cNvPr>
          <p:cNvSpPr txBox="1"/>
          <p:nvPr/>
        </p:nvSpPr>
        <p:spPr>
          <a:xfrm>
            <a:off x="2610119" y="1619583"/>
            <a:ext cx="87722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Stored </a:t>
            </a:r>
          </a:p>
          <a:p>
            <a:pPr algn="ctr"/>
            <a:r>
              <a:rPr lang="en-US" sz="1801" dirty="0">
                <a:latin typeface="Times" pitchFamily="2" charset="0"/>
              </a:rPr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300">
                <a:extLst>
                  <a:ext uri="{FF2B5EF4-FFF2-40B4-BE49-F238E27FC236}">
                    <a16:creationId xmlns:a16="http://schemas.microsoft.com/office/drawing/2014/main" id="{25E86D0F-DB3E-434C-903B-60B8F8E5D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757050"/>
                  </p:ext>
                </p:extLst>
              </p:nvPr>
            </p:nvGraphicFramePr>
            <p:xfrm>
              <a:off x="1378040" y="3498137"/>
              <a:ext cx="3310283" cy="283559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15590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399868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83422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76975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134428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2560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B),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C)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27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C),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(C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(C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(C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(C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8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(D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(D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1055218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9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(E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(E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464575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300">
                <a:extLst>
                  <a:ext uri="{FF2B5EF4-FFF2-40B4-BE49-F238E27FC236}">
                    <a16:creationId xmlns:a16="http://schemas.microsoft.com/office/drawing/2014/main" id="{25E86D0F-DB3E-434C-903B-60B8F8E5D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757050"/>
                  </p:ext>
                </p:extLst>
              </p:nvPr>
            </p:nvGraphicFramePr>
            <p:xfrm>
              <a:off x="1378040" y="3498137"/>
              <a:ext cx="3310283" cy="283559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15590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399868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83422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76975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134428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259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175000" r="-2222" b="-8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27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250000" r="-2222" b="-6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366667" r="-2222" b="-6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466667" r="-2222" b="-5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566667" r="-2222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636364" r="-222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771429" r="-2222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8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871429" r="-2222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055218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9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7"/>
                          <a:stretch>
                            <a:fillRect l="-191111" t="-971429" r="-2222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5750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27AF021-3A5C-5844-801C-CC09C3430747}"/>
              </a:ext>
            </a:extLst>
          </p:cNvPr>
          <p:cNvSpPr txBox="1"/>
          <p:nvPr/>
        </p:nvSpPr>
        <p:spPr>
          <a:xfrm>
            <a:off x="4857751" y="2643078"/>
            <a:ext cx="31290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F98138-14E4-4B4A-9791-371DDAED7C4C}"/>
              </a:ext>
            </a:extLst>
          </p:cNvPr>
          <p:cNvCxnSpPr/>
          <p:nvPr/>
        </p:nvCxnSpPr>
        <p:spPr>
          <a:xfrm>
            <a:off x="3347745" y="2924628"/>
            <a:ext cx="1505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D6BBD5-75C1-EA4C-B616-FEA651681860}"/>
              </a:ext>
            </a:extLst>
          </p:cNvPr>
          <p:cNvSpPr txBox="1"/>
          <p:nvPr/>
        </p:nvSpPr>
        <p:spPr>
          <a:xfrm>
            <a:off x="4140532" y="266571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New seed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544DA6-7806-D84A-87B0-374FDFF5D7DA}"/>
              </a:ext>
            </a:extLst>
          </p:cNvPr>
          <p:cNvCxnSpPr>
            <a:cxnSpLocks/>
          </p:cNvCxnSpPr>
          <p:nvPr/>
        </p:nvCxnSpPr>
        <p:spPr>
          <a:xfrm flipV="1">
            <a:off x="6083221" y="2941076"/>
            <a:ext cx="0" cy="16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394A51-DD21-BF4D-9807-8CF5671B9195}"/>
              </a:ext>
            </a:extLst>
          </p:cNvPr>
          <p:cNvCxnSpPr/>
          <p:nvPr/>
        </p:nvCxnSpPr>
        <p:spPr>
          <a:xfrm>
            <a:off x="5696944" y="3105086"/>
            <a:ext cx="388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B6B903-A82C-F24A-85B1-E4841B4DF6D4}"/>
              </a:ext>
            </a:extLst>
          </p:cNvPr>
          <p:cNvCxnSpPr/>
          <p:nvPr/>
        </p:nvCxnSpPr>
        <p:spPr>
          <a:xfrm>
            <a:off x="5008922" y="2569585"/>
            <a:ext cx="0" cy="7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C06C41-4CA6-1E42-8E02-BF1742D781A7}"/>
              </a:ext>
            </a:extLst>
          </p:cNvPr>
          <p:cNvCxnSpPr/>
          <p:nvPr/>
        </p:nvCxnSpPr>
        <p:spPr>
          <a:xfrm>
            <a:off x="5008922" y="3012538"/>
            <a:ext cx="0" cy="92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4FFA39-68ED-C64F-A315-9B7A75110070}"/>
              </a:ext>
            </a:extLst>
          </p:cNvPr>
          <p:cNvCxnSpPr/>
          <p:nvPr/>
        </p:nvCxnSpPr>
        <p:spPr>
          <a:xfrm flipV="1">
            <a:off x="6372663" y="2315955"/>
            <a:ext cx="0" cy="54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AE741A-79F3-BC49-8CE1-5F242ECE1C87}"/>
              </a:ext>
            </a:extLst>
          </p:cNvPr>
          <p:cNvCxnSpPr/>
          <p:nvPr/>
        </p:nvCxnSpPr>
        <p:spPr>
          <a:xfrm flipH="1">
            <a:off x="4935897" y="2319128"/>
            <a:ext cx="14367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110742-19BC-A14F-BBF8-5053960C0EF3}"/>
              </a:ext>
            </a:extLst>
          </p:cNvPr>
          <p:cNvCxnSpPr/>
          <p:nvPr/>
        </p:nvCxnSpPr>
        <p:spPr>
          <a:xfrm>
            <a:off x="4935897" y="2315953"/>
            <a:ext cx="0" cy="3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635839C-A1D0-164F-AFBF-9646312289E7}"/>
              </a:ext>
            </a:extLst>
          </p:cNvPr>
          <p:cNvCxnSpPr/>
          <p:nvPr/>
        </p:nvCxnSpPr>
        <p:spPr>
          <a:xfrm flipH="1">
            <a:off x="6167797" y="2865376"/>
            <a:ext cx="204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07B008-DA4F-5A4A-AB9B-2A16AFD12F69}"/>
              </a:ext>
            </a:extLst>
          </p:cNvPr>
          <p:cNvSpPr txBox="1"/>
          <p:nvPr/>
        </p:nvSpPr>
        <p:spPr>
          <a:xfrm>
            <a:off x="5221262" y="190759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</a:rPr>
              <a:t>Burst:</a:t>
            </a:r>
          </a:p>
          <a:p>
            <a:pPr algn="ctr"/>
            <a:r>
              <a:rPr lang="en-US" sz="1200" dirty="0">
                <a:latin typeface="Times" pitchFamily="2" charset="0"/>
              </a:rPr>
              <a:t>generate x7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15CCD7-0627-D547-BA08-87C64FCA9318}"/>
              </a:ext>
            </a:extLst>
          </p:cNvPr>
          <p:cNvSpPr txBox="1"/>
          <p:nvPr/>
        </p:nvSpPr>
        <p:spPr>
          <a:xfrm>
            <a:off x="11605168" y="2458796"/>
            <a:ext cx="30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5999E6-E3FD-BD42-BC13-6DA5D1A7F8D3}"/>
              </a:ext>
            </a:extLst>
          </p:cNvPr>
          <p:cNvSpPr txBox="1"/>
          <p:nvPr/>
        </p:nvSpPr>
        <p:spPr>
          <a:xfrm>
            <a:off x="11042584" y="4444168"/>
            <a:ext cx="34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75A448E-F8B3-6549-ABDE-9BC75B13E765}"/>
              </a:ext>
            </a:extLst>
          </p:cNvPr>
          <p:cNvSpPr txBox="1"/>
          <p:nvPr/>
        </p:nvSpPr>
        <p:spPr>
          <a:xfrm>
            <a:off x="7679114" y="2208271"/>
            <a:ext cx="870751" cy="12008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H	I</a:t>
            </a:r>
          </a:p>
          <a:p>
            <a:r>
              <a:rPr lang="en-US" sz="1801" dirty="0">
                <a:latin typeface="Times" pitchFamily="2" charset="0"/>
              </a:rPr>
              <a:t>J	K</a:t>
            </a:r>
          </a:p>
          <a:p>
            <a:r>
              <a:rPr lang="en-US" sz="1801" dirty="0">
                <a:latin typeface="Times" pitchFamily="2" charset="0"/>
              </a:rPr>
              <a:t>L	M</a:t>
            </a:r>
          </a:p>
          <a:p>
            <a:r>
              <a:rPr lang="en-US" sz="1801" dirty="0">
                <a:latin typeface="Times" pitchFamily="2" charset="0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60275A-37EA-4A4A-A91B-E4483EA38750}"/>
              </a:ext>
            </a:extLst>
          </p:cNvPr>
          <p:cNvSpPr txBox="1"/>
          <p:nvPr/>
        </p:nvSpPr>
        <p:spPr>
          <a:xfrm>
            <a:off x="7672635" y="1619583"/>
            <a:ext cx="87722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Stored </a:t>
            </a:r>
          </a:p>
          <a:p>
            <a:pPr algn="ctr"/>
            <a:r>
              <a:rPr lang="en-US" sz="1801" dirty="0">
                <a:latin typeface="Times" pitchFamily="2" charset="0"/>
              </a:rPr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BA07DF6-DD01-5946-86B2-1379F70F071C}"/>
                  </a:ext>
                </a:extLst>
              </p:cNvPr>
              <p:cNvSpPr txBox="1"/>
              <p:nvPr/>
            </p:nvSpPr>
            <p:spPr>
              <a:xfrm>
                <a:off x="10537337" y="2449064"/>
                <a:ext cx="337518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baseline="30000" dirty="0"/>
                  <a:t>-1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BA07DF6-DD01-5946-86B2-1379F70F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37" y="2449064"/>
                <a:ext cx="337518" cy="2501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>
            <a:extLst>
              <a:ext uri="{FF2B5EF4-FFF2-40B4-BE49-F238E27FC236}">
                <a16:creationId xmlns:a16="http://schemas.microsoft.com/office/drawing/2014/main" id="{AEAAB19A-37F3-C949-8F0E-D5DCE9CB66C5}"/>
              </a:ext>
            </a:extLst>
          </p:cNvPr>
          <p:cNvSpPr/>
          <p:nvPr/>
        </p:nvSpPr>
        <p:spPr>
          <a:xfrm>
            <a:off x="10566108" y="2450363"/>
            <a:ext cx="267657" cy="268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B392145-C084-F846-AE03-E3A98507C356}"/>
                  </a:ext>
                </a:extLst>
              </p:cNvPr>
              <p:cNvSpPr txBox="1"/>
              <p:nvPr/>
            </p:nvSpPr>
            <p:spPr>
              <a:xfrm>
                <a:off x="10523139" y="2962470"/>
                <a:ext cx="362417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baseline="30000" dirty="0"/>
                  <a:t>+1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B392145-C084-F846-AE03-E3A98507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139" y="2962470"/>
                <a:ext cx="362417" cy="2501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C36046B5-B835-E149-AEC6-660C4D0813BF}"/>
              </a:ext>
            </a:extLst>
          </p:cNvPr>
          <p:cNvSpPr/>
          <p:nvPr/>
        </p:nvSpPr>
        <p:spPr>
          <a:xfrm>
            <a:off x="10570518" y="2963769"/>
            <a:ext cx="267657" cy="268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EF3864-1EB0-7744-96D1-B889F56B97A2}"/>
              </a:ext>
            </a:extLst>
          </p:cNvPr>
          <p:cNvCxnSpPr>
            <a:cxnSpLocks/>
          </p:cNvCxnSpPr>
          <p:nvPr/>
        </p:nvCxnSpPr>
        <p:spPr>
          <a:xfrm>
            <a:off x="10141431" y="2574160"/>
            <a:ext cx="42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281862D-42BD-3C47-A44B-76790556EA52}"/>
              </a:ext>
            </a:extLst>
          </p:cNvPr>
          <p:cNvCxnSpPr>
            <a:cxnSpLocks/>
          </p:cNvCxnSpPr>
          <p:nvPr/>
        </p:nvCxnSpPr>
        <p:spPr>
          <a:xfrm>
            <a:off x="10141429" y="3109663"/>
            <a:ext cx="429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DEC1FC3-E52F-9A4E-B5EE-BD115922BFCF}"/>
              </a:ext>
            </a:extLst>
          </p:cNvPr>
          <p:cNvCxnSpPr>
            <a:cxnSpLocks/>
          </p:cNvCxnSpPr>
          <p:nvPr/>
        </p:nvCxnSpPr>
        <p:spPr>
          <a:xfrm flipH="1">
            <a:off x="11215730" y="2582000"/>
            <a:ext cx="2229" cy="19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930636-B359-4A43-938F-F7B22BC2CA1C}"/>
              </a:ext>
            </a:extLst>
          </p:cNvPr>
          <p:cNvCxnSpPr/>
          <p:nvPr/>
        </p:nvCxnSpPr>
        <p:spPr>
          <a:xfrm>
            <a:off x="10827485" y="2581998"/>
            <a:ext cx="388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708E787-A97F-6441-B3C1-3B1B32C60491}"/>
              </a:ext>
            </a:extLst>
          </p:cNvPr>
          <p:cNvSpPr txBox="1"/>
          <p:nvPr/>
        </p:nvSpPr>
        <p:spPr>
          <a:xfrm>
            <a:off x="9990258" y="2647655"/>
            <a:ext cx="389850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545D24D-D890-C147-B1CF-E892501BE596}"/>
              </a:ext>
            </a:extLst>
          </p:cNvPr>
          <p:cNvSpPr txBox="1"/>
          <p:nvPr/>
        </p:nvSpPr>
        <p:spPr>
          <a:xfrm>
            <a:off x="9273039" y="267029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New seed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C20E390-7777-5642-9B1A-609E098257BD}"/>
              </a:ext>
            </a:extLst>
          </p:cNvPr>
          <p:cNvCxnSpPr>
            <a:cxnSpLocks/>
          </p:cNvCxnSpPr>
          <p:nvPr/>
        </p:nvCxnSpPr>
        <p:spPr>
          <a:xfrm flipV="1">
            <a:off x="11215728" y="2945653"/>
            <a:ext cx="0" cy="16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2F49903-EAD2-F342-9989-67895A640796}"/>
              </a:ext>
            </a:extLst>
          </p:cNvPr>
          <p:cNvCxnSpPr/>
          <p:nvPr/>
        </p:nvCxnSpPr>
        <p:spPr>
          <a:xfrm>
            <a:off x="10829451" y="3109663"/>
            <a:ext cx="388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BC3A926-CC2F-494F-81AB-8516098B1E9D}"/>
              </a:ext>
            </a:extLst>
          </p:cNvPr>
          <p:cNvCxnSpPr/>
          <p:nvPr/>
        </p:nvCxnSpPr>
        <p:spPr>
          <a:xfrm>
            <a:off x="10141429" y="2574162"/>
            <a:ext cx="0" cy="7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013108B-0746-414A-8CE1-90C54875A68F}"/>
              </a:ext>
            </a:extLst>
          </p:cNvPr>
          <p:cNvCxnSpPr/>
          <p:nvPr/>
        </p:nvCxnSpPr>
        <p:spPr>
          <a:xfrm>
            <a:off x="10141429" y="3017115"/>
            <a:ext cx="0" cy="92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1E8C8D5-CCD1-7444-B7F4-8240C6A6A6DB}"/>
              </a:ext>
            </a:extLst>
          </p:cNvPr>
          <p:cNvCxnSpPr/>
          <p:nvPr/>
        </p:nvCxnSpPr>
        <p:spPr>
          <a:xfrm flipV="1">
            <a:off x="11505170" y="2320532"/>
            <a:ext cx="0" cy="54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55550AA-72DD-5F43-BCD0-B1EDB4DB5D69}"/>
              </a:ext>
            </a:extLst>
          </p:cNvPr>
          <p:cNvCxnSpPr/>
          <p:nvPr/>
        </p:nvCxnSpPr>
        <p:spPr>
          <a:xfrm flipH="1" flipV="1">
            <a:off x="10060433" y="2319221"/>
            <a:ext cx="1444738" cy="4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DDB6B12-C3D4-0743-9CCE-357686C6B72D}"/>
              </a:ext>
            </a:extLst>
          </p:cNvPr>
          <p:cNvCxnSpPr/>
          <p:nvPr/>
        </p:nvCxnSpPr>
        <p:spPr>
          <a:xfrm>
            <a:off x="10064590" y="2319221"/>
            <a:ext cx="0" cy="32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6913636-267D-524B-B767-C48832042E08}"/>
              </a:ext>
            </a:extLst>
          </p:cNvPr>
          <p:cNvCxnSpPr/>
          <p:nvPr/>
        </p:nvCxnSpPr>
        <p:spPr>
          <a:xfrm flipH="1">
            <a:off x="11300304" y="2869953"/>
            <a:ext cx="204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AD72241-0A79-5A49-93B9-B0BD2EDFEE2E}"/>
              </a:ext>
            </a:extLst>
          </p:cNvPr>
          <p:cNvSpPr txBox="1"/>
          <p:nvPr/>
        </p:nvSpPr>
        <p:spPr>
          <a:xfrm>
            <a:off x="10353769" y="1912167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</a:rPr>
              <a:t>Burst:</a:t>
            </a:r>
          </a:p>
          <a:p>
            <a:pPr algn="ctr"/>
            <a:r>
              <a:rPr lang="en-US" sz="1200" dirty="0">
                <a:latin typeface="Times" pitchFamily="2" charset="0"/>
              </a:rPr>
              <a:t>generate x7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5C56FE-FE57-6543-AF13-4595C0A27A74}"/>
              </a:ext>
            </a:extLst>
          </p:cNvPr>
          <p:cNvCxnSpPr/>
          <p:nvPr/>
        </p:nvCxnSpPr>
        <p:spPr>
          <a:xfrm>
            <a:off x="8496737" y="2933743"/>
            <a:ext cx="1493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F8D74A4-4A39-CA4E-A01C-B96122752B9C}"/>
              </a:ext>
            </a:extLst>
          </p:cNvPr>
          <p:cNvSpPr txBox="1"/>
          <p:nvPr/>
        </p:nvSpPr>
        <p:spPr>
          <a:xfrm>
            <a:off x="5239202" y="270136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Rule 90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A19F878-BEC3-4C41-842B-7C153352B9D8}"/>
              </a:ext>
            </a:extLst>
          </p:cNvPr>
          <p:cNvSpPr txBox="1"/>
          <p:nvPr/>
        </p:nvSpPr>
        <p:spPr>
          <a:xfrm>
            <a:off x="10365549" y="269775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Rule 90</a:t>
            </a:r>
          </a:p>
        </p:txBody>
      </p:sp>
    </p:spTree>
    <p:extLst>
      <p:ext uri="{BB962C8B-B14F-4D97-AF65-F5344CB8AC3E}">
        <p14:creationId xmlns:p14="http://schemas.microsoft.com/office/powerpoint/2010/main" val="17006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AB7856-EBCB-4F41-B264-B7EB6DC43010}"/>
              </a:ext>
            </a:extLst>
          </p:cNvPr>
          <p:cNvSpPr txBox="1"/>
          <p:nvPr/>
        </p:nvSpPr>
        <p:spPr>
          <a:xfrm>
            <a:off x="2877382" y="1387776"/>
            <a:ext cx="47000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GSR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F9FF6-07F5-5C43-B996-4D062C3C59CC}"/>
              </a:ext>
            </a:extLst>
          </p:cNvPr>
          <p:cNvSpPr txBox="1"/>
          <p:nvPr/>
        </p:nvSpPr>
        <p:spPr>
          <a:xfrm>
            <a:off x="3821763" y="1674787"/>
            <a:ext cx="1000633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GSR Pre-processing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Feature</a:t>
            </a:r>
            <a:r>
              <a:rPr lang="en-US" sz="1150" dirty="0">
                <a:latin typeface="Times" pitchFamily="2" charset="0"/>
              </a:rPr>
              <a:t> </a:t>
            </a:r>
            <a:r>
              <a:rPr lang="en-US" sz="1150" baseline="-25000" dirty="0">
                <a:latin typeface="Times" pitchFamily="2" charset="0"/>
              </a:rPr>
              <a:t>extraction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8EDB6E9-21E3-0D4B-AF0D-51F5F0B99878}"/>
              </a:ext>
            </a:extLst>
          </p:cNvPr>
          <p:cNvSpPr/>
          <p:nvPr/>
        </p:nvSpPr>
        <p:spPr>
          <a:xfrm flipV="1">
            <a:off x="3249802" y="1735991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2A681A5-F053-FA4F-BC6A-1D0945EAFCE8}"/>
              </a:ext>
            </a:extLst>
          </p:cNvPr>
          <p:cNvSpPr/>
          <p:nvPr/>
        </p:nvSpPr>
        <p:spPr>
          <a:xfrm flipV="1">
            <a:off x="3259690" y="1947298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6FB56EE-9BFD-0F42-A2C8-7E5793AED42C}"/>
              </a:ext>
            </a:extLst>
          </p:cNvPr>
          <p:cNvSpPr txBox="1"/>
          <p:nvPr/>
        </p:nvSpPr>
        <p:spPr>
          <a:xfrm>
            <a:off x="2632613" y="165676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1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6A7F40D-7FC8-AB4B-A333-00DE19B3BEDD}"/>
              </a:ext>
            </a:extLst>
          </p:cNvPr>
          <p:cNvSpPr txBox="1"/>
          <p:nvPr/>
        </p:nvSpPr>
        <p:spPr>
          <a:xfrm>
            <a:off x="2631079" y="188843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2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620E46D-8D5F-1A47-B442-4080B0024904}"/>
              </a:ext>
            </a:extLst>
          </p:cNvPr>
          <p:cNvSpPr txBox="1"/>
          <p:nvPr/>
        </p:nvSpPr>
        <p:spPr>
          <a:xfrm>
            <a:off x="2872882" y="2265296"/>
            <a:ext cx="47801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ECG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1D794409-11BF-BA41-897C-8652596EA7D9}"/>
              </a:ext>
            </a:extLst>
          </p:cNvPr>
          <p:cNvSpPr/>
          <p:nvPr/>
        </p:nvSpPr>
        <p:spPr>
          <a:xfrm rot="10800000">
            <a:off x="3430814" y="2603222"/>
            <a:ext cx="160315" cy="525374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B81BD32-9F86-3448-997C-0C0D39ED8849}"/>
              </a:ext>
            </a:extLst>
          </p:cNvPr>
          <p:cNvSpPr/>
          <p:nvPr/>
        </p:nvSpPr>
        <p:spPr>
          <a:xfrm flipV="1">
            <a:off x="3251496" y="2619494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F72BBD0-3D52-0140-A408-01749EBB0431}"/>
              </a:ext>
            </a:extLst>
          </p:cNvPr>
          <p:cNvSpPr/>
          <p:nvPr/>
        </p:nvSpPr>
        <p:spPr>
          <a:xfrm flipV="1">
            <a:off x="3251496" y="2827535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580B43-7E6E-7842-BDF0-17227C9F8152}"/>
              </a:ext>
            </a:extLst>
          </p:cNvPr>
          <p:cNvSpPr txBox="1"/>
          <p:nvPr/>
        </p:nvSpPr>
        <p:spPr>
          <a:xfrm>
            <a:off x="2627286" y="25364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1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C369A91-117C-B640-BB25-78D730EDAAB8}"/>
              </a:ext>
            </a:extLst>
          </p:cNvPr>
          <p:cNvSpPr txBox="1"/>
          <p:nvPr/>
        </p:nvSpPr>
        <p:spPr>
          <a:xfrm>
            <a:off x="2625752" y="276814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2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64B8771-0BFA-E747-AE64-BD8B698A3C7B}"/>
              </a:ext>
            </a:extLst>
          </p:cNvPr>
          <p:cNvSpPr txBox="1"/>
          <p:nvPr/>
        </p:nvSpPr>
        <p:spPr>
          <a:xfrm>
            <a:off x="2631912" y="298012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3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61E537C-E536-2747-897E-E83665F0B608}"/>
              </a:ext>
            </a:extLst>
          </p:cNvPr>
          <p:cNvSpPr/>
          <p:nvPr/>
        </p:nvSpPr>
        <p:spPr>
          <a:xfrm flipV="1">
            <a:off x="3251496" y="3044258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Left Brace 207">
            <a:extLst>
              <a:ext uri="{FF2B5EF4-FFF2-40B4-BE49-F238E27FC236}">
                <a16:creationId xmlns:a16="http://schemas.microsoft.com/office/drawing/2014/main" id="{693C4851-C94C-E646-9FB3-CE79663B5A1D}"/>
              </a:ext>
            </a:extLst>
          </p:cNvPr>
          <p:cNvSpPr/>
          <p:nvPr/>
        </p:nvSpPr>
        <p:spPr>
          <a:xfrm rot="10800000">
            <a:off x="3426607" y="1685969"/>
            <a:ext cx="157619" cy="393984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09" name="Left Brace 208">
            <a:extLst>
              <a:ext uri="{FF2B5EF4-FFF2-40B4-BE49-F238E27FC236}">
                <a16:creationId xmlns:a16="http://schemas.microsoft.com/office/drawing/2014/main" id="{822938BF-DD44-6845-99EA-6AD7FDC5D4B9}"/>
              </a:ext>
            </a:extLst>
          </p:cNvPr>
          <p:cNvSpPr/>
          <p:nvPr/>
        </p:nvSpPr>
        <p:spPr>
          <a:xfrm rot="10800000">
            <a:off x="3439515" y="3569304"/>
            <a:ext cx="160315" cy="584706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CD53525-09CF-9046-A412-439AA2DFD8E3}"/>
              </a:ext>
            </a:extLst>
          </p:cNvPr>
          <p:cNvSpPr/>
          <p:nvPr/>
        </p:nvSpPr>
        <p:spPr>
          <a:xfrm flipV="1">
            <a:off x="3251444" y="3584055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8C3B85F-B5DD-0D43-BAD5-5800F0FEB9D0}"/>
              </a:ext>
            </a:extLst>
          </p:cNvPr>
          <p:cNvSpPr/>
          <p:nvPr/>
        </p:nvSpPr>
        <p:spPr>
          <a:xfrm flipV="1">
            <a:off x="3256575" y="4049401"/>
            <a:ext cx="68363" cy="67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9395AD8-252D-4D46-B84B-C0AF28827DE4}"/>
              </a:ext>
            </a:extLst>
          </p:cNvPr>
          <p:cNvSpPr txBox="1"/>
          <p:nvPr/>
        </p:nvSpPr>
        <p:spPr>
          <a:xfrm>
            <a:off x="2637288" y="350895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1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D3802CA-982E-294A-8FFD-55B333F82866}"/>
              </a:ext>
            </a:extLst>
          </p:cNvPr>
          <p:cNvSpPr txBox="1"/>
          <p:nvPr/>
        </p:nvSpPr>
        <p:spPr>
          <a:xfrm>
            <a:off x="2600403" y="3981103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Electrode 14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07BE476-1B67-6B42-ABDC-2CD548AE5324}"/>
              </a:ext>
            </a:extLst>
          </p:cNvPr>
          <p:cNvSpPr txBox="1"/>
          <p:nvPr/>
        </p:nvSpPr>
        <p:spPr>
          <a:xfrm>
            <a:off x="2877382" y="3241581"/>
            <a:ext cx="47000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EEG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F6F2D50-0EE5-494C-8935-183BEB5E2EB5}"/>
              </a:ext>
            </a:extLst>
          </p:cNvPr>
          <p:cNvSpPr txBox="1"/>
          <p:nvPr/>
        </p:nvSpPr>
        <p:spPr>
          <a:xfrm rot="5400000">
            <a:off x="2826408" y="365144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72038A8-EFBD-DE4F-81F5-7F22C52189B9}"/>
              </a:ext>
            </a:extLst>
          </p:cNvPr>
          <p:cNvSpPr/>
          <p:nvPr/>
        </p:nvSpPr>
        <p:spPr>
          <a:xfrm>
            <a:off x="3842015" y="1694519"/>
            <a:ext cx="967953" cy="381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E6C3B50-6ECB-7244-824E-3BDEDA1BBE51}"/>
              </a:ext>
            </a:extLst>
          </p:cNvPr>
          <p:cNvCxnSpPr/>
          <p:nvPr/>
        </p:nvCxnSpPr>
        <p:spPr>
          <a:xfrm>
            <a:off x="3555745" y="1875884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0C7A2A7-1072-674E-838C-4E689BE05459}"/>
              </a:ext>
            </a:extLst>
          </p:cNvPr>
          <p:cNvSpPr txBox="1"/>
          <p:nvPr/>
        </p:nvSpPr>
        <p:spPr>
          <a:xfrm>
            <a:off x="3831332" y="2610153"/>
            <a:ext cx="10006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ECG</a:t>
            </a:r>
            <a:r>
              <a:rPr lang="en-US" sz="1150" dirty="0">
                <a:latin typeface="Times" pitchFamily="2" charset="0"/>
              </a:rPr>
              <a:t> </a:t>
            </a:r>
            <a:r>
              <a:rPr lang="en-US" sz="1150" baseline="-25000" dirty="0">
                <a:latin typeface="Times" pitchFamily="2" charset="0"/>
              </a:rPr>
              <a:t>Pre-processing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Feature</a:t>
            </a:r>
            <a:r>
              <a:rPr lang="en-US" sz="1150" dirty="0">
                <a:latin typeface="Times" pitchFamily="2" charset="0"/>
              </a:rPr>
              <a:t> </a:t>
            </a:r>
            <a:r>
              <a:rPr lang="en-US" sz="1150" baseline="-25000" dirty="0">
                <a:latin typeface="Times" pitchFamily="2" charset="0"/>
              </a:rPr>
              <a:t>extraction</a:t>
            </a:r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9193F39A-8E3B-5440-BF4D-E618033C9F81}"/>
              </a:ext>
            </a:extLst>
          </p:cNvPr>
          <p:cNvSpPr/>
          <p:nvPr/>
        </p:nvSpPr>
        <p:spPr>
          <a:xfrm>
            <a:off x="3858020" y="2669535"/>
            <a:ext cx="967953" cy="381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D39C649-0E38-404F-BC8C-CB10E2A4AD8A}"/>
              </a:ext>
            </a:extLst>
          </p:cNvPr>
          <p:cNvCxnSpPr/>
          <p:nvPr/>
        </p:nvCxnSpPr>
        <p:spPr>
          <a:xfrm>
            <a:off x="3582433" y="2857500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524A60B-A0A2-1444-8A5F-1AACDA1AC30D}"/>
              </a:ext>
            </a:extLst>
          </p:cNvPr>
          <p:cNvSpPr txBox="1"/>
          <p:nvPr/>
        </p:nvSpPr>
        <p:spPr>
          <a:xfrm>
            <a:off x="3831339" y="3651416"/>
            <a:ext cx="100062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EEG Pre-processing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Feature</a:t>
            </a:r>
            <a:r>
              <a:rPr lang="en-US" sz="1150" dirty="0">
                <a:latin typeface="Times" pitchFamily="2" charset="0"/>
              </a:rPr>
              <a:t> </a:t>
            </a:r>
            <a:r>
              <a:rPr lang="en-US" sz="1150" baseline="-25000" dirty="0">
                <a:latin typeface="Times" pitchFamily="2" charset="0"/>
              </a:rPr>
              <a:t>extraction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E774537C-F5C5-3A40-94C8-731E09C3BE01}"/>
              </a:ext>
            </a:extLst>
          </p:cNvPr>
          <p:cNvSpPr/>
          <p:nvPr/>
        </p:nvSpPr>
        <p:spPr>
          <a:xfrm>
            <a:off x="3851584" y="3667454"/>
            <a:ext cx="967953" cy="381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0F2DA2D-839C-0E46-934A-5111DFB5C14A}"/>
              </a:ext>
            </a:extLst>
          </p:cNvPr>
          <p:cNvCxnSpPr/>
          <p:nvPr/>
        </p:nvCxnSpPr>
        <p:spPr>
          <a:xfrm>
            <a:off x="3574384" y="3850026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Left Brace 228">
            <a:extLst>
              <a:ext uri="{FF2B5EF4-FFF2-40B4-BE49-F238E27FC236}">
                <a16:creationId xmlns:a16="http://schemas.microsoft.com/office/drawing/2014/main" id="{21DE6000-5B58-514D-ABDD-51C463E71867}"/>
              </a:ext>
            </a:extLst>
          </p:cNvPr>
          <p:cNvSpPr/>
          <p:nvPr/>
        </p:nvSpPr>
        <p:spPr>
          <a:xfrm>
            <a:off x="5094491" y="1566949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802C059-F360-5645-AE22-2AF99D7F7158}"/>
              </a:ext>
            </a:extLst>
          </p:cNvPr>
          <p:cNvCxnSpPr/>
          <p:nvPr/>
        </p:nvCxnSpPr>
        <p:spPr>
          <a:xfrm>
            <a:off x="4814714" y="1875076"/>
            <a:ext cx="27740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70FD8B49-E501-0F4C-9A96-2AB11AB1610E}"/>
              </a:ext>
            </a:extLst>
          </p:cNvPr>
          <p:cNvSpPr/>
          <p:nvPr/>
        </p:nvSpPr>
        <p:spPr>
          <a:xfrm>
            <a:off x="5103932" y="2557609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F6693B1-04B9-1248-B3FF-E2FD9DEA7FED}"/>
              </a:ext>
            </a:extLst>
          </p:cNvPr>
          <p:cNvCxnSpPr/>
          <p:nvPr/>
        </p:nvCxnSpPr>
        <p:spPr>
          <a:xfrm>
            <a:off x="4830283" y="2869245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7A86FD26-0C3E-9747-B2FD-46A7FEF8EED6}"/>
              </a:ext>
            </a:extLst>
          </p:cNvPr>
          <p:cNvSpPr/>
          <p:nvPr/>
        </p:nvSpPr>
        <p:spPr>
          <a:xfrm>
            <a:off x="5092116" y="3553524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2B1C4B9-9B40-604D-A6D1-51610BC00743}"/>
              </a:ext>
            </a:extLst>
          </p:cNvPr>
          <p:cNvCxnSpPr/>
          <p:nvPr/>
        </p:nvCxnSpPr>
        <p:spPr>
          <a:xfrm>
            <a:off x="4818467" y="3865160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91AAA2B-B8F1-B640-A456-ED5EDADAB4F0}"/>
              </a:ext>
            </a:extLst>
          </p:cNvPr>
          <p:cNvSpPr txBox="1"/>
          <p:nvPr/>
        </p:nvSpPr>
        <p:spPr>
          <a:xfrm>
            <a:off x="5207454" y="1527328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Feature 1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9A3D104-1E2D-8744-8586-7F47022122EA}"/>
              </a:ext>
            </a:extLst>
          </p:cNvPr>
          <p:cNvSpPr txBox="1"/>
          <p:nvPr/>
        </p:nvSpPr>
        <p:spPr>
          <a:xfrm>
            <a:off x="5179519" y="1986779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Feature 32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4B09EA3-7D2F-F741-89BE-7A9FA897D4E7}"/>
              </a:ext>
            </a:extLst>
          </p:cNvPr>
          <p:cNvSpPr txBox="1"/>
          <p:nvPr/>
        </p:nvSpPr>
        <p:spPr>
          <a:xfrm rot="5400000">
            <a:off x="5355351" y="1752505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2E470E1-6D6B-4243-9708-2D43F3B1876F}"/>
              </a:ext>
            </a:extLst>
          </p:cNvPr>
          <p:cNvSpPr txBox="1"/>
          <p:nvPr/>
        </p:nvSpPr>
        <p:spPr>
          <a:xfrm>
            <a:off x="5190252" y="2513334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Feature 33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5061748-C7E2-FD45-A89A-2D7AA07FDA47}"/>
              </a:ext>
            </a:extLst>
          </p:cNvPr>
          <p:cNvSpPr txBox="1"/>
          <p:nvPr/>
        </p:nvSpPr>
        <p:spPr>
          <a:xfrm>
            <a:off x="5169882" y="2974618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Feature 109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D8CE88-2652-294D-ADD3-97A49DE0DDDE}"/>
              </a:ext>
            </a:extLst>
          </p:cNvPr>
          <p:cNvSpPr txBox="1"/>
          <p:nvPr/>
        </p:nvSpPr>
        <p:spPr>
          <a:xfrm rot="5400000">
            <a:off x="5338149" y="2738511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7A11C50-0004-A140-B64F-6D094671370A}"/>
              </a:ext>
            </a:extLst>
          </p:cNvPr>
          <p:cNvSpPr txBox="1"/>
          <p:nvPr/>
        </p:nvSpPr>
        <p:spPr>
          <a:xfrm>
            <a:off x="5174209" y="3518613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Feature 110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0B8B9C5-9705-194B-BF50-FA050C1B0E9F}"/>
              </a:ext>
            </a:extLst>
          </p:cNvPr>
          <p:cNvSpPr txBox="1"/>
          <p:nvPr/>
        </p:nvSpPr>
        <p:spPr>
          <a:xfrm>
            <a:off x="5178633" y="3978759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Feature 214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0E6C838-7BF9-504E-9621-7D2816A7C9A4}"/>
              </a:ext>
            </a:extLst>
          </p:cNvPr>
          <p:cNvSpPr txBox="1"/>
          <p:nvPr/>
        </p:nvSpPr>
        <p:spPr>
          <a:xfrm rot="5400000">
            <a:off x="5322106" y="3743790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92CA22B-C08B-5140-8E3D-C650E3C5CDA5}"/>
              </a:ext>
            </a:extLst>
          </p:cNvPr>
          <p:cNvSpPr txBox="1"/>
          <p:nvPr/>
        </p:nvSpPr>
        <p:spPr>
          <a:xfrm>
            <a:off x="6171207" y="1679550"/>
            <a:ext cx="583164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Map into 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HD space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F122890A-D8BB-AB4D-9395-6D21C2065D58}"/>
              </a:ext>
            </a:extLst>
          </p:cNvPr>
          <p:cNvSpPr/>
          <p:nvPr/>
        </p:nvSpPr>
        <p:spPr>
          <a:xfrm>
            <a:off x="6192080" y="1700294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F6AB9F4-52C6-C644-A8C4-80B9B0E3E0BC}"/>
              </a:ext>
            </a:extLst>
          </p:cNvPr>
          <p:cNvCxnSpPr/>
          <p:nvPr/>
        </p:nvCxnSpPr>
        <p:spPr>
          <a:xfrm>
            <a:off x="5902160" y="1862029"/>
            <a:ext cx="28992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2D99053-C0C5-D340-92F6-92893731665E}"/>
              </a:ext>
            </a:extLst>
          </p:cNvPr>
          <p:cNvCxnSpPr/>
          <p:nvPr/>
        </p:nvCxnSpPr>
        <p:spPr>
          <a:xfrm>
            <a:off x="5902160" y="2853542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DEEC1A3F-146D-5244-A71A-BC514C823EAA}"/>
              </a:ext>
            </a:extLst>
          </p:cNvPr>
          <p:cNvCxnSpPr/>
          <p:nvPr/>
        </p:nvCxnSpPr>
        <p:spPr>
          <a:xfrm>
            <a:off x="5920172" y="3842677"/>
            <a:ext cx="27558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Left Brace 263">
            <a:extLst>
              <a:ext uri="{FF2B5EF4-FFF2-40B4-BE49-F238E27FC236}">
                <a16:creationId xmlns:a16="http://schemas.microsoft.com/office/drawing/2014/main" id="{DFBB983E-0D55-1F4D-A8BF-D55CE3F0F7F3}"/>
              </a:ext>
            </a:extLst>
          </p:cNvPr>
          <p:cNvSpPr/>
          <p:nvPr/>
        </p:nvSpPr>
        <p:spPr>
          <a:xfrm rot="10800000">
            <a:off x="5738354" y="1569151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C72BB5A-AD79-5F4F-A3D4-B1A4A769C42D}"/>
              </a:ext>
            </a:extLst>
          </p:cNvPr>
          <p:cNvSpPr/>
          <p:nvPr/>
        </p:nvSpPr>
        <p:spPr>
          <a:xfrm rot="10800000">
            <a:off x="5738354" y="2562031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66" name="Left Brace 265">
            <a:extLst>
              <a:ext uri="{FF2B5EF4-FFF2-40B4-BE49-F238E27FC236}">
                <a16:creationId xmlns:a16="http://schemas.microsoft.com/office/drawing/2014/main" id="{0D2708AA-19A0-4646-AEF0-E3731692F028}"/>
              </a:ext>
            </a:extLst>
          </p:cNvPr>
          <p:cNvSpPr/>
          <p:nvPr/>
        </p:nvSpPr>
        <p:spPr>
          <a:xfrm rot="10800000">
            <a:off x="5768998" y="3552945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120499D-3D06-0243-92BB-A14C0B97BA54}"/>
              </a:ext>
            </a:extLst>
          </p:cNvPr>
          <p:cNvSpPr txBox="1"/>
          <p:nvPr/>
        </p:nvSpPr>
        <p:spPr>
          <a:xfrm>
            <a:off x="6153032" y="2685907"/>
            <a:ext cx="583164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Map into 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HD space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8DC35E18-DA9E-E749-B5A7-FCC66676A02B}"/>
              </a:ext>
            </a:extLst>
          </p:cNvPr>
          <p:cNvSpPr/>
          <p:nvPr/>
        </p:nvSpPr>
        <p:spPr>
          <a:xfrm>
            <a:off x="6173905" y="2706651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C615E2-A7AA-AF46-83B7-562D822F2BEB}"/>
              </a:ext>
            </a:extLst>
          </p:cNvPr>
          <p:cNvSpPr txBox="1"/>
          <p:nvPr/>
        </p:nvSpPr>
        <p:spPr>
          <a:xfrm>
            <a:off x="6173905" y="3651416"/>
            <a:ext cx="583164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Map into 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HD space</a:t>
            </a:r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442DEE82-67A0-C647-92FB-F34EACD98C8C}"/>
              </a:ext>
            </a:extLst>
          </p:cNvPr>
          <p:cNvSpPr/>
          <p:nvPr/>
        </p:nvSpPr>
        <p:spPr>
          <a:xfrm>
            <a:off x="6194778" y="3672160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Left Brace 289">
            <a:extLst>
              <a:ext uri="{FF2B5EF4-FFF2-40B4-BE49-F238E27FC236}">
                <a16:creationId xmlns:a16="http://schemas.microsoft.com/office/drawing/2014/main" id="{47F56CF4-01F3-4645-8646-904E4E063A72}"/>
              </a:ext>
            </a:extLst>
          </p:cNvPr>
          <p:cNvSpPr/>
          <p:nvPr/>
        </p:nvSpPr>
        <p:spPr>
          <a:xfrm>
            <a:off x="7018873" y="1551815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2AEC69B2-CC41-644C-B1DD-1E83DF6D167B}"/>
              </a:ext>
            </a:extLst>
          </p:cNvPr>
          <p:cNvCxnSpPr/>
          <p:nvPr/>
        </p:nvCxnSpPr>
        <p:spPr>
          <a:xfrm>
            <a:off x="6739096" y="1859942"/>
            <a:ext cx="2774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26AD501-6397-B24F-B848-5FABFCA0CB7E}"/>
              </a:ext>
            </a:extLst>
          </p:cNvPr>
          <p:cNvSpPr/>
          <p:nvPr/>
        </p:nvSpPr>
        <p:spPr>
          <a:xfrm>
            <a:off x="7028314" y="2542475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A82209E-3AF3-2545-B281-4954B8742286}"/>
              </a:ext>
            </a:extLst>
          </p:cNvPr>
          <p:cNvCxnSpPr/>
          <p:nvPr/>
        </p:nvCxnSpPr>
        <p:spPr>
          <a:xfrm>
            <a:off x="6715324" y="2849461"/>
            <a:ext cx="3222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1221E233-298D-674B-94F4-4464D38CFE82}"/>
              </a:ext>
            </a:extLst>
          </p:cNvPr>
          <p:cNvSpPr/>
          <p:nvPr/>
        </p:nvSpPr>
        <p:spPr>
          <a:xfrm>
            <a:off x="7016498" y="3538390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B04FD4A-7CB1-D141-B129-07A38C0FA788}"/>
              </a:ext>
            </a:extLst>
          </p:cNvPr>
          <p:cNvCxnSpPr/>
          <p:nvPr/>
        </p:nvCxnSpPr>
        <p:spPr>
          <a:xfrm>
            <a:off x="6742849" y="3850026"/>
            <a:ext cx="2755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EB539D0-793C-9D41-A77A-67D7C4B52B7C}"/>
              </a:ext>
            </a:extLst>
          </p:cNvPr>
          <p:cNvSpPr txBox="1"/>
          <p:nvPr/>
        </p:nvSpPr>
        <p:spPr>
          <a:xfrm>
            <a:off x="7109695" y="1532984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SE input 1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A5246C6-1738-374F-8CD8-47A816304E23}"/>
              </a:ext>
            </a:extLst>
          </p:cNvPr>
          <p:cNvSpPr txBox="1"/>
          <p:nvPr/>
        </p:nvSpPr>
        <p:spPr>
          <a:xfrm>
            <a:off x="7098352" y="1952999"/>
            <a:ext cx="1025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SE input 32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F583497-76C4-014F-A1C6-A720F25979D2}"/>
              </a:ext>
            </a:extLst>
          </p:cNvPr>
          <p:cNvSpPr txBox="1"/>
          <p:nvPr/>
        </p:nvSpPr>
        <p:spPr>
          <a:xfrm rot="5400000">
            <a:off x="7282397" y="1734983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69D35C9-2F1C-314B-93FB-020EC079CB21}"/>
              </a:ext>
            </a:extLst>
          </p:cNvPr>
          <p:cNvCxnSpPr/>
          <p:nvPr/>
        </p:nvCxnSpPr>
        <p:spPr>
          <a:xfrm>
            <a:off x="7826638" y="1850664"/>
            <a:ext cx="2899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6E1E1D4B-589C-784A-A4B5-CBAA350F3207}"/>
              </a:ext>
            </a:extLst>
          </p:cNvPr>
          <p:cNvCxnSpPr/>
          <p:nvPr/>
        </p:nvCxnSpPr>
        <p:spPr>
          <a:xfrm>
            <a:off x="7825842" y="2844587"/>
            <a:ext cx="2755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AF6EED6-EF0F-9A4D-B7A7-22609F7295AA}"/>
              </a:ext>
            </a:extLst>
          </p:cNvPr>
          <p:cNvCxnSpPr/>
          <p:nvPr/>
        </p:nvCxnSpPr>
        <p:spPr>
          <a:xfrm>
            <a:off x="7840971" y="3832593"/>
            <a:ext cx="2755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2C8AB870-CF7B-F746-8C56-5005AD4AE2DA}"/>
              </a:ext>
            </a:extLst>
          </p:cNvPr>
          <p:cNvSpPr/>
          <p:nvPr/>
        </p:nvSpPr>
        <p:spPr>
          <a:xfrm rot="10800000">
            <a:off x="7672639" y="1558261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309" name="Left Brace 308">
            <a:extLst>
              <a:ext uri="{FF2B5EF4-FFF2-40B4-BE49-F238E27FC236}">
                <a16:creationId xmlns:a16="http://schemas.microsoft.com/office/drawing/2014/main" id="{84153361-B8AE-E341-95D8-D1B14BCBDDF6}"/>
              </a:ext>
            </a:extLst>
          </p:cNvPr>
          <p:cNvSpPr/>
          <p:nvPr/>
        </p:nvSpPr>
        <p:spPr>
          <a:xfrm rot="10800000">
            <a:off x="7672639" y="2551141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310" name="Left Brace 309">
            <a:extLst>
              <a:ext uri="{FF2B5EF4-FFF2-40B4-BE49-F238E27FC236}">
                <a16:creationId xmlns:a16="http://schemas.microsoft.com/office/drawing/2014/main" id="{BA716E24-48AF-4241-B145-35BC805DAFD3}"/>
              </a:ext>
            </a:extLst>
          </p:cNvPr>
          <p:cNvSpPr/>
          <p:nvPr/>
        </p:nvSpPr>
        <p:spPr>
          <a:xfrm rot="10800000">
            <a:off x="7687105" y="3538389"/>
            <a:ext cx="151174" cy="605129"/>
          </a:xfrm>
          <a:prstGeom prst="leftBrace">
            <a:avLst>
              <a:gd name="adj1" fmla="val 23047"/>
              <a:gd name="adj2" fmla="val 516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698F5B60-F1CD-C745-8F5C-D7CBFE356C19}"/>
              </a:ext>
            </a:extLst>
          </p:cNvPr>
          <p:cNvSpPr txBox="1"/>
          <p:nvPr/>
        </p:nvSpPr>
        <p:spPr>
          <a:xfrm>
            <a:off x="7112953" y="253649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SE input 33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DF6FEA8-E509-4543-AD3C-12F7A40EDA0B}"/>
              </a:ext>
            </a:extLst>
          </p:cNvPr>
          <p:cNvSpPr txBox="1"/>
          <p:nvPr/>
        </p:nvSpPr>
        <p:spPr>
          <a:xfrm>
            <a:off x="7083830" y="2948707"/>
            <a:ext cx="1025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SE input 109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E2A8AB4-F7B4-7848-BF66-E9BB228A0BA1}"/>
              </a:ext>
            </a:extLst>
          </p:cNvPr>
          <p:cNvSpPr txBox="1"/>
          <p:nvPr/>
        </p:nvSpPr>
        <p:spPr>
          <a:xfrm rot="5400000">
            <a:off x="7353789" y="2738136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85363AE-52DE-9944-B417-669F8489AB80}"/>
              </a:ext>
            </a:extLst>
          </p:cNvPr>
          <p:cNvSpPr txBox="1"/>
          <p:nvPr/>
        </p:nvSpPr>
        <p:spPr>
          <a:xfrm>
            <a:off x="7081909" y="353225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SE input 110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BCFDB57-8E8C-B94E-9C2A-261D46D7E260}"/>
              </a:ext>
            </a:extLst>
          </p:cNvPr>
          <p:cNvSpPr txBox="1"/>
          <p:nvPr/>
        </p:nvSpPr>
        <p:spPr>
          <a:xfrm>
            <a:off x="7067631" y="3927566"/>
            <a:ext cx="1025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SE input 214</a:t>
            </a:r>
            <a:endParaRPr lang="en-US" sz="800" baseline="-25000" dirty="0">
              <a:latin typeface="Times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0D49826-D6C4-F94D-808B-400FBEBA4000}"/>
              </a:ext>
            </a:extLst>
          </p:cNvPr>
          <p:cNvSpPr txBox="1"/>
          <p:nvPr/>
        </p:nvSpPr>
        <p:spPr>
          <a:xfrm rot="5400000">
            <a:off x="7323957" y="3729625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2DF107C-3F47-2F47-A740-60C5EEBB884E}"/>
              </a:ext>
            </a:extLst>
          </p:cNvPr>
          <p:cNvSpPr txBox="1"/>
          <p:nvPr/>
        </p:nvSpPr>
        <p:spPr>
          <a:xfrm>
            <a:off x="8043314" y="1674787"/>
            <a:ext cx="695193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GSR spatial 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encoder</a:t>
            </a:r>
          </a:p>
        </p:txBody>
      </p:sp>
      <p:sp>
        <p:nvSpPr>
          <p:cNvPr id="323" name="Rounded Rectangle 322">
            <a:extLst>
              <a:ext uri="{FF2B5EF4-FFF2-40B4-BE49-F238E27FC236}">
                <a16:creationId xmlns:a16="http://schemas.microsoft.com/office/drawing/2014/main" id="{F7A102AB-4571-6E4E-8EAF-7F5556475581}"/>
              </a:ext>
            </a:extLst>
          </p:cNvPr>
          <p:cNvSpPr/>
          <p:nvPr/>
        </p:nvSpPr>
        <p:spPr>
          <a:xfrm>
            <a:off x="8116558" y="1690165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93DE07F-3FAA-4045-9A49-7B0D14FD81EC}"/>
              </a:ext>
            </a:extLst>
          </p:cNvPr>
          <p:cNvSpPr txBox="1"/>
          <p:nvPr/>
        </p:nvSpPr>
        <p:spPr>
          <a:xfrm>
            <a:off x="8029999" y="2671715"/>
            <a:ext cx="695192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ECG spatial 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encoder</a:t>
            </a:r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37B64E3E-229E-CD44-8BF0-CC8A7A27C116}"/>
              </a:ext>
            </a:extLst>
          </p:cNvPr>
          <p:cNvSpPr/>
          <p:nvPr/>
        </p:nvSpPr>
        <p:spPr>
          <a:xfrm>
            <a:off x="8101429" y="2688478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5691C9F-459D-B541-A5D4-62ADC352A313}"/>
              </a:ext>
            </a:extLst>
          </p:cNvPr>
          <p:cNvSpPr txBox="1"/>
          <p:nvPr/>
        </p:nvSpPr>
        <p:spPr>
          <a:xfrm>
            <a:off x="8057400" y="3658732"/>
            <a:ext cx="695191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EEG spatial </a:t>
            </a:r>
          </a:p>
          <a:p>
            <a:pPr algn="ctr"/>
            <a:r>
              <a:rPr lang="en-US" sz="1150" baseline="-25000" dirty="0">
                <a:latin typeface="Times" pitchFamily="2" charset="0"/>
              </a:rPr>
              <a:t>encoder</a:t>
            </a: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AC12D1DD-30A8-0B4B-9BC1-73C68A1EF587}"/>
              </a:ext>
            </a:extLst>
          </p:cNvPr>
          <p:cNvSpPr/>
          <p:nvPr/>
        </p:nvSpPr>
        <p:spPr>
          <a:xfrm>
            <a:off x="8122302" y="3677204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CFC52B55-1688-C547-A59E-BA7D6C2BC0C6}"/>
              </a:ext>
            </a:extLst>
          </p:cNvPr>
          <p:cNvCxnSpPr/>
          <p:nvPr/>
        </p:nvCxnSpPr>
        <p:spPr>
          <a:xfrm>
            <a:off x="9231808" y="1862672"/>
            <a:ext cx="0" cy="833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643C7F8-B9A0-0649-882C-79DDA4CD5DE3}"/>
              </a:ext>
            </a:extLst>
          </p:cNvPr>
          <p:cNvCxnSpPr>
            <a:endCxn id="334" idx="1"/>
          </p:cNvCxnSpPr>
          <p:nvPr/>
        </p:nvCxnSpPr>
        <p:spPr>
          <a:xfrm>
            <a:off x="8639553" y="2862983"/>
            <a:ext cx="313486" cy="67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B5853F01-74A9-AF4D-A122-9B1F8DED94A9}"/>
              </a:ext>
            </a:extLst>
          </p:cNvPr>
          <p:cNvSpPr txBox="1"/>
          <p:nvPr/>
        </p:nvSpPr>
        <p:spPr>
          <a:xfrm>
            <a:off x="8879795" y="2689394"/>
            <a:ext cx="695193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aseline="-25000" dirty="0">
                <a:latin typeface="Times" pitchFamily="2" charset="0"/>
              </a:rPr>
              <a:t>Sensor Fusion</a:t>
            </a:r>
          </a:p>
        </p:txBody>
      </p:sp>
      <p:sp>
        <p:nvSpPr>
          <p:cNvPr id="334" name="Rounded Rectangle 333">
            <a:extLst>
              <a:ext uri="{FF2B5EF4-FFF2-40B4-BE49-F238E27FC236}">
                <a16:creationId xmlns:a16="http://schemas.microsoft.com/office/drawing/2014/main" id="{BD7E9247-C10F-7D4E-93A1-DCB40A81B6E2}"/>
              </a:ext>
            </a:extLst>
          </p:cNvPr>
          <p:cNvSpPr/>
          <p:nvPr/>
        </p:nvSpPr>
        <p:spPr>
          <a:xfrm>
            <a:off x="8953039" y="2704772"/>
            <a:ext cx="541419" cy="3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64CCA73-7606-6F48-ABA5-37D43650B80A}"/>
              </a:ext>
            </a:extLst>
          </p:cNvPr>
          <p:cNvCxnSpPr/>
          <p:nvPr/>
        </p:nvCxnSpPr>
        <p:spPr>
          <a:xfrm flipV="1">
            <a:off x="9231502" y="3037909"/>
            <a:ext cx="0" cy="804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32DF9F25-9C0D-8548-AB4A-58FB83A08F00}"/>
              </a:ext>
            </a:extLst>
          </p:cNvPr>
          <p:cNvCxnSpPr>
            <a:endCxn id="327" idx="3"/>
          </p:cNvCxnSpPr>
          <p:nvPr/>
        </p:nvCxnSpPr>
        <p:spPr>
          <a:xfrm flipH="1">
            <a:off x="8663721" y="3842206"/>
            <a:ext cx="567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4DC307F-B873-FD43-B0D8-A54BA248298A}"/>
              </a:ext>
            </a:extLst>
          </p:cNvPr>
          <p:cNvCxnSpPr/>
          <p:nvPr/>
        </p:nvCxnSpPr>
        <p:spPr>
          <a:xfrm flipH="1">
            <a:off x="8663722" y="1859942"/>
            <a:ext cx="5677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23475079-B3A3-8C43-AE64-2144F606C514}"/>
              </a:ext>
            </a:extLst>
          </p:cNvPr>
          <p:cNvCxnSpPr/>
          <p:nvPr/>
        </p:nvCxnSpPr>
        <p:spPr>
          <a:xfrm>
            <a:off x="9494458" y="2869127"/>
            <a:ext cx="2755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53CF6C-25FF-B849-9F2C-FCD373E4F92E}"/>
              </a:ext>
            </a:extLst>
          </p:cNvPr>
          <p:cNvSpPr txBox="1"/>
          <p:nvPr/>
        </p:nvSpPr>
        <p:spPr>
          <a:xfrm>
            <a:off x="9222714" y="2503030"/>
            <a:ext cx="118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" pitchFamily="2" charset="0"/>
              </a:rPr>
              <a:t>Fused</a:t>
            </a:r>
          </a:p>
          <a:p>
            <a:pPr algn="ctr"/>
            <a:r>
              <a:rPr lang="en-US" sz="800" dirty="0">
                <a:latin typeface="Times" pitchFamily="2" charset="0"/>
              </a:rPr>
              <a:t> Hypervector</a:t>
            </a:r>
            <a:endParaRPr lang="en-US" sz="800" baseline="-25000" dirty="0">
              <a:latin typeface="Times" pitchFamily="2" charset="0"/>
            </a:endParaRP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E1FF96B-054E-1E46-B1AD-A50F9E513917}"/>
              </a:ext>
            </a:extLst>
          </p:cNvPr>
          <p:cNvCxnSpPr>
            <a:cxnSpLocks/>
          </p:cNvCxnSpPr>
          <p:nvPr/>
        </p:nvCxnSpPr>
        <p:spPr>
          <a:xfrm flipV="1">
            <a:off x="5001225" y="1310622"/>
            <a:ext cx="418279" cy="117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7A8E93D3-B1A4-0244-B4D0-88CC482A831C}"/>
              </a:ext>
            </a:extLst>
          </p:cNvPr>
          <p:cNvSpPr txBox="1"/>
          <p:nvPr/>
        </p:nvSpPr>
        <p:spPr>
          <a:xfrm>
            <a:off x="5365771" y="1177577"/>
            <a:ext cx="58060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Signal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0D3DA8C-B84D-E340-8377-F7AAD2B95150}"/>
              </a:ext>
            </a:extLst>
          </p:cNvPr>
          <p:cNvCxnSpPr>
            <a:cxnSpLocks/>
          </p:cNvCxnSpPr>
          <p:nvPr/>
        </p:nvCxnSpPr>
        <p:spPr>
          <a:xfrm flipV="1">
            <a:off x="6112405" y="1307642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AB70C087-6E0D-7445-9DA7-EF0AE99C5583}"/>
              </a:ext>
            </a:extLst>
          </p:cNvPr>
          <p:cNvSpPr txBox="1"/>
          <p:nvPr/>
        </p:nvSpPr>
        <p:spPr>
          <a:xfrm>
            <a:off x="6476962" y="1174597"/>
            <a:ext cx="79220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: HD vector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D31A675-C556-CE40-BE22-938333C9DB95}"/>
              </a:ext>
            </a:extLst>
          </p:cNvPr>
          <p:cNvSpPr txBox="1"/>
          <p:nvPr/>
        </p:nvSpPr>
        <p:spPr>
          <a:xfrm>
            <a:off x="9222713" y="2918260"/>
            <a:ext cx="118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" pitchFamily="2" charset="0"/>
              </a:rPr>
              <a:t>Input to </a:t>
            </a:r>
          </a:p>
          <a:p>
            <a:pPr algn="ctr"/>
            <a:r>
              <a:rPr lang="en-US" sz="800" dirty="0">
                <a:latin typeface="Times" pitchFamily="2" charset="0"/>
              </a:rPr>
              <a:t>temporal encoder</a:t>
            </a:r>
            <a:endParaRPr lang="en-US" sz="800" baseline="-25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20064</TotalTime>
  <Words>935</Words>
  <Application>Microsoft Macintosh PowerPoint</Application>
  <PresentationFormat>Custom</PresentationFormat>
  <Paragraphs>449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Menon</dc:creator>
  <cp:lastModifiedBy>Alisha Menon</cp:lastModifiedBy>
  <cp:revision>88</cp:revision>
  <dcterms:created xsi:type="dcterms:W3CDTF">2021-01-21T00:58:01Z</dcterms:created>
  <dcterms:modified xsi:type="dcterms:W3CDTF">2021-03-25T20:48:25Z</dcterms:modified>
</cp:coreProperties>
</file>