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91" r:id="rId3"/>
    <p:sldId id="260" r:id="rId4"/>
    <p:sldId id="264" r:id="rId5"/>
    <p:sldId id="266" r:id="rId6"/>
    <p:sldId id="290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E7674-938C-4E3D-8D2F-14871E2C4F3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04BDF-FA6C-425C-BAE3-FB7A13C6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4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3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9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69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4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6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1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CD382B-1F5E-4866-A88F-C9CB93FE12FA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DA2868-9623-473D-BBE1-943DE79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4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1" y="2286000"/>
            <a:ext cx="8735325" cy="2819400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C00000"/>
                </a:solidFill>
                <a:latin typeface="Algerian" panose="04020705040A02060702" pitchFamily="82" charset="0"/>
              </a:rPr>
              <a:t>Mega Deals</a:t>
            </a:r>
            <a:br>
              <a:rPr lang="en-US" sz="9600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US" sz="7200" dirty="0">
                <a:solidFill>
                  <a:srgbClr val="C00000"/>
                </a:solidFill>
                <a:latin typeface="Algerian" panose="04020705040A02060702" pitchFamily="82" charset="0"/>
              </a:rPr>
              <a:t/>
            </a:r>
            <a:br>
              <a:rPr lang="en-US" sz="7200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endParaRPr lang="en-US" sz="32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8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6787" cy="34163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Name : </a:t>
            </a:r>
            <a:r>
              <a:rPr lang="en-US" sz="4800" dirty="0" err="1" smtClean="0">
                <a:latin typeface="Algerian" panose="04020705040A02060702" pitchFamily="82" charset="0"/>
              </a:rPr>
              <a:t>Sharmin</a:t>
            </a:r>
            <a:r>
              <a:rPr lang="en-US" sz="4800" dirty="0" smtClean="0">
                <a:latin typeface="Algerian" panose="04020705040A02060702" pitchFamily="82" charset="0"/>
              </a:rPr>
              <a:t> </a:t>
            </a:r>
            <a:r>
              <a:rPr lang="en-US" sz="4800" dirty="0" err="1" smtClean="0">
                <a:latin typeface="Algerian" panose="04020705040A02060702" pitchFamily="82" charset="0"/>
              </a:rPr>
              <a:t>Akter</a:t>
            </a:r>
            <a:r>
              <a:rPr lang="en-US" sz="4800" dirty="0" smtClean="0">
                <a:latin typeface="Algerian" panose="04020705040A02060702" pitchFamily="82" charset="0"/>
              </a:rPr>
              <a:t> Toma</a:t>
            </a:r>
          </a:p>
          <a:p>
            <a:r>
              <a:rPr lang="en-US" sz="4800" dirty="0" smtClean="0">
                <a:latin typeface="Algerian" panose="04020705040A02060702" pitchFamily="82" charset="0"/>
              </a:rPr>
              <a:t>ID: 011 151 009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0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Mega Deals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422155"/>
            <a:ext cx="10363826" cy="324656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i="1" dirty="0" smtClean="0"/>
              <a:t>In today’s era electronics device is like oxygen. People must buy electronics product to cope up with the society.</a:t>
            </a:r>
          </a:p>
          <a:p>
            <a:r>
              <a:rPr lang="en-US" sz="2400" b="1" i="1" dirty="0" smtClean="0"/>
              <a:t>That’s why my </a:t>
            </a:r>
            <a:r>
              <a:rPr lang="en-US" sz="2400" b="1" i="1" dirty="0"/>
              <a:t>website is about selling </a:t>
            </a:r>
            <a:r>
              <a:rPr lang="en-US" sz="2400" b="1" i="1" dirty="0" smtClean="0"/>
              <a:t>the electronics </a:t>
            </a:r>
            <a:r>
              <a:rPr lang="en-US" sz="2400" b="1" i="1" dirty="0"/>
              <a:t>products to customers</a:t>
            </a:r>
            <a:r>
              <a:rPr lang="en-US" sz="2400" b="1" i="1" dirty="0" smtClean="0"/>
              <a:t>. User can easily search and buy their daily necessary electronics product.</a:t>
            </a:r>
            <a:endParaRPr lang="en-US" sz="2400" b="1" dirty="0" smtClean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purpose of  our </a:t>
            </a:r>
            <a:r>
              <a:rPr lang="en-US" sz="2400" b="1" dirty="0" smtClean="0"/>
              <a:t> project is </a:t>
            </a:r>
            <a:r>
              <a:rPr lang="en-US" sz="2400" b="1" dirty="0"/>
              <a:t>to </a:t>
            </a:r>
            <a:r>
              <a:rPr lang="en-US" sz="2400" b="1" dirty="0" smtClean="0"/>
              <a:t>seek </a:t>
            </a:r>
            <a:r>
              <a:rPr lang="en-US" sz="2400" b="1" dirty="0"/>
              <a:t>the attention of </a:t>
            </a:r>
            <a:r>
              <a:rPr lang="en-US" sz="2400" b="1" dirty="0" smtClean="0"/>
              <a:t>the users</a:t>
            </a:r>
            <a:r>
              <a:rPr lang="en-US" sz="2400" b="1" dirty="0"/>
              <a:t>, </a:t>
            </a:r>
            <a:r>
              <a:rPr lang="en-US" sz="2400" b="1" dirty="0" smtClean="0"/>
              <a:t>to buy electronics device with interesting discounts.</a:t>
            </a:r>
            <a:endParaRPr lang="en-US" sz="2400" b="1" dirty="0"/>
          </a:p>
          <a:p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4862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022" b="1" dirty="0"/>
              <a:t>          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208798"/>
            <a:ext cx="10131425" cy="3459919"/>
          </a:xfrm>
          <a:prstGeom prst="rect">
            <a:avLst/>
          </a:prstGeom>
        </p:spPr>
        <p:txBody>
          <a:bodyPr vert="horz" lIns="89733" tIns="44867" rIns="89733" bIns="44867" rtlCol="0">
            <a:normAutofit/>
          </a:bodyPr>
          <a:lstStyle/>
          <a:p>
            <a:r>
              <a:rPr lang="en-US" sz="3556" b="1" dirty="0" smtClean="0"/>
              <a:t>User can easily improve their knowledge about electronics device using my website.</a:t>
            </a:r>
          </a:p>
          <a:p>
            <a:r>
              <a:rPr lang="en-US" sz="3556" b="1" dirty="0" smtClean="0"/>
              <a:t>My website will carry latest and advanced products so that user can know and learn about improvised and new products.</a:t>
            </a:r>
            <a:endParaRPr lang="en-US" sz="3556" b="1" dirty="0"/>
          </a:p>
          <a:p>
            <a:endParaRPr lang="en-US" sz="3556" b="1" dirty="0"/>
          </a:p>
        </p:txBody>
      </p:sp>
    </p:spTree>
    <p:extLst>
      <p:ext uri="{BB962C8B-B14F-4D97-AF65-F5344CB8AC3E}">
        <p14:creationId xmlns:p14="http://schemas.microsoft.com/office/powerpoint/2010/main" val="13344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92D050"/>
                </a:solidFill>
              </a:rPr>
              <a:t>Features: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9FCF657-4863-4F76-B91C-78E350A13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424816"/>
            <a:ext cx="10360501" cy="4465320"/>
          </a:xfrm>
        </p:spPr>
        <p:txBody>
          <a:bodyPr/>
          <a:lstStyle/>
          <a:p>
            <a:r>
              <a:rPr lang="en-US" dirty="0" smtClean="0"/>
              <a:t>Logged in and sign up of user and admin</a:t>
            </a:r>
            <a:endParaRPr lang="en-US" dirty="0"/>
          </a:p>
          <a:p>
            <a:r>
              <a:rPr lang="en-US" dirty="0" smtClean="0"/>
              <a:t>Details products information </a:t>
            </a:r>
            <a:endParaRPr lang="en-US" dirty="0"/>
          </a:p>
          <a:p>
            <a:r>
              <a:rPr lang="en-US" dirty="0" smtClean="0"/>
              <a:t>Compare between two products to find out which one is good</a:t>
            </a:r>
            <a:endParaRPr lang="en-US" dirty="0"/>
          </a:p>
          <a:p>
            <a:r>
              <a:rPr lang="en-US" dirty="0" smtClean="0"/>
              <a:t>User can order products to purchase that products.</a:t>
            </a:r>
            <a:endParaRPr lang="en-US" dirty="0"/>
          </a:p>
          <a:p>
            <a:r>
              <a:rPr lang="en-US" dirty="0" smtClean="0"/>
              <a:t>Some products will carry different type of discounts based on limits.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" y="401211"/>
            <a:ext cx="11439448" cy="6154135"/>
          </a:xfrm>
        </p:spPr>
      </p:pic>
    </p:spTree>
    <p:extLst>
      <p:ext uri="{BB962C8B-B14F-4D97-AF65-F5344CB8AC3E}">
        <p14:creationId xmlns:p14="http://schemas.microsoft.com/office/powerpoint/2010/main" val="117122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bin\Desktop\th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720" y="451942"/>
            <a:ext cx="11308560" cy="6232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15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260</TotalTime>
  <Words>166</Words>
  <Application>Microsoft Office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Century Gothic</vt:lpstr>
      <vt:lpstr>Wingdings 3</vt:lpstr>
      <vt:lpstr>Ion Boardroom</vt:lpstr>
      <vt:lpstr>Mega Deals  </vt:lpstr>
      <vt:lpstr>PowerPoint Presentation</vt:lpstr>
      <vt:lpstr>About Mega Deals</vt:lpstr>
      <vt:lpstr>           Benefits </vt:lpstr>
      <vt:lpstr>Features: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Deals  System Analysis and design</dc:title>
  <dc:creator>alishatoma0@outlook.com</dc:creator>
  <cp:lastModifiedBy>alishatoma0@outlook.com</cp:lastModifiedBy>
  <cp:revision>33</cp:revision>
  <dcterms:created xsi:type="dcterms:W3CDTF">2018-07-24T16:26:09Z</dcterms:created>
  <dcterms:modified xsi:type="dcterms:W3CDTF">2018-09-11T05:01:37Z</dcterms:modified>
</cp:coreProperties>
</file>