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4" r:id="rId2"/>
  </p:sldMasterIdLst>
  <p:notesMasterIdLst>
    <p:notesMasterId r:id="rId10"/>
  </p:notesMasterIdLst>
  <p:sldIdLst>
    <p:sldId id="274" r:id="rId3"/>
    <p:sldId id="272" r:id="rId4"/>
    <p:sldId id="273" r:id="rId5"/>
    <p:sldId id="271" r:id="rId6"/>
    <p:sldId id="267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B8B7"/>
    <a:srgbClr val="011451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0C6418-DD55-4358-8875-FDDD8D46D13E}" v="396" dt="2025-08-03T17:44:14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3" autoAdjust="0"/>
    <p:restoredTop sz="94660"/>
  </p:normalViewPr>
  <p:slideViewPr>
    <p:cSldViewPr snapToGrid="0">
      <p:cViewPr>
        <p:scale>
          <a:sx n="150" d="100"/>
          <a:sy n="150" d="100"/>
        </p:scale>
        <p:origin x="7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ha Aman" userId="c980e8b0-ff08-4722-a544-11977761756d" providerId="ADAL" clId="{01E47FC0-DCA3-4CDD-B3DA-84C6F9842F45}"/>
    <pc:docChg chg="undo custSel addSld modSld sldOrd">
      <pc:chgData name="Alisha Aman" userId="c980e8b0-ff08-4722-a544-11977761756d" providerId="ADAL" clId="{01E47FC0-DCA3-4CDD-B3DA-84C6F9842F45}" dt="2025-07-19T06:41:28.269" v="165" actId="26606"/>
      <pc:docMkLst>
        <pc:docMk/>
      </pc:docMkLst>
      <pc:sldChg chg="modSp mod">
        <pc:chgData name="Alisha Aman" userId="c980e8b0-ff08-4722-a544-11977761756d" providerId="ADAL" clId="{01E47FC0-DCA3-4CDD-B3DA-84C6F9842F45}" dt="2025-07-17T16:17:24.234" v="155" actId="1076"/>
        <pc:sldMkLst>
          <pc:docMk/>
          <pc:sldMk cId="4236138428" sldId="261"/>
        </pc:sldMkLst>
      </pc:sldChg>
      <pc:sldChg chg="modSp mod">
        <pc:chgData name="Alisha Aman" userId="c980e8b0-ff08-4722-a544-11977761756d" providerId="ADAL" clId="{01E47FC0-DCA3-4CDD-B3DA-84C6F9842F45}" dt="2025-07-17T16:18:14.153" v="159" actId="1076"/>
        <pc:sldMkLst>
          <pc:docMk/>
          <pc:sldMk cId="11410706" sldId="262"/>
        </pc:sldMkLst>
      </pc:sldChg>
      <pc:sldChg chg="addSp delSp modSp mod setBg">
        <pc:chgData name="Alisha Aman" userId="c980e8b0-ff08-4722-a544-11977761756d" providerId="ADAL" clId="{01E47FC0-DCA3-4CDD-B3DA-84C6F9842F45}" dt="2025-07-19T06:41:28.269" v="165" actId="26606"/>
        <pc:sldMkLst>
          <pc:docMk/>
          <pc:sldMk cId="688667427" sldId="264"/>
        </pc:sldMkLst>
        <pc:spChg chg="mod">
          <ac:chgData name="Alisha Aman" userId="c980e8b0-ff08-4722-a544-11977761756d" providerId="ADAL" clId="{01E47FC0-DCA3-4CDD-B3DA-84C6F9842F45}" dt="2025-07-19T06:41:28.269" v="165" actId="26606"/>
          <ac:spMkLst>
            <pc:docMk/>
            <pc:sldMk cId="688667427" sldId="264"/>
            <ac:spMk id="5" creationId="{6CF1591A-E9FA-00FC-5BAF-53984AA1B0EA}"/>
          </ac:spMkLst>
        </pc:spChg>
      </pc:sldChg>
      <pc:sldChg chg="new">
        <pc:chgData name="Alisha Aman" userId="c980e8b0-ff08-4722-a544-11977761756d" providerId="ADAL" clId="{01E47FC0-DCA3-4CDD-B3DA-84C6F9842F45}" dt="2025-07-16T09:56:09.873" v="0" actId="680"/>
        <pc:sldMkLst>
          <pc:docMk/>
          <pc:sldMk cId="391037870" sldId="266"/>
        </pc:sldMkLst>
      </pc:sldChg>
      <pc:sldChg chg="addSp delSp modSp new mod setBg">
        <pc:chgData name="Alisha Aman" userId="c980e8b0-ff08-4722-a544-11977761756d" providerId="ADAL" clId="{01E47FC0-DCA3-4CDD-B3DA-84C6F9842F45}" dt="2025-07-17T16:16:18.647" v="151" actId="14100"/>
        <pc:sldMkLst>
          <pc:docMk/>
          <pc:sldMk cId="817636615" sldId="267"/>
        </pc:sldMkLst>
        <pc:spChg chg="add">
          <ac:chgData name="Alisha Aman" userId="c980e8b0-ff08-4722-a544-11977761756d" providerId="ADAL" clId="{01E47FC0-DCA3-4CDD-B3DA-84C6F9842F45}" dt="2025-07-16T10:04:18.662" v="53" actId="26606"/>
          <ac:spMkLst>
            <pc:docMk/>
            <pc:sldMk cId="817636615" sldId="267"/>
            <ac:spMk id="13" creationId="{70DFA0FD-AB28-4B25-B870-4D2BBC35BA1D}"/>
          </ac:spMkLst>
        </pc:spChg>
        <pc:grpChg chg="add">
          <ac:chgData name="Alisha Aman" userId="c980e8b0-ff08-4722-a544-11977761756d" providerId="ADAL" clId="{01E47FC0-DCA3-4CDD-B3DA-84C6F9842F45}" dt="2025-07-16T10:04:18.662" v="53" actId="26606"/>
          <ac:grpSpMkLst>
            <pc:docMk/>
            <pc:sldMk cId="817636615" sldId="267"/>
            <ac:grpSpMk id="15" creationId="{0D628DFB-9CD1-4E2B-8B44-9FDF7E80F6D9}"/>
          </ac:grpSpMkLst>
        </pc:grpChg>
      </pc:sldChg>
      <pc:sldChg chg="modSp new mod">
        <pc:chgData name="Alisha Aman" userId="c980e8b0-ff08-4722-a544-11977761756d" providerId="ADAL" clId="{01E47FC0-DCA3-4CDD-B3DA-84C6F9842F45}" dt="2025-07-16T11:22:05.141" v="72"/>
        <pc:sldMkLst>
          <pc:docMk/>
          <pc:sldMk cId="3781465998" sldId="268"/>
        </pc:sldMkLst>
      </pc:sldChg>
      <pc:sldChg chg="addSp delSp modSp new mod setBg">
        <pc:chgData name="Alisha Aman" userId="c980e8b0-ff08-4722-a544-11977761756d" providerId="ADAL" clId="{01E47FC0-DCA3-4CDD-B3DA-84C6F9842F45}" dt="2025-07-17T09:55:24.019" v="97" actId="1076"/>
        <pc:sldMkLst>
          <pc:docMk/>
          <pc:sldMk cId="648599261" sldId="269"/>
        </pc:sldMkLst>
      </pc:sldChg>
      <pc:sldChg chg="new ord">
        <pc:chgData name="Alisha Aman" userId="c980e8b0-ff08-4722-a544-11977761756d" providerId="ADAL" clId="{01E47FC0-DCA3-4CDD-B3DA-84C6F9842F45}" dt="2025-07-17T16:16:44.601" v="153"/>
        <pc:sldMkLst>
          <pc:docMk/>
          <pc:sldMk cId="4032814681" sldId="270"/>
        </pc:sldMkLst>
      </pc:sldChg>
      <pc:sldChg chg="addSp delSp modSp new mod">
        <pc:chgData name="Alisha Aman" userId="c980e8b0-ff08-4722-a544-11977761756d" providerId="ADAL" clId="{01E47FC0-DCA3-4CDD-B3DA-84C6F9842F45}" dt="2025-07-17T16:14:27.418" v="143" actId="1076"/>
        <pc:sldMkLst>
          <pc:docMk/>
          <pc:sldMk cId="250225348" sldId="271"/>
        </pc:sldMkLst>
      </pc:sldChg>
    </pc:docChg>
  </pc:docChgLst>
  <pc:docChgLst>
    <pc:chgData name="Alisha Aman" userId="c980e8b0-ff08-4722-a544-11977761756d" providerId="ADAL" clId="{263E34E2-2D53-4FB2-9798-E159866262E7}"/>
    <pc:docChg chg="modSld sldOrd">
      <pc:chgData name="Alisha Aman" userId="c980e8b0-ff08-4722-a544-11977761756d" providerId="ADAL" clId="{263E34E2-2D53-4FB2-9798-E159866262E7}" dt="2025-07-28T10:56:08.798" v="12" actId="14100"/>
      <pc:docMkLst>
        <pc:docMk/>
      </pc:docMkLst>
      <pc:sldChg chg="modSp">
        <pc:chgData name="Alisha Aman" userId="c980e8b0-ff08-4722-a544-11977761756d" providerId="ADAL" clId="{263E34E2-2D53-4FB2-9798-E159866262E7}" dt="2025-07-28T10:55:12.711" v="1" actId="12100"/>
        <pc:sldMkLst>
          <pc:docMk/>
          <pc:sldMk cId="2166218484" sldId="259"/>
        </pc:sldMkLst>
      </pc:sldChg>
      <pc:sldChg chg="modSp">
        <pc:chgData name="Alisha Aman" userId="c980e8b0-ff08-4722-a544-11977761756d" providerId="ADAL" clId="{263E34E2-2D53-4FB2-9798-E159866262E7}" dt="2025-07-28T10:54:53.727" v="0" actId="12100"/>
        <pc:sldMkLst>
          <pc:docMk/>
          <pc:sldMk cId="1616395623" sldId="260"/>
        </pc:sldMkLst>
      </pc:sldChg>
      <pc:sldChg chg="modSp mod">
        <pc:chgData name="Alisha Aman" userId="c980e8b0-ff08-4722-a544-11977761756d" providerId="ADAL" clId="{263E34E2-2D53-4FB2-9798-E159866262E7}" dt="2025-07-28T10:55:49.208" v="10" actId="20577"/>
        <pc:sldMkLst>
          <pc:docMk/>
          <pc:sldMk cId="1236975416" sldId="263"/>
        </pc:sldMkLst>
        <pc:spChg chg="mod">
          <ac:chgData name="Alisha Aman" userId="c980e8b0-ff08-4722-a544-11977761756d" providerId="ADAL" clId="{263E34E2-2D53-4FB2-9798-E159866262E7}" dt="2025-07-28T10:55:49.208" v="10" actId="20577"/>
          <ac:spMkLst>
            <pc:docMk/>
            <pc:sldMk cId="1236975416" sldId="263"/>
            <ac:spMk id="2" creationId="{0081FF3C-7791-8213-D09F-89CF8FCBC5A4}"/>
          </ac:spMkLst>
        </pc:spChg>
      </pc:sldChg>
      <pc:sldChg chg="modSp mod">
        <pc:chgData name="Alisha Aman" userId="c980e8b0-ff08-4722-a544-11977761756d" providerId="ADAL" clId="{263E34E2-2D53-4FB2-9798-E159866262E7}" dt="2025-07-28T10:56:08.798" v="12" actId="14100"/>
        <pc:sldMkLst>
          <pc:docMk/>
          <pc:sldMk cId="688667427" sldId="264"/>
        </pc:sldMkLst>
        <pc:spChg chg="mod">
          <ac:chgData name="Alisha Aman" userId="c980e8b0-ff08-4722-a544-11977761756d" providerId="ADAL" clId="{263E34E2-2D53-4FB2-9798-E159866262E7}" dt="2025-07-28T10:56:08.798" v="12" actId="14100"/>
          <ac:spMkLst>
            <pc:docMk/>
            <pc:sldMk cId="688667427" sldId="264"/>
            <ac:spMk id="5" creationId="{6CF1591A-E9FA-00FC-5BAF-53984AA1B0EA}"/>
          </ac:spMkLst>
        </pc:spChg>
      </pc:sldChg>
      <pc:sldChg chg="ord">
        <pc:chgData name="Alisha Aman" userId="c980e8b0-ff08-4722-a544-11977761756d" providerId="ADAL" clId="{263E34E2-2D53-4FB2-9798-E159866262E7}" dt="2025-07-28T10:55:43.084" v="3"/>
        <pc:sldMkLst>
          <pc:docMk/>
          <pc:sldMk cId="817636615" sldId="267"/>
        </pc:sldMkLst>
      </pc:sldChg>
    </pc:docChg>
  </pc:docChgLst>
  <pc:docChgLst>
    <pc:chgData name="Alisha Aman" userId="c980e8b0-ff08-4722-a544-11977761756d" providerId="ADAL" clId="{EB0C6418-DD55-4358-8875-FDDD8D46D13E}"/>
    <pc:docChg chg="undo redo custSel addSld delSld modSld sldOrd addMainMaster">
      <pc:chgData name="Alisha Aman" userId="c980e8b0-ff08-4722-a544-11977761756d" providerId="ADAL" clId="{EB0C6418-DD55-4358-8875-FDDD8D46D13E}" dt="2025-08-03T17:47:36.758" v="1506" actId="20577"/>
      <pc:docMkLst>
        <pc:docMk/>
      </pc:docMkLst>
      <pc:sldChg chg="modSp del mod">
        <pc:chgData name="Alisha Aman" userId="c980e8b0-ff08-4722-a544-11977761756d" providerId="ADAL" clId="{EB0C6418-DD55-4358-8875-FDDD8D46D13E}" dt="2025-08-03T17:46:49.099" v="1485" actId="47"/>
        <pc:sldMkLst>
          <pc:docMk/>
          <pc:sldMk cId="2495115656" sldId="256"/>
        </pc:sldMkLst>
        <pc:spChg chg="mod">
          <ac:chgData name="Alisha Aman" userId="c980e8b0-ff08-4722-a544-11977761756d" providerId="ADAL" clId="{EB0C6418-DD55-4358-8875-FDDD8D46D13E}" dt="2025-08-03T17:44:05.672" v="1336" actId="21"/>
          <ac:spMkLst>
            <pc:docMk/>
            <pc:sldMk cId="2495115656" sldId="256"/>
            <ac:spMk id="2" creationId="{C661A0D7-B113-C6C8-7AD4-357E0C3C44CC}"/>
          </ac:spMkLst>
        </pc:spChg>
      </pc:sldChg>
      <pc:sldChg chg="del">
        <pc:chgData name="Alisha Aman" userId="c980e8b0-ff08-4722-a544-11977761756d" providerId="ADAL" clId="{EB0C6418-DD55-4358-8875-FDDD8D46D13E}" dt="2025-08-03T10:05:35.941" v="777" actId="47"/>
        <pc:sldMkLst>
          <pc:docMk/>
          <pc:sldMk cId="2866063333" sldId="257"/>
        </pc:sldMkLst>
      </pc:sldChg>
      <pc:sldChg chg="del">
        <pc:chgData name="Alisha Aman" userId="c980e8b0-ff08-4722-a544-11977761756d" providerId="ADAL" clId="{EB0C6418-DD55-4358-8875-FDDD8D46D13E}" dt="2025-08-03T10:49:25.410" v="869" actId="47"/>
        <pc:sldMkLst>
          <pc:docMk/>
          <pc:sldMk cId="2701972794" sldId="258"/>
        </pc:sldMkLst>
      </pc:sldChg>
      <pc:sldChg chg="modSp del">
        <pc:chgData name="Alisha Aman" userId="c980e8b0-ff08-4722-a544-11977761756d" providerId="ADAL" clId="{EB0C6418-DD55-4358-8875-FDDD8D46D13E}" dt="2025-08-03T10:49:19.638" v="868" actId="47"/>
        <pc:sldMkLst>
          <pc:docMk/>
          <pc:sldMk cId="2166218484" sldId="259"/>
        </pc:sldMkLst>
        <pc:graphicFrameChg chg="mod">
          <ac:chgData name="Alisha Aman" userId="c980e8b0-ff08-4722-a544-11977761756d" providerId="ADAL" clId="{EB0C6418-DD55-4358-8875-FDDD8D46D13E}" dt="2025-08-03T10:44:23.185" v="810" actId="478"/>
          <ac:graphicFrameMkLst>
            <pc:docMk/>
            <pc:sldMk cId="2166218484" sldId="259"/>
            <ac:graphicFrameMk id="5" creationId="{EEB47C68-98D2-4504-3356-9F48B73E0732}"/>
          </ac:graphicFrameMkLst>
        </pc:graphicFrameChg>
      </pc:sldChg>
      <pc:sldChg chg="addSp delSp modSp del mod">
        <pc:chgData name="Alisha Aman" userId="c980e8b0-ff08-4722-a544-11977761756d" providerId="ADAL" clId="{EB0C6418-DD55-4358-8875-FDDD8D46D13E}" dt="2025-08-03T10:05:42.117" v="779" actId="47"/>
        <pc:sldMkLst>
          <pc:docMk/>
          <pc:sldMk cId="1616395623" sldId="260"/>
        </pc:sldMkLst>
        <pc:spChg chg="mod">
          <ac:chgData name="Alisha Aman" userId="c980e8b0-ff08-4722-a544-11977761756d" providerId="ADAL" clId="{EB0C6418-DD55-4358-8875-FDDD8D46D13E}" dt="2025-08-03T09:44:57.896" v="342" actId="21"/>
          <ac:spMkLst>
            <pc:docMk/>
            <pc:sldMk cId="1616395623" sldId="260"/>
            <ac:spMk id="2" creationId="{273DDF69-11C3-81A2-CA58-F091C1BC8D0B}"/>
          </ac:spMkLst>
        </pc:spChg>
        <pc:spChg chg="add mod">
          <ac:chgData name="Alisha Aman" userId="c980e8b0-ff08-4722-a544-11977761756d" providerId="ADAL" clId="{EB0C6418-DD55-4358-8875-FDDD8D46D13E}" dt="2025-08-03T09:45:12.108" v="345" actId="21"/>
          <ac:spMkLst>
            <pc:docMk/>
            <pc:sldMk cId="1616395623" sldId="260"/>
            <ac:spMk id="4" creationId="{BE228313-A0B1-9F34-F2BA-AE4F62291A2C}"/>
          </ac:spMkLst>
        </pc:spChg>
        <pc:graphicFrameChg chg="del mod">
          <ac:chgData name="Alisha Aman" userId="c980e8b0-ff08-4722-a544-11977761756d" providerId="ADAL" clId="{EB0C6418-DD55-4358-8875-FDDD8D46D13E}" dt="2025-08-03T09:45:12.108" v="345" actId="21"/>
          <ac:graphicFrameMkLst>
            <pc:docMk/>
            <pc:sldMk cId="1616395623" sldId="260"/>
            <ac:graphicFrameMk id="6" creationId="{CB80C1F5-6663-2CE3-5534-C57EB7149760}"/>
          </ac:graphicFrameMkLst>
        </pc:graphicFrameChg>
      </pc:sldChg>
      <pc:sldChg chg="addSp delSp modSp del mod">
        <pc:chgData name="Alisha Aman" userId="c980e8b0-ff08-4722-a544-11977761756d" providerId="ADAL" clId="{EB0C6418-DD55-4358-8875-FDDD8D46D13E}" dt="2025-08-03T09:44:33.482" v="338" actId="47"/>
        <pc:sldMkLst>
          <pc:docMk/>
          <pc:sldMk cId="4236138428" sldId="261"/>
        </pc:sldMkLst>
        <pc:spChg chg="add mod">
          <ac:chgData name="Alisha Aman" userId="c980e8b0-ff08-4722-a544-11977761756d" providerId="ADAL" clId="{EB0C6418-DD55-4358-8875-FDDD8D46D13E}" dt="2025-08-03T09:44:14.578" v="334" actId="21"/>
          <ac:spMkLst>
            <pc:docMk/>
            <pc:sldMk cId="4236138428" sldId="261"/>
            <ac:spMk id="5" creationId="{91BBA32F-1C8D-0B54-7B78-8B3D2EFBA6F0}"/>
          </ac:spMkLst>
        </pc:spChg>
        <pc:graphicFrameChg chg="del modGraphic">
          <ac:chgData name="Alisha Aman" userId="c980e8b0-ff08-4722-a544-11977761756d" providerId="ADAL" clId="{EB0C6418-DD55-4358-8875-FDDD8D46D13E}" dt="2025-08-03T09:44:14.578" v="334" actId="21"/>
          <ac:graphicFrameMkLst>
            <pc:docMk/>
            <pc:sldMk cId="4236138428" sldId="261"/>
            <ac:graphicFrameMk id="4" creationId="{4DC6F570-A54D-7C94-6A56-2171A4B40599}"/>
          </ac:graphicFrameMkLst>
        </pc:graphicFrameChg>
      </pc:sldChg>
      <pc:sldChg chg="del">
        <pc:chgData name="Alisha Aman" userId="c980e8b0-ff08-4722-a544-11977761756d" providerId="ADAL" clId="{EB0C6418-DD55-4358-8875-FDDD8D46D13E}" dt="2025-08-03T09:44:03.648" v="333" actId="47"/>
        <pc:sldMkLst>
          <pc:docMk/>
          <pc:sldMk cId="11410706" sldId="262"/>
        </pc:sldMkLst>
      </pc:sldChg>
      <pc:sldChg chg="addSp delSp modSp mod">
        <pc:chgData name="Alisha Aman" userId="c980e8b0-ff08-4722-a544-11977761756d" providerId="ADAL" clId="{EB0C6418-DD55-4358-8875-FDDD8D46D13E}" dt="2025-08-03T17:47:36.758" v="1506" actId="20577"/>
        <pc:sldMkLst>
          <pc:docMk/>
          <pc:sldMk cId="1236975416" sldId="263"/>
        </pc:sldMkLst>
        <pc:spChg chg="mod">
          <ac:chgData name="Alisha Aman" userId="c980e8b0-ff08-4722-a544-11977761756d" providerId="ADAL" clId="{EB0C6418-DD55-4358-8875-FDDD8D46D13E}" dt="2025-08-03T09:15:41.538" v="47" actId="20577"/>
          <ac:spMkLst>
            <pc:docMk/>
            <pc:sldMk cId="1236975416" sldId="263"/>
            <ac:spMk id="2" creationId="{0081FF3C-7791-8213-D09F-89CF8FCBC5A4}"/>
          </ac:spMkLst>
        </pc:spChg>
        <pc:spChg chg="del mod">
          <ac:chgData name="Alisha Aman" userId="c980e8b0-ff08-4722-a544-11977761756d" providerId="ADAL" clId="{EB0C6418-DD55-4358-8875-FDDD8D46D13E}" dt="2025-08-03T09:55:03.490" v="419" actId="478"/>
          <ac:spMkLst>
            <pc:docMk/>
            <pc:sldMk cId="1236975416" sldId="263"/>
            <ac:spMk id="3" creationId="{C53DEF54-8E8B-C697-8632-075A1F0627FB}"/>
          </ac:spMkLst>
        </pc:spChg>
        <pc:spChg chg="add del mod">
          <ac:chgData name="Alisha Aman" userId="c980e8b0-ff08-4722-a544-11977761756d" providerId="ADAL" clId="{EB0C6418-DD55-4358-8875-FDDD8D46D13E}" dt="2025-08-03T09:50:28.880" v="365" actId="478"/>
          <ac:spMkLst>
            <pc:docMk/>
            <pc:sldMk cId="1236975416" sldId="263"/>
            <ac:spMk id="4" creationId="{3AE976E5-F9BE-65B1-62EC-665B3EE2E56F}"/>
          </ac:spMkLst>
        </pc:spChg>
        <pc:spChg chg="add del mod">
          <ac:chgData name="Alisha Aman" userId="c980e8b0-ff08-4722-a544-11977761756d" providerId="ADAL" clId="{EB0C6418-DD55-4358-8875-FDDD8D46D13E}" dt="2025-08-03T09:16:57.069" v="91" actId="12084"/>
          <ac:spMkLst>
            <pc:docMk/>
            <pc:sldMk cId="1236975416" sldId="263"/>
            <ac:spMk id="6" creationId="{DD73D05C-2496-73B2-50CD-1FB124F10B78}"/>
          </ac:spMkLst>
        </pc:spChg>
        <pc:spChg chg="add del mod">
          <ac:chgData name="Alisha Aman" userId="c980e8b0-ff08-4722-a544-11977761756d" providerId="ADAL" clId="{EB0C6418-DD55-4358-8875-FDDD8D46D13E}" dt="2025-08-03T09:50:44.263" v="370" actId="21"/>
          <ac:spMkLst>
            <pc:docMk/>
            <pc:sldMk cId="1236975416" sldId="263"/>
            <ac:spMk id="9" creationId="{D9ED9195-C94A-C785-7D5D-5B196F642336}"/>
          </ac:spMkLst>
        </pc:spChg>
        <pc:spChg chg="add mod">
          <ac:chgData name="Alisha Aman" userId="c980e8b0-ff08-4722-a544-11977761756d" providerId="ADAL" clId="{EB0C6418-DD55-4358-8875-FDDD8D46D13E}" dt="2025-08-03T17:47:36.758" v="1506" actId="20577"/>
          <ac:spMkLst>
            <pc:docMk/>
            <pc:sldMk cId="1236975416" sldId="263"/>
            <ac:spMk id="10" creationId="{E867CAF8-445C-39F4-9FEE-7A683670880B}"/>
          </ac:spMkLst>
        </pc:spChg>
        <pc:spChg chg="add mod">
          <ac:chgData name="Alisha Aman" userId="c980e8b0-ff08-4722-a544-11977761756d" providerId="ADAL" clId="{EB0C6418-DD55-4358-8875-FDDD8D46D13E}" dt="2025-08-03T09:58:58.438" v="533" actId="20577"/>
          <ac:spMkLst>
            <pc:docMk/>
            <pc:sldMk cId="1236975416" sldId="263"/>
            <ac:spMk id="12" creationId="{1F8E2D84-DFF5-E8EC-DCD3-890F1E9F5301}"/>
          </ac:spMkLst>
        </pc:spChg>
        <pc:spChg chg="add del mod">
          <ac:chgData name="Alisha Aman" userId="c980e8b0-ff08-4722-a544-11977761756d" providerId="ADAL" clId="{EB0C6418-DD55-4358-8875-FDDD8D46D13E}" dt="2025-08-03T09:55:06.118" v="420" actId="478"/>
          <ac:spMkLst>
            <pc:docMk/>
            <pc:sldMk cId="1236975416" sldId="263"/>
            <ac:spMk id="16" creationId="{68EE0046-7835-0DEE-93AB-114DB2EA68B4}"/>
          </ac:spMkLst>
        </pc:spChg>
        <pc:spChg chg="add mod">
          <ac:chgData name="Alisha Aman" userId="c980e8b0-ff08-4722-a544-11977761756d" providerId="ADAL" clId="{EB0C6418-DD55-4358-8875-FDDD8D46D13E}" dt="2025-08-03T09:58:10.388" v="524" actId="255"/>
          <ac:spMkLst>
            <pc:docMk/>
            <pc:sldMk cId="1236975416" sldId="263"/>
            <ac:spMk id="18" creationId="{CB24498C-EBB6-3B54-2C6C-6DDC8F310D21}"/>
          </ac:spMkLst>
        </pc:spChg>
        <pc:spChg chg="add mod">
          <ac:chgData name="Alisha Aman" userId="c980e8b0-ff08-4722-a544-11977761756d" providerId="ADAL" clId="{EB0C6418-DD55-4358-8875-FDDD8D46D13E}" dt="2025-08-03T09:58:10.388" v="524" actId="255"/>
          <ac:spMkLst>
            <pc:docMk/>
            <pc:sldMk cId="1236975416" sldId="263"/>
            <ac:spMk id="19" creationId="{B33E31BC-CF22-FF67-E57D-9D42F6867328}"/>
          </ac:spMkLst>
        </pc:spChg>
        <pc:grpChg chg="add mod">
          <ac:chgData name="Alisha Aman" userId="c980e8b0-ff08-4722-a544-11977761756d" providerId="ADAL" clId="{EB0C6418-DD55-4358-8875-FDDD8D46D13E}" dt="2025-08-03T09:58:46.382" v="530" actId="164"/>
          <ac:grpSpMkLst>
            <pc:docMk/>
            <pc:sldMk cId="1236975416" sldId="263"/>
            <ac:grpSpMk id="17" creationId="{C7FFB0D8-61B3-D2DD-1CE5-FD061335E152}"/>
          </ac:grpSpMkLst>
        </pc:grpChg>
        <pc:grpChg chg="add mod">
          <ac:chgData name="Alisha Aman" userId="c980e8b0-ff08-4722-a544-11977761756d" providerId="ADAL" clId="{EB0C6418-DD55-4358-8875-FDDD8D46D13E}" dt="2025-08-03T09:58:46.382" v="530" actId="164"/>
          <ac:grpSpMkLst>
            <pc:docMk/>
            <pc:sldMk cId="1236975416" sldId="263"/>
            <ac:grpSpMk id="20" creationId="{E7079DDB-31DF-9BEB-D0E2-3C8D0E4788FF}"/>
          </ac:grpSpMkLst>
        </pc:grpChg>
        <pc:graphicFrameChg chg="add mod">
          <ac:chgData name="Alisha Aman" userId="c980e8b0-ff08-4722-a544-11977761756d" providerId="ADAL" clId="{EB0C6418-DD55-4358-8875-FDDD8D46D13E}" dt="2025-08-03T11:08:15.036" v="1045" actId="207"/>
          <ac:graphicFrameMkLst>
            <pc:docMk/>
            <pc:sldMk cId="1236975416" sldId="263"/>
            <ac:graphicFrameMk id="7" creationId="{3264FEDA-2E8C-298E-3362-16026FC3E8BC}"/>
          </ac:graphicFrameMkLst>
        </pc:graphicFrameChg>
        <pc:picChg chg="add del mod">
          <ac:chgData name="Alisha Aman" userId="c980e8b0-ff08-4722-a544-11977761756d" providerId="ADAL" clId="{EB0C6418-DD55-4358-8875-FDDD8D46D13E}" dt="2025-08-03T09:54:25.721" v="417" actId="478"/>
          <ac:picMkLst>
            <pc:docMk/>
            <pc:sldMk cId="1236975416" sldId="263"/>
            <ac:picMk id="14" creationId="{B5DF3F45-3305-34BB-0D37-F948211C7230}"/>
          </ac:picMkLst>
        </pc:picChg>
      </pc:sldChg>
      <pc:sldChg chg="addSp delSp modSp mod">
        <pc:chgData name="Alisha Aman" userId="c980e8b0-ff08-4722-a544-11977761756d" providerId="ADAL" clId="{EB0C6418-DD55-4358-8875-FDDD8D46D13E}" dt="2025-08-03T09:41:41.580" v="279" actId="207"/>
        <pc:sldMkLst>
          <pc:docMk/>
          <pc:sldMk cId="688667427" sldId="264"/>
        </pc:sldMkLst>
        <pc:spChg chg="del mod">
          <ac:chgData name="Alisha Aman" userId="c980e8b0-ff08-4722-a544-11977761756d" providerId="ADAL" clId="{EB0C6418-DD55-4358-8875-FDDD8D46D13E}" dt="2025-08-03T09:39:18.876" v="231" actId="478"/>
          <ac:spMkLst>
            <pc:docMk/>
            <pc:sldMk cId="688667427" sldId="264"/>
            <ac:spMk id="2" creationId="{91812E6B-7F0B-4C51-A777-A13C3E800DF4}"/>
          </ac:spMkLst>
        </pc:spChg>
        <pc:spChg chg="del">
          <ac:chgData name="Alisha Aman" userId="c980e8b0-ff08-4722-a544-11977761756d" providerId="ADAL" clId="{EB0C6418-DD55-4358-8875-FDDD8D46D13E}" dt="2025-08-03T09:31:13.200" v="185" actId="12084"/>
          <ac:spMkLst>
            <pc:docMk/>
            <pc:sldMk cId="688667427" sldId="264"/>
            <ac:spMk id="3" creationId="{7722B5E3-C9E4-9989-EDE9-5DAC32BBFF59}"/>
          </ac:spMkLst>
        </pc:spChg>
        <pc:spChg chg="mod">
          <ac:chgData name="Alisha Aman" userId="c980e8b0-ff08-4722-a544-11977761756d" providerId="ADAL" clId="{EB0C6418-DD55-4358-8875-FDDD8D46D13E}" dt="2025-08-03T09:40:17.560" v="274" actId="1076"/>
          <ac:spMkLst>
            <pc:docMk/>
            <pc:sldMk cId="688667427" sldId="264"/>
            <ac:spMk id="5" creationId="{6CF1591A-E9FA-00FC-5BAF-53984AA1B0EA}"/>
          </ac:spMkLst>
        </pc:spChg>
        <pc:spChg chg="add mod">
          <ac:chgData name="Alisha Aman" userId="c980e8b0-ff08-4722-a544-11977761756d" providerId="ADAL" clId="{EB0C6418-DD55-4358-8875-FDDD8D46D13E}" dt="2025-08-03T09:39:12.207" v="230" actId="6549"/>
          <ac:spMkLst>
            <pc:docMk/>
            <pc:sldMk cId="688667427" sldId="264"/>
            <ac:spMk id="6" creationId="{29A3A024-3695-A676-29F5-9449D356514B}"/>
          </ac:spMkLst>
        </pc:spChg>
        <pc:graphicFrameChg chg="add mod">
          <ac:chgData name="Alisha Aman" userId="c980e8b0-ff08-4722-a544-11977761756d" providerId="ADAL" clId="{EB0C6418-DD55-4358-8875-FDDD8D46D13E}" dt="2025-08-03T09:41:41.580" v="279" actId="207"/>
          <ac:graphicFrameMkLst>
            <pc:docMk/>
            <pc:sldMk cId="688667427" sldId="264"/>
            <ac:graphicFrameMk id="4" creationId="{F1AE5ED5-246D-0F59-2BB4-62FEBDB34809}"/>
          </ac:graphicFrameMkLst>
        </pc:graphicFrameChg>
      </pc:sldChg>
      <pc:sldChg chg="addSp delSp modSp del mod">
        <pc:chgData name="Alisha Aman" userId="c980e8b0-ff08-4722-a544-11977761756d" providerId="ADAL" clId="{EB0C6418-DD55-4358-8875-FDDD8D46D13E}" dt="2025-08-03T10:49:30.473" v="870" actId="47"/>
        <pc:sldMkLst>
          <pc:docMk/>
          <pc:sldMk cId="2382627188" sldId="265"/>
        </pc:sldMkLst>
        <pc:spChg chg="del">
          <ac:chgData name="Alisha Aman" userId="c980e8b0-ff08-4722-a544-11977761756d" providerId="ADAL" clId="{EB0C6418-DD55-4358-8875-FDDD8D46D13E}" dt="2025-08-03T09:11:32.122" v="19" actId="478"/>
          <ac:spMkLst>
            <pc:docMk/>
            <pc:sldMk cId="2382627188" sldId="265"/>
            <ac:spMk id="2" creationId="{350638F2-D6C5-F1E6-D273-BDFD34251328}"/>
          </ac:spMkLst>
        </pc:spChg>
        <pc:spChg chg="del">
          <ac:chgData name="Alisha Aman" userId="c980e8b0-ff08-4722-a544-11977761756d" providerId="ADAL" clId="{EB0C6418-DD55-4358-8875-FDDD8D46D13E}" dt="2025-08-03T09:11:35.729" v="20" actId="478"/>
          <ac:spMkLst>
            <pc:docMk/>
            <pc:sldMk cId="2382627188" sldId="265"/>
            <ac:spMk id="3" creationId="{FDE9E1D5-89F7-0C9F-4769-727CA4E10E98}"/>
          </ac:spMkLst>
        </pc:spChg>
        <pc:spChg chg="add del mod">
          <ac:chgData name="Alisha Aman" userId="c980e8b0-ff08-4722-a544-11977761756d" providerId="ADAL" clId="{EB0C6418-DD55-4358-8875-FDDD8D46D13E}" dt="2025-08-03T09:11:38.115" v="21" actId="478"/>
          <ac:spMkLst>
            <pc:docMk/>
            <pc:sldMk cId="2382627188" sldId="265"/>
            <ac:spMk id="5" creationId="{9CE90803-329F-4932-6429-1D0F4A54D07E}"/>
          </ac:spMkLst>
        </pc:spChg>
        <pc:spChg chg="add del">
          <ac:chgData name="Alisha Aman" userId="c980e8b0-ff08-4722-a544-11977761756d" providerId="ADAL" clId="{EB0C6418-DD55-4358-8875-FDDD8D46D13E}" dt="2025-08-03T09:11:43.931" v="23" actId="22"/>
          <ac:spMkLst>
            <pc:docMk/>
            <pc:sldMk cId="2382627188" sldId="265"/>
            <ac:spMk id="7" creationId="{06653D7F-B088-B1DC-46C4-EA07D7B047B1}"/>
          </ac:spMkLst>
        </pc:spChg>
        <pc:spChg chg="add del">
          <ac:chgData name="Alisha Aman" userId="c980e8b0-ff08-4722-a544-11977761756d" providerId="ADAL" clId="{EB0C6418-DD55-4358-8875-FDDD8D46D13E}" dt="2025-08-03T09:11:53.558" v="27" actId="478"/>
          <ac:spMkLst>
            <pc:docMk/>
            <pc:sldMk cId="2382627188" sldId="265"/>
            <ac:spMk id="9" creationId="{C0364A71-8A16-5810-1D5D-24584839990D}"/>
          </ac:spMkLst>
        </pc:spChg>
      </pc:sldChg>
      <pc:sldChg chg="del">
        <pc:chgData name="Alisha Aman" userId="c980e8b0-ff08-4722-a544-11977761756d" providerId="ADAL" clId="{EB0C6418-DD55-4358-8875-FDDD8D46D13E}" dt="2025-08-03T10:49:32.265" v="871" actId="47"/>
        <pc:sldMkLst>
          <pc:docMk/>
          <pc:sldMk cId="391037870" sldId="266"/>
        </pc:sldMkLst>
      </pc:sldChg>
      <pc:sldChg chg="addSp delSp modSp mod">
        <pc:chgData name="Alisha Aman" userId="c980e8b0-ff08-4722-a544-11977761756d" providerId="ADAL" clId="{EB0C6418-DD55-4358-8875-FDDD8D46D13E}" dt="2025-08-03T16:57:12.962" v="1333" actId="113"/>
        <pc:sldMkLst>
          <pc:docMk/>
          <pc:sldMk cId="817636615" sldId="267"/>
        </pc:sldMkLst>
        <pc:spChg chg="del mod">
          <ac:chgData name="Alisha Aman" userId="c980e8b0-ff08-4722-a544-11977761756d" providerId="ADAL" clId="{EB0C6418-DD55-4358-8875-FDDD8D46D13E}" dt="2025-08-03T09:43:26.205" v="307" actId="478"/>
          <ac:spMkLst>
            <pc:docMk/>
            <pc:sldMk cId="817636615" sldId="267"/>
            <ac:spMk id="2" creationId="{12ADE662-A604-C83B-77CD-BEB06B97DB20}"/>
          </ac:spMkLst>
        </pc:spChg>
        <pc:spChg chg="add del mod">
          <ac:chgData name="Alisha Aman" userId="c980e8b0-ff08-4722-a544-11977761756d" providerId="ADAL" clId="{EB0C6418-DD55-4358-8875-FDDD8D46D13E}" dt="2025-08-03T09:30:21.024" v="184" actId="478"/>
          <ac:spMkLst>
            <pc:docMk/>
            <pc:sldMk cId="817636615" sldId="267"/>
            <ac:spMk id="4" creationId="{4B505486-898E-6E18-2C5F-860856C1A600}"/>
          </ac:spMkLst>
        </pc:spChg>
        <pc:spChg chg="add del mod">
          <ac:chgData name="Alisha Aman" userId="c980e8b0-ff08-4722-a544-11977761756d" providerId="ADAL" clId="{EB0C6418-DD55-4358-8875-FDDD8D46D13E}" dt="2025-08-03T16:54:43.042" v="1129" actId="478"/>
          <ac:spMkLst>
            <pc:docMk/>
            <pc:sldMk cId="817636615" sldId="267"/>
            <ac:spMk id="5" creationId="{A1330694-FDC5-4BAB-234B-7B185457EF05}"/>
          </ac:spMkLst>
        </pc:spChg>
        <pc:spChg chg="add mod">
          <ac:chgData name="Alisha Aman" userId="c980e8b0-ff08-4722-a544-11977761756d" providerId="ADAL" clId="{EB0C6418-DD55-4358-8875-FDDD8D46D13E}" dt="2025-08-03T09:43:23.090" v="306" actId="113"/>
          <ac:spMkLst>
            <pc:docMk/>
            <pc:sldMk cId="817636615" sldId="267"/>
            <ac:spMk id="6" creationId="{01A1474C-394D-74E8-D17E-018357FA6040}"/>
          </ac:spMkLst>
        </pc:spChg>
        <pc:spChg chg="add del mod">
          <ac:chgData name="Alisha Aman" userId="c980e8b0-ff08-4722-a544-11977761756d" providerId="ADAL" clId="{EB0C6418-DD55-4358-8875-FDDD8D46D13E}" dt="2025-08-03T16:49:14.505" v="1088" actId="12084"/>
          <ac:spMkLst>
            <pc:docMk/>
            <pc:sldMk cId="817636615" sldId="267"/>
            <ac:spMk id="9" creationId="{5675BD6C-DF66-F698-39C0-E32A659B6865}"/>
          </ac:spMkLst>
        </pc:spChg>
        <pc:graphicFrameChg chg="del mod">
          <ac:chgData name="Alisha Aman" userId="c980e8b0-ff08-4722-a544-11977761756d" providerId="ADAL" clId="{EB0C6418-DD55-4358-8875-FDDD8D46D13E}" dt="2025-08-03T09:30:18.214" v="183" actId="478"/>
          <ac:graphicFrameMkLst>
            <pc:docMk/>
            <pc:sldMk cId="817636615" sldId="267"/>
            <ac:graphicFrameMk id="7" creationId="{FF44F359-C454-100C-78CD-0B37C9D85237}"/>
          </ac:graphicFrameMkLst>
        </pc:graphicFrameChg>
        <pc:graphicFrameChg chg="add mod">
          <ac:chgData name="Alisha Aman" userId="c980e8b0-ff08-4722-a544-11977761756d" providerId="ADAL" clId="{EB0C6418-DD55-4358-8875-FDDD8D46D13E}" dt="2025-08-03T16:57:12.962" v="1333" actId="113"/>
          <ac:graphicFrameMkLst>
            <pc:docMk/>
            <pc:sldMk cId="817636615" sldId="267"/>
            <ac:graphicFrameMk id="10" creationId="{24B9B021-C1A9-7974-BE0A-F3EC7ED9D880}"/>
          </ac:graphicFrameMkLst>
        </pc:graphicFrameChg>
      </pc:sldChg>
      <pc:sldChg chg="addSp delSp modSp del mod">
        <pc:chgData name="Alisha Aman" userId="c980e8b0-ff08-4722-a544-11977761756d" providerId="ADAL" clId="{EB0C6418-DD55-4358-8875-FDDD8D46D13E}" dt="2025-08-03T10:05:37.743" v="778" actId="47"/>
        <pc:sldMkLst>
          <pc:docMk/>
          <pc:sldMk cId="3781465998" sldId="268"/>
        </pc:sldMkLst>
        <pc:spChg chg="del">
          <ac:chgData name="Alisha Aman" userId="c980e8b0-ff08-4722-a544-11977761756d" providerId="ADAL" clId="{EB0C6418-DD55-4358-8875-FDDD8D46D13E}" dt="2025-08-03T09:46:00.315" v="356" actId="21"/>
          <ac:spMkLst>
            <pc:docMk/>
            <pc:sldMk cId="3781465998" sldId="268"/>
            <ac:spMk id="3" creationId="{34F2C186-8FF3-7DD8-D6A0-3E714190125C}"/>
          </ac:spMkLst>
        </pc:spChg>
        <pc:spChg chg="add mod">
          <ac:chgData name="Alisha Aman" userId="c980e8b0-ff08-4722-a544-11977761756d" providerId="ADAL" clId="{EB0C6418-DD55-4358-8875-FDDD8D46D13E}" dt="2025-08-03T09:42:40.399" v="284"/>
          <ac:spMkLst>
            <pc:docMk/>
            <pc:sldMk cId="3781465998" sldId="268"/>
            <ac:spMk id="4" creationId="{474C71DC-F0C1-C1E0-FE37-FBBD6E04198A}"/>
          </ac:spMkLst>
        </pc:spChg>
        <pc:spChg chg="add mod">
          <ac:chgData name="Alisha Aman" userId="c980e8b0-ff08-4722-a544-11977761756d" providerId="ADAL" clId="{EB0C6418-DD55-4358-8875-FDDD8D46D13E}" dt="2025-08-03T09:46:00.315" v="356" actId="21"/>
          <ac:spMkLst>
            <pc:docMk/>
            <pc:sldMk cId="3781465998" sldId="268"/>
            <ac:spMk id="6" creationId="{B447B96B-759F-24C1-C214-A6BCCF3A0E90}"/>
          </ac:spMkLst>
        </pc:spChg>
      </pc:sldChg>
      <pc:sldChg chg="new del">
        <pc:chgData name="Alisha Aman" userId="c980e8b0-ff08-4722-a544-11977761756d" providerId="ADAL" clId="{EB0C6418-DD55-4358-8875-FDDD8D46D13E}" dt="2025-08-03T09:59:14.834" v="535" actId="47"/>
        <pc:sldMkLst>
          <pc:docMk/>
          <pc:sldMk cId="503858125" sldId="269"/>
        </pc:sldMkLst>
      </pc:sldChg>
      <pc:sldChg chg="del">
        <pc:chgData name="Alisha Aman" userId="c980e8b0-ff08-4722-a544-11977761756d" providerId="ADAL" clId="{EB0C6418-DD55-4358-8875-FDDD8D46D13E}" dt="2025-08-03T09:07:26.501" v="18" actId="2696"/>
        <pc:sldMkLst>
          <pc:docMk/>
          <pc:sldMk cId="648599261" sldId="269"/>
        </pc:sldMkLst>
      </pc:sldChg>
      <pc:sldChg chg="addSp delSp modSp new del mod">
        <pc:chgData name="Alisha Aman" userId="c980e8b0-ff08-4722-a544-11977761756d" providerId="ADAL" clId="{EB0C6418-DD55-4358-8875-FDDD8D46D13E}" dt="2025-08-03T09:59:12.052" v="534" actId="47"/>
        <pc:sldMkLst>
          <pc:docMk/>
          <pc:sldMk cId="2717930185" sldId="270"/>
        </pc:sldMkLst>
        <pc:spChg chg="add mod">
          <ac:chgData name="Alisha Aman" userId="c980e8b0-ff08-4722-a544-11977761756d" providerId="ADAL" clId="{EB0C6418-DD55-4358-8875-FDDD8D46D13E}" dt="2025-08-03T09:42:04.744" v="283" actId="14100"/>
          <ac:spMkLst>
            <pc:docMk/>
            <pc:sldMk cId="2717930185" sldId="270"/>
            <ac:spMk id="4" creationId="{989EE0CC-0D1D-C56F-3E11-9EE64801B3DC}"/>
          </ac:spMkLst>
        </pc:spChg>
        <pc:graphicFrameChg chg="add del mod modGraphic">
          <ac:chgData name="Alisha Aman" userId="c980e8b0-ff08-4722-a544-11977761756d" providerId="ADAL" clId="{EB0C6418-DD55-4358-8875-FDDD8D46D13E}" dt="2025-08-03T09:20:01.760" v="124" actId="478"/>
          <ac:graphicFrameMkLst>
            <pc:docMk/>
            <pc:sldMk cId="2717930185" sldId="270"/>
            <ac:graphicFrameMk id="2" creationId="{1622D96F-3514-0572-051A-68BF77EA631D}"/>
          </ac:graphicFrameMkLst>
        </pc:graphicFrameChg>
        <pc:graphicFrameChg chg="add mod modGraphic">
          <ac:chgData name="Alisha Aman" userId="c980e8b0-ff08-4722-a544-11977761756d" providerId="ADAL" clId="{EB0C6418-DD55-4358-8875-FDDD8D46D13E}" dt="2025-08-03T09:22:32.842" v="175" actId="1076"/>
          <ac:graphicFrameMkLst>
            <pc:docMk/>
            <pc:sldMk cId="2717930185" sldId="270"/>
            <ac:graphicFrameMk id="3" creationId="{F8220549-D2AD-B225-4802-07D7B5ED1497}"/>
          </ac:graphicFrameMkLst>
        </pc:graphicFrameChg>
      </pc:sldChg>
      <pc:sldChg chg="modSp del">
        <pc:chgData name="Alisha Aman" userId="c980e8b0-ff08-4722-a544-11977761756d" providerId="ADAL" clId="{EB0C6418-DD55-4358-8875-FDDD8D46D13E}" dt="2025-08-03T09:06:24.005" v="17" actId="47"/>
        <pc:sldMkLst>
          <pc:docMk/>
          <pc:sldMk cId="4032814681" sldId="270"/>
        </pc:sldMkLst>
        <pc:spChg chg="mod">
          <ac:chgData name="Alisha Aman" userId="c980e8b0-ff08-4722-a544-11977761756d" providerId="ADAL" clId="{EB0C6418-DD55-4358-8875-FDDD8D46D13E}" dt="2025-08-02T12:59:28.280" v="0"/>
          <ac:spMkLst>
            <pc:docMk/>
            <pc:sldMk cId="4032814681" sldId="270"/>
            <ac:spMk id="3" creationId="{B59DCF00-4479-6364-B3D0-B4E9CF7C1AE3}"/>
          </ac:spMkLst>
        </pc:spChg>
      </pc:sldChg>
      <pc:sldChg chg="del">
        <pc:chgData name="Alisha Aman" userId="c980e8b0-ff08-4722-a544-11977761756d" providerId="ADAL" clId="{EB0C6418-DD55-4358-8875-FDDD8D46D13E}" dt="2025-08-03T09:07:26.501" v="18" actId="2696"/>
        <pc:sldMkLst>
          <pc:docMk/>
          <pc:sldMk cId="250225348" sldId="271"/>
        </pc:sldMkLst>
      </pc:sldChg>
      <pc:sldChg chg="addSp delSp modSp add mod ord">
        <pc:chgData name="Alisha Aman" userId="c980e8b0-ff08-4722-a544-11977761756d" providerId="ADAL" clId="{EB0C6418-DD55-4358-8875-FDDD8D46D13E}" dt="2025-08-03T09:44:23.025" v="337"/>
        <pc:sldMkLst>
          <pc:docMk/>
          <pc:sldMk cId="2957034919" sldId="271"/>
        </pc:sldMkLst>
        <pc:spChg chg="add del mod">
          <ac:chgData name="Alisha Aman" userId="c980e8b0-ff08-4722-a544-11977761756d" providerId="ADAL" clId="{EB0C6418-DD55-4358-8875-FDDD8D46D13E}" dt="2025-08-03T09:44:22.382" v="336" actId="478"/>
          <ac:spMkLst>
            <pc:docMk/>
            <pc:sldMk cId="2957034919" sldId="271"/>
            <ac:spMk id="4" creationId="{143F571D-F780-3B6B-13E8-861954470ED7}"/>
          </ac:spMkLst>
        </pc:spChg>
        <pc:spChg chg="del">
          <ac:chgData name="Alisha Aman" userId="c980e8b0-ff08-4722-a544-11977761756d" providerId="ADAL" clId="{EB0C6418-DD55-4358-8875-FDDD8D46D13E}" dt="2025-08-03T09:44:00.210" v="331" actId="478"/>
          <ac:spMkLst>
            <pc:docMk/>
            <pc:sldMk cId="2957034919" sldId="271"/>
            <ac:spMk id="5" creationId="{FB6F5CBB-FEB5-9B12-0438-DE89D0730AC1}"/>
          </ac:spMkLst>
        </pc:spChg>
        <pc:spChg chg="mod">
          <ac:chgData name="Alisha Aman" userId="c980e8b0-ff08-4722-a544-11977761756d" providerId="ADAL" clId="{EB0C6418-DD55-4358-8875-FDDD8D46D13E}" dt="2025-08-03T09:43:51.264" v="330" actId="20577"/>
          <ac:spMkLst>
            <pc:docMk/>
            <pc:sldMk cId="2957034919" sldId="271"/>
            <ac:spMk id="6" creationId="{C350FE22-02C5-3A81-E881-2420C2DFB2EF}"/>
          </ac:spMkLst>
        </pc:spChg>
        <pc:graphicFrameChg chg="add del mod">
          <ac:chgData name="Alisha Aman" userId="c980e8b0-ff08-4722-a544-11977761756d" providerId="ADAL" clId="{EB0C6418-DD55-4358-8875-FDDD8D46D13E}" dt="2025-08-03T09:44:18.433" v="335" actId="478"/>
          <ac:graphicFrameMkLst>
            <pc:docMk/>
            <pc:sldMk cId="2957034919" sldId="271"/>
            <ac:graphicFrameMk id="2" creationId="{6465B2A6-04FB-1F25-BEEB-96D3A5265BE5}"/>
          </ac:graphicFrameMkLst>
        </pc:graphicFrameChg>
        <pc:graphicFrameChg chg="add mod">
          <ac:chgData name="Alisha Aman" userId="c980e8b0-ff08-4722-a544-11977761756d" providerId="ADAL" clId="{EB0C6418-DD55-4358-8875-FDDD8D46D13E}" dt="2025-08-03T09:44:23.025" v="337"/>
          <ac:graphicFrameMkLst>
            <pc:docMk/>
            <pc:sldMk cId="2957034919" sldId="271"/>
            <ac:graphicFrameMk id="7" creationId="{4DC6F570-A54D-7C94-6A56-2171A4B40599}"/>
          </ac:graphicFrameMkLst>
        </pc:graphicFrameChg>
      </pc:sldChg>
      <pc:sldChg chg="addSp delSp modSp add mod ord">
        <pc:chgData name="Alisha Aman" userId="c980e8b0-ff08-4722-a544-11977761756d" providerId="ADAL" clId="{EB0C6418-DD55-4358-8875-FDDD8D46D13E}" dt="2025-08-03T17:47:12.026" v="1486" actId="113"/>
        <pc:sldMkLst>
          <pc:docMk/>
          <pc:sldMk cId="3746371417" sldId="272"/>
        </pc:sldMkLst>
        <pc:spChg chg="add del mod">
          <ac:chgData name="Alisha Aman" userId="c980e8b0-ff08-4722-a544-11977761756d" providerId="ADAL" clId="{EB0C6418-DD55-4358-8875-FDDD8D46D13E}" dt="2025-08-03T09:46:10.483" v="361" actId="478"/>
          <ac:spMkLst>
            <pc:docMk/>
            <pc:sldMk cId="3746371417" sldId="272"/>
            <ac:spMk id="4" creationId="{8E82CEAF-F1E6-5636-9EE1-56C9DE21767E}"/>
          </ac:spMkLst>
        </pc:spChg>
        <pc:spChg chg="del">
          <ac:chgData name="Alisha Aman" userId="c980e8b0-ff08-4722-a544-11977761756d" providerId="ADAL" clId="{EB0C6418-DD55-4358-8875-FDDD8D46D13E}" dt="2025-08-03T09:45:17.594" v="346" actId="478"/>
          <ac:spMkLst>
            <pc:docMk/>
            <pc:sldMk cId="3746371417" sldId="272"/>
            <ac:spMk id="5" creationId="{9845BF82-A9EE-2CC7-A1AD-7D3A3B119FD9}"/>
          </ac:spMkLst>
        </pc:spChg>
        <pc:spChg chg="mod">
          <ac:chgData name="Alisha Aman" userId="c980e8b0-ff08-4722-a544-11977761756d" providerId="ADAL" clId="{EB0C6418-DD55-4358-8875-FDDD8D46D13E}" dt="2025-08-03T17:47:12.026" v="1486" actId="113"/>
          <ac:spMkLst>
            <pc:docMk/>
            <pc:sldMk cId="3746371417" sldId="272"/>
            <ac:spMk id="6" creationId="{44AFE727-F693-B642-54D4-D36981C19156}"/>
          </ac:spMkLst>
        </pc:spChg>
        <pc:spChg chg="add mod">
          <ac:chgData name="Alisha Aman" userId="c980e8b0-ff08-4722-a544-11977761756d" providerId="ADAL" clId="{EB0C6418-DD55-4358-8875-FDDD8D46D13E}" dt="2025-08-03T10:05:32.466" v="776" actId="1076"/>
          <ac:spMkLst>
            <pc:docMk/>
            <pc:sldMk cId="3746371417" sldId="272"/>
            <ac:spMk id="7" creationId="{34F2C186-8FF3-7DD8-D6A0-3E714190125C}"/>
          </ac:spMkLst>
        </pc:spChg>
        <pc:graphicFrameChg chg="add del mod">
          <ac:chgData name="Alisha Aman" userId="c980e8b0-ff08-4722-a544-11977761756d" providerId="ADAL" clId="{EB0C6418-DD55-4358-8875-FDDD8D46D13E}" dt="2025-08-03T09:45:42.141" v="352" actId="478"/>
          <ac:graphicFrameMkLst>
            <pc:docMk/>
            <pc:sldMk cId="3746371417" sldId="272"/>
            <ac:graphicFrameMk id="2" creationId="{CB80C1F5-6663-2CE3-5534-C57EB7149760}"/>
          </ac:graphicFrameMkLst>
        </pc:graphicFrameChg>
      </pc:sldChg>
      <pc:sldChg chg="addSp delSp modSp add mod ord">
        <pc:chgData name="Alisha Aman" userId="c980e8b0-ff08-4722-a544-11977761756d" providerId="ADAL" clId="{EB0C6418-DD55-4358-8875-FDDD8D46D13E}" dt="2025-08-03T11:08:20.560" v="1046" actId="207"/>
        <pc:sldMkLst>
          <pc:docMk/>
          <pc:sldMk cId="3325234822" sldId="273"/>
        </pc:sldMkLst>
        <pc:spChg chg="add mod">
          <ac:chgData name="Alisha Aman" userId="c980e8b0-ff08-4722-a544-11977761756d" providerId="ADAL" clId="{EB0C6418-DD55-4358-8875-FDDD8D46D13E}" dt="2025-08-03T10:48:42.429" v="863" actId="164"/>
          <ac:spMkLst>
            <pc:docMk/>
            <pc:sldMk cId="3325234822" sldId="273"/>
            <ac:spMk id="2" creationId="{4BE8ACE3-931E-920A-6DBD-4EFF1C129BA5}"/>
          </ac:spMkLst>
        </pc:spChg>
        <pc:spChg chg="del">
          <ac:chgData name="Alisha Aman" userId="c980e8b0-ff08-4722-a544-11977761756d" providerId="ADAL" clId="{EB0C6418-DD55-4358-8875-FDDD8D46D13E}" dt="2025-08-03T10:05:55.381" v="799" actId="478"/>
          <ac:spMkLst>
            <pc:docMk/>
            <pc:sldMk cId="3325234822" sldId="273"/>
            <ac:spMk id="4" creationId="{CA3F9877-89C8-24C7-4CB3-04A3F6AB546E}"/>
          </ac:spMkLst>
        </pc:spChg>
        <pc:spChg chg="add mod">
          <ac:chgData name="Alisha Aman" userId="c980e8b0-ff08-4722-a544-11977761756d" providerId="ADAL" clId="{EB0C6418-DD55-4358-8875-FDDD8D46D13E}" dt="2025-08-03T10:48:42.429" v="863" actId="164"/>
          <ac:spMkLst>
            <pc:docMk/>
            <pc:sldMk cId="3325234822" sldId="273"/>
            <ac:spMk id="5" creationId="{AD5A5DC6-2CE0-3AF5-8914-058BD4E50FC9}"/>
          </ac:spMkLst>
        </pc:spChg>
        <pc:spChg chg="mod">
          <ac:chgData name="Alisha Aman" userId="c980e8b0-ff08-4722-a544-11977761756d" providerId="ADAL" clId="{EB0C6418-DD55-4358-8875-FDDD8D46D13E}" dt="2025-08-03T11:02:43.141" v="976" actId="20577"/>
          <ac:spMkLst>
            <pc:docMk/>
            <pc:sldMk cId="3325234822" sldId="273"/>
            <ac:spMk id="6" creationId="{7664318B-2F6B-5801-2165-2F192FD31DD0}"/>
          </ac:spMkLst>
        </pc:spChg>
        <pc:spChg chg="add del mod">
          <ac:chgData name="Alisha Aman" userId="c980e8b0-ff08-4722-a544-11977761756d" providerId="ADAL" clId="{EB0C6418-DD55-4358-8875-FDDD8D46D13E}" dt="2025-08-03T10:53:50.183" v="884" actId="478"/>
          <ac:spMkLst>
            <pc:docMk/>
            <pc:sldMk cId="3325234822" sldId="273"/>
            <ac:spMk id="21" creationId="{E778293C-65FE-8A64-4268-5C524D13680F}"/>
          </ac:spMkLst>
        </pc:spChg>
        <pc:spChg chg="add del mod">
          <ac:chgData name="Alisha Aman" userId="c980e8b0-ff08-4722-a544-11977761756d" providerId="ADAL" clId="{EB0C6418-DD55-4358-8875-FDDD8D46D13E}" dt="2025-08-03T11:07:29.105" v="1044" actId="1076"/>
          <ac:spMkLst>
            <pc:docMk/>
            <pc:sldMk cId="3325234822" sldId="273"/>
            <ac:spMk id="23" creationId="{95362DF1-3B1E-667C-D600-AA88FB571BBE}"/>
          </ac:spMkLst>
        </pc:spChg>
        <pc:spChg chg="add mod">
          <ac:chgData name="Alisha Aman" userId="c980e8b0-ff08-4722-a544-11977761756d" providerId="ADAL" clId="{EB0C6418-DD55-4358-8875-FDDD8D46D13E}" dt="2025-08-03T11:07:14.912" v="1039" actId="1076"/>
          <ac:spMkLst>
            <pc:docMk/>
            <pc:sldMk cId="3325234822" sldId="273"/>
            <ac:spMk id="25" creationId="{30B3B3E3-F64B-7B41-640F-95087ABF0988}"/>
          </ac:spMkLst>
        </pc:spChg>
        <pc:spChg chg="add del mod">
          <ac:chgData name="Alisha Aman" userId="c980e8b0-ff08-4722-a544-11977761756d" providerId="ADAL" clId="{EB0C6418-DD55-4358-8875-FDDD8D46D13E}" dt="2025-08-03T11:05:33.219" v="1020" actId="478"/>
          <ac:spMkLst>
            <pc:docMk/>
            <pc:sldMk cId="3325234822" sldId="273"/>
            <ac:spMk id="27" creationId="{A0A07EC8-DF15-5076-E86A-DBFE142EF3EA}"/>
          </ac:spMkLst>
        </pc:spChg>
        <pc:spChg chg="add mod">
          <ac:chgData name="Alisha Aman" userId="c980e8b0-ff08-4722-a544-11977761756d" providerId="ADAL" clId="{EB0C6418-DD55-4358-8875-FDDD8D46D13E}" dt="2025-08-03T11:08:20.560" v="1046" actId="207"/>
          <ac:spMkLst>
            <pc:docMk/>
            <pc:sldMk cId="3325234822" sldId="273"/>
            <ac:spMk id="28" creationId="{D2304C3F-76D7-7965-E6A4-2B455E3ECF23}"/>
          </ac:spMkLst>
        </pc:spChg>
        <pc:grpChg chg="add del mod">
          <ac:chgData name="Alisha Aman" userId="c980e8b0-ff08-4722-a544-11977761756d" providerId="ADAL" clId="{EB0C6418-DD55-4358-8875-FDDD8D46D13E}" dt="2025-08-03T10:53:52.669" v="885" actId="478"/>
          <ac:grpSpMkLst>
            <pc:docMk/>
            <pc:sldMk cId="3325234822" sldId="273"/>
            <ac:grpSpMk id="12" creationId="{BC7707D2-CD6E-8181-602A-FF3C45911B2D}"/>
          </ac:grpSpMkLst>
        </pc:grpChg>
        <pc:picChg chg="add del mod">
          <ac:chgData name="Alisha Aman" userId="c980e8b0-ff08-4722-a544-11977761756d" providerId="ADAL" clId="{EB0C6418-DD55-4358-8875-FDDD8D46D13E}" dt="2025-08-03T10:24:38.145" v="809" actId="478"/>
          <ac:picMkLst>
            <pc:docMk/>
            <pc:sldMk cId="3325234822" sldId="273"/>
            <ac:picMk id="3074" creationId="{0EAD87F4-9594-4555-82CD-67D5D51AE196}"/>
          </ac:picMkLst>
        </pc:picChg>
        <pc:picChg chg="add del mod">
          <ac:chgData name="Alisha Aman" userId="c980e8b0-ff08-4722-a544-11977761756d" providerId="ADAL" clId="{EB0C6418-DD55-4358-8875-FDDD8D46D13E}" dt="2025-08-03T10:53:15.951" v="876" actId="478"/>
          <ac:picMkLst>
            <pc:docMk/>
            <pc:sldMk cId="3325234822" sldId="273"/>
            <ac:picMk id="3076" creationId="{71E25960-7E61-EE0A-FF52-C65D36497F25}"/>
          </ac:picMkLst>
        </pc:picChg>
        <pc:picChg chg="add del mod">
          <ac:chgData name="Alisha Aman" userId="c980e8b0-ff08-4722-a544-11977761756d" providerId="ADAL" clId="{EB0C6418-DD55-4358-8875-FDDD8D46D13E}" dt="2025-08-03T11:07:19.503" v="1040" actId="1076"/>
          <ac:picMkLst>
            <pc:docMk/>
            <pc:sldMk cId="3325234822" sldId="273"/>
            <ac:picMk id="3078" creationId="{10A458DA-8981-4A7D-7CDF-D22C555A7D1B}"/>
          </ac:picMkLst>
        </pc:picChg>
        <pc:cxnChg chg="add mod">
          <ac:chgData name="Alisha Aman" userId="c980e8b0-ff08-4722-a544-11977761756d" providerId="ADAL" clId="{EB0C6418-DD55-4358-8875-FDDD8D46D13E}" dt="2025-08-03T10:53:52.669" v="885" actId="478"/>
          <ac:cxnSpMkLst>
            <pc:docMk/>
            <pc:sldMk cId="3325234822" sldId="273"/>
            <ac:cxnSpMk id="8" creationId="{CE2B387C-4D4B-F0A0-CF31-7F8D584B4169}"/>
          </ac:cxnSpMkLst>
        </pc:cxnChg>
      </pc:sldChg>
      <pc:sldChg chg="add del">
        <pc:chgData name="Alisha Aman" userId="c980e8b0-ff08-4722-a544-11977761756d" providerId="ADAL" clId="{EB0C6418-DD55-4358-8875-FDDD8D46D13E}" dt="2025-08-03T11:06:26.186" v="1032" actId="47"/>
        <pc:sldMkLst>
          <pc:docMk/>
          <pc:sldMk cId="491946969" sldId="274"/>
        </pc:sldMkLst>
      </pc:sldChg>
      <pc:sldChg chg="addSp delSp modSp add mod">
        <pc:chgData name="Alisha Aman" userId="c980e8b0-ff08-4722-a544-11977761756d" providerId="ADAL" clId="{EB0C6418-DD55-4358-8875-FDDD8D46D13E}" dt="2025-08-03T17:46:37.297" v="1484" actId="113"/>
        <pc:sldMkLst>
          <pc:docMk/>
          <pc:sldMk cId="2067494201" sldId="274"/>
        </pc:sldMkLst>
        <pc:spChg chg="del">
          <ac:chgData name="Alisha Aman" userId="c980e8b0-ff08-4722-a544-11977761756d" providerId="ADAL" clId="{EB0C6418-DD55-4358-8875-FDDD8D46D13E}" dt="2025-08-03T17:44:24.731" v="1339" actId="478"/>
          <ac:spMkLst>
            <pc:docMk/>
            <pc:sldMk cId="2067494201" sldId="274"/>
            <ac:spMk id="3" creationId="{C3D83F30-2131-E6B6-DB84-BC411ED23645}"/>
          </ac:spMkLst>
        </pc:spChg>
        <pc:spChg chg="add mod">
          <ac:chgData name="Alisha Aman" userId="c980e8b0-ff08-4722-a544-11977761756d" providerId="ADAL" clId="{EB0C6418-DD55-4358-8875-FDDD8D46D13E}" dt="2025-08-03T17:46:37.297" v="1484" actId="113"/>
          <ac:spMkLst>
            <pc:docMk/>
            <pc:sldMk cId="2067494201" sldId="274"/>
            <ac:spMk id="4" creationId="{6D6F8DB4-3295-F0A7-4028-5D9538D84366}"/>
          </ac:spMkLst>
        </pc:spChg>
        <pc:spChg chg="mod">
          <ac:chgData name="Alisha Aman" userId="c980e8b0-ff08-4722-a544-11977761756d" providerId="ADAL" clId="{EB0C6418-DD55-4358-8875-FDDD8D46D13E}" dt="2025-08-03T17:44:17.048" v="1338"/>
          <ac:spMkLst>
            <pc:docMk/>
            <pc:sldMk cId="2067494201" sldId="274"/>
            <ac:spMk id="4098" creationId="{9CEB4FDD-FB07-EE60-FF95-21792173B398}"/>
          </ac:spMkLst>
        </pc:spChg>
      </pc:sldChg>
      <pc:sldChg chg="modSp add del mod">
        <pc:chgData name="Alisha Aman" userId="c980e8b0-ff08-4722-a544-11977761756d" providerId="ADAL" clId="{EB0C6418-DD55-4358-8875-FDDD8D46D13E}" dt="2025-08-03T11:04:00.926" v="999" actId="47"/>
        <pc:sldMkLst>
          <pc:docMk/>
          <pc:sldMk cId="2565002213" sldId="275"/>
        </pc:sldMkLst>
        <pc:spChg chg="mod">
          <ac:chgData name="Alisha Aman" userId="c980e8b0-ff08-4722-a544-11977761756d" providerId="ADAL" clId="{EB0C6418-DD55-4358-8875-FDDD8D46D13E}" dt="2025-08-03T11:03:25.996" v="986" actId="21"/>
          <ac:spMkLst>
            <pc:docMk/>
            <pc:sldMk cId="2565002213" sldId="275"/>
            <ac:spMk id="6" creationId="{6DFD44B9-CD77-0066-5123-44AF9B996B2D}"/>
          </ac:spMkLst>
        </pc:spChg>
      </pc:sldChg>
      <pc:sldMasterChg chg="add addSldLayout">
        <pc:chgData name="Alisha Aman" userId="c980e8b0-ff08-4722-a544-11977761756d" providerId="ADAL" clId="{EB0C6418-DD55-4358-8875-FDDD8D46D13E}" dt="2025-08-03T17:43:43.073" v="1334" actId="27028"/>
        <pc:sldMasterMkLst>
          <pc:docMk/>
          <pc:sldMasterMk cId="3862715003" sldId="2147483744"/>
        </pc:sldMasterMkLst>
        <pc:sldLayoutChg chg="add">
          <pc:chgData name="Alisha Aman" userId="c980e8b0-ff08-4722-a544-11977761756d" providerId="ADAL" clId="{EB0C6418-DD55-4358-8875-FDDD8D46D13E}" dt="2025-08-03T17:43:43.073" v="1334" actId="27028"/>
          <pc:sldLayoutMkLst>
            <pc:docMk/>
            <pc:sldMasterMk cId="3862715003" sldId="2147483744"/>
            <pc:sldLayoutMk cId="1700715348" sldId="2147483745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83B947-15A1-42E8-B614-FB9575566E5B}" type="doc">
      <dgm:prSet loTypeId="urn:microsoft.com/office/officeart/2005/8/layout/matrix3" loCatId="matrix" qsTypeId="urn:microsoft.com/office/officeart/2005/8/quickstyle/simple4" qsCatId="simple" csTypeId="urn:microsoft.com/office/officeart/2005/8/colors/accent3_3" csCatId="accent3" phldr="1"/>
      <dgm:spPr/>
      <dgm:t>
        <a:bodyPr/>
        <a:lstStyle/>
        <a:p>
          <a:endParaRPr lang="en-GB"/>
        </a:p>
      </dgm:t>
    </dgm:pt>
    <dgm:pt modelId="{7ACC1CBA-225D-4B51-8E6E-F27DF0B38BDD}">
      <dgm:prSet custT="1"/>
      <dgm:spPr/>
      <dgm:t>
        <a:bodyPr/>
        <a:lstStyle/>
        <a:p>
          <a:r>
            <a:rPr lang="en-GB" sz="2400" b="1" i="0" dirty="0"/>
            <a:t>Never upload to public AI</a:t>
          </a:r>
          <a:endParaRPr lang="en-GB" sz="2400" b="1" dirty="0"/>
        </a:p>
      </dgm:t>
    </dgm:pt>
    <dgm:pt modelId="{96B4851A-B085-4FB3-8FD1-6C3CF40F3E80}" type="parTrans" cxnId="{2A9860BE-4183-4BB3-A587-BDB0D0F60728}">
      <dgm:prSet/>
      <dgm:spPr/>
      <dgm:t>
        <a:bodyPr/>
        <a:lstStyle/>
        <a:p>
          <a:endParaRPr lang="en-GB" sz="2400" b="1"/>
        </a:p>
      </dgm:t>
    </dgm:pt>
    <dgm:pt modelId="{F0F6F9FE-0CB1-4698-A29F-E2A7210EF855}" type="sibTrans" cxnId="{2A9860BE-4183-4BB3-A587-BDB0D0F60728}">
      <dgm:prSet/>
      <dgm:spPr/>
      <dgm:t>
        <a:bodyPr/>
        <a:lstStyle/>
        <a:p>
          <a:endParaRPr lang="en-GB" sz="2400" b="1"/>
        </a:p>
      </dgm:t>
    </dgm:pt>
    <dgm:pt modelId="{0DEBD724-884E-40AA-BC84-C0A566E9786D}">
      <dgm:prSet custT="1"/>
      <dgm:spPr/>
      <dgm:t>
        <a:bodyPr/>
        <a:lstStyle/>
        <a:p>
          <a:r>
            <a:rPr lang="en-GB" sz="2400" b="1" i="0" dirty="0"/>
            <a:t>Always disclose AI-use</a:t>
          </a:r>
          <a:endParaRPr lang="en-GB" sz="2400" b="1" dirty="0"/>
        </a:p>
      </dgm:t>
    </dgm:pt>
    <dgm:pt modelId="{7200EFFB-0BE2-405D-AB9A-2C2AC8F63668}" type="parTrans" cxnId="{F580D08A-EFC8-4BF3-8FD3-5B4D5897DA57}">
      <dgm:prSet/>
      <dgm:spPr/>
      <dgm:t>
        <a:bodyPr/>
        <a:lstStyle/>
        <a:p>
          <a:endParaRPr lang="en-GB" sz="2400" b="1"/>
        </a:p>
      </dgm:t>
    </dgm:pt>
    <dgm:pt modelId="{20E1245A-CF4B-494C-80E6-7BF6AB102EB2}" type="sibTrans" cxnId="{F580D08A-EFC8-4BF3-8FD3-5B4D5897DA57}">
      <dgm:prSet/>
      <dgm:spPr/>
      <dgm:t>
        <a:bodyPr/>
        <a:lstStyle/>
        <a:p>
          <a:endParaRPr lang="en-GB" sz="2400" b="1"/>
        </a:p>
      </dgm:t>
    </dgm:pt>
    <dgm:pt modelId="{2A6334DF-F2BF-4142-969D-AFB01166053D}">
      <dgm:prSet custT="1"/>
      <dgm:spPr/>
      <dgm:t>
        <a:bodyPr/>
        <a:lstStyle/>
        <a:p>
          <a:r>
            <a:rPr lang="en-GB" sz="2400" b="1" dirty="0"/>
            <a:t>Don’t trust unknown sources</a:t>
          </a:r>
        </a:p>
      </dgm:t>
    </dgm:pt>
    <dgm:pt modelId="{BFEF72E3-FE91-4AA2-9E8D-5908F214A204}" type="parTrans" cxnId="{0846DF41-121A-4A47-BE9D-084C9E4CDFB4}">
      <dgm:prSet/>
      <dgm:spPr/>
      <dgm:t>
        <a:bodyPr/>
        <a:lstStyle/>
        <a:p>
          <a:endParaRPr lang="en-GB" sz="2400" b="1"/>
        </a:p>
      </dgm:t>
    </dgm:pt>
    <dgm:pt modelId="{3D087739-BFC2-40D6-87FC-74919CD13435}" type="sibTrans" cxnId="{0846DF41-121A-4A47-BE9D-084C9E4CDFB4}">
      <dgm:prSet/>
      <dgm:spPr/>
      <dgm:t>
        <a:bodyPr/>
        <a:lstStyle/>
        <a:p>
          <a:endParaRPr lang="en-GB" sz="2400" b="1"/>
        </a:p>
      </dgm:t>
    </dgm:pt>
    <dgm:pt modelId="{34849BEC-B7DF-4AB5-8E52-96DB1F5470C1}">
      <dgm:prSet custT="1"/>
      <dgm:spPr/>
      <dgm:t>
        <a:bodyPr/>
        <a:lstStyle/>
        <a:p>
          <a:r>
            <a:rPr lang="en-GB" sz="2400" b="1" dirty="0"/>
            <a:t>Always verify</a:t>
          </a:r>
        </a:p>
      </dgm:t>
    </dgm:pt>
    <dgm:pt modelId="{0002588B-6236-4055-8FD2-6282AAF47EAD}" type="sibTrans" cxnId="{0F21E595-8FCD-4123-ABFB-E58BBF4B0FB4}">
      <dgm:prSet/>
      <dgm:spPr/>
      <dgm:t>
        <a:bodyPr/>
        <a:lstStyle/>
        <a:p>
          <a:endParaRPr lang="en-GB" sz="2400" b="1"/>
        </a:p>
      </dgm:t>
    </dgm:pt>
    <dgm:pt modelId="{45F4C170-67BE-47F3-8EF1-BB649FE16CE0}" type="parTrans" cxnId="{0F21E595-8FCD-4123-ABFB-E58BBF4B0FB4}">
      <dgm:prSet/>
      <dgm:spPr/>
      <dgm:t>
        <a:bodyPr/>
        <a:lstStyle/>
        <a:p>
          <a:endParaRPr lang="en-GB" sz="2400" b="1"/>
        </a:p>
      </dgm:t>
    </dgm:pt>
    <dgm:pt modelId="{14D0FCF0-1BB7-42BC-ADA5-B3D9226AB5FB}" type="pres">
      <dgm:prSet presAssocID="{2E83B947-15A1-42E8-B614-FB9575566E5B}" presName="matrix" presStyleCnt="0">
        <dgm:presLayoutVars>
          <dgm:chMax val="1"/>
          <dgm:dir/>
          <dgm:resizeHandles val="exact"/>
        </dgm:presLayoutVars>
      </dgm:prSet>
      <dgm:spPr/>
    </dgm:pt>
    <dgm:pt modelId="{59871F73-A8D8-4BE9-BFDD-BC196BD6FD9B}" type="pres">
      <dgm:prSet presAssocID="{2E83B947-15A1-42E8-B614-FB9575566E5B}" presName="diamond" presStyleLbl="bgShp" presStyleIdx="0" presStyleCnt="1"/>
      <dgm:spPr/>
    </dgm:pt>
    <dgm:pt modelId="{0D5B4B40-9CAD-4683-9592-C021C417E23A}" type="pres">
      <dgm:prSet presAssocID="{2E83B947-15A1-42E8-B614-FB9575566E5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0300EC2-8C02-45F5-8C73-739E39A7DB4F}" type="pres">
      <dgm:prSet presAssocID="{2E83B947-15A1-42E8-B614-FB9575566E5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820EC16-9DF8-46EC-B656-E36202ABCA49}" type="pres">
      <dgm:prSet presAssocID="{2E83B947-15A1-42E8-B614-FB9575566E5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07E9D45-A29C-4C53-916C-BA89F5913C3F}" type="pres">
      <dgm:prSet presAssocID="{2E83B947-15A1-42E8-B614-FB9575566E5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A38A908-362F-4A30-8C6B-9CEB82D9793C}" type="presOf" srcId="{2E83B947-15A1-42E8-B614-FB9575566E5B}" destId="{14D0FCF0-1BB7-42BC-ADA5-B3D9226AB5FB}" srcOrd="0" destOrd="0" presId="urn:microsoft.com/office/officeart/2005/8/layout/matrix3"/>
    <dgm:cxn modelId="{CEA43010-0F3F-4FF4-99B6-B18058CE7380}" type="presOf" srcId="{0DEBD724-884E-40AA-BC84-C0A566E9786D}" destId="{80300EC2-8C02-45F5-8C73-739E39A7DB4F}" srcOrd="0" destOrd="0" presId="urn:microsoft.com/office/officeart/2005/8/layout/matrix3"/>
    <dgm:cxn modelId="{0846DF41-121A-4A47-BE9D-084C9E4CDFB4}" srcId="{2E83B947-15A1-42E8-B614-FB9575566E5B}" destId="{2A6334DF-F2BF-4142-969D-AFB01166053D}" srcOrd="3" destOrd="0" parTransId="{BFEF72E3-FE91-4AA2-9E8D-5908F214A204}" sibTransId="{3D087739-BFC2-40D6-87FC-74919CD13435}"/>
    <dgm:cxn modelId="{20EAFB4B-EBCB-47C6-ABF5-692B8C8B7AEB}" type="presOf" srcId="{2A6334DF-F2BF-4142-969D-AFB01166053D}" destId="{207E9D45-A29C-4C53-916C-BA89F5913C3F}" srcOrd="0" destOrd="0" presId="urn:microsoft.com/office/officeart/2005/8/layout/matrix3"/>
    <dgm:cxn modelId="{CEA7214C-FABE-474F-9586-E2784B03280B}" type="presOf" srcId="{34849BEC-B7DF-4AB5-8E52-96DB1F5470C1}" destId="{4820EC16-9DF8-46EC-B656-E36202ABCA49}" srcOrd="0" destOrd="0" presId="urn:microsoft.com/office/officeart/2005/8/layout/matrix3"/>
    <dgm:cxn modelId="{592B414D-3D42-45A6-9A5D-284266CCA4C3}" type="presOf" srcId="{7ACC1CBA-225D-4B51-8E6E-F27DF0B38BDD}" destId="{0D5B4B40-9CAD-4683-9592-C021C417E23A}" srcOrd="0" destOrd="0" presId="urn:microsoft.com/office/officeart/2005/8/layout/matrix3"/>
    <dgm:cxn modelId="{F580D08A-EFC8-4BF3-8FD3-5B4D5897DA57}" srcId="{2E83B947-15A1-42E8-B614-FB9575566E5B}" destId="{0DEBD724-884E-40AA-BC84-C0A566E9786D}" srcOrd="1" destOrd="0" parTransId="{7200EFFB-0BE2-405D-AB9A-2C2AC8F63668}" sibTransId="{20E1245A-CF4B-494C-80E6-7BF6AB102EB2}"/>
    <dgm:cxn modelId="{0F21E595-8FCD-4123-ABFB-E58BBF4B0FB4}" srcId="{2E83B947-15A1-42E8-B614-FB9575566E5B}" destId="{34849BEC-B7DF-4AB5-8E52-96DB1F5470C1}" srcOrd="2" destOrd="0" parTransId="{45F4C170-67BE-47F3-8EF1-BB649FE16CE0}" sibTransId="{0002588B-6236-4055-8FD2-6282AAF47EAD}"/>
    <dgm:cxn modelId="{2A9860BE-4183-4BB3-A587-BDB0D0F60728}" srcId="{2E83B947-15A1-42E8-B614-FB9575566E5B}" destId="{7ACC1CBA-225D-4B51-8E6E-F27DF0B38BDD}" srcOrd="0" destOrd="0" parTransId="{96B4851A-B085-4FB3-8FD1-6C3CF40F3E80}" sibTransId="{F0F6F9FE-0CB1-4698-A29F-E2A7210EF855}"/>
    <dgm:cxn modelId="{F5F1F6BD-5309-436B-A37D-7DEC362154C4}" type="presParOf" srcId="{14D0FCF0-1BB7-42BC-ADA5-B3D9226AB5FB}" destId="{59871F73-A8D8-4BE9-BFDD-BC196BD6FD9B}" srcOrd="0" destOrd="0" presId="urn:microsoft.com/office/officeart/2005/8/layout/matrix3"/>
    <dgm:cxn modelId="{60FFF0C3-2D1B-4AFF-A3D7-BF05087FF01A}" type="presParOf" srcId="{14D0FCF0-1BB7-42BC-ADA5-B3D9226AB5FB}" destId="{0D5B4B40-9CAD-4683-9592-C021C417E23A}" srcOrd="1" destOrd="0" presId="urn:microsoft.com/office/officeart/2005/8/layout/matrix3"/>
    <dgm:cxn modelId="{82E8C8A6-7223-44E6-9E62-2A6A9ED44339}" type="presParOf" srcId="{14D0FCF0-1BB7-42BC-ADA5-B3D9226AB5FB}" destId="{80300EC2-8C02-45F5-8C73-739E39A7DB4F}" srcOrd="2" destOrd="0" presId="urn:microsoft.com/office/officeart/2005/8/layout/matrix3"/>
    <dgm:cxn modelId="{AEFD307D-3A9F-460A-8269-61F6FCB0515A}" type="presParOf" srcId="{14D0FCF0-1BB7-42BC-ADA5-B3D9226AB5FB}" destId="{4820EC16-9DF8-46EC-B656-E36202ABCA49}" srcOrd="3" destOrd="0" presId="urn:microsoft.com/office/officeart/2005/8/layout/matrix3"/>
    <dgm:cxn modelId="{4314EAED-165C-47C2-8BC5-3E8A23EB0B0A}" type="presParOf" srcId="{14D0FCF0-1BB7-42BC-ADA5-B3D9226AB5FB}" destId="{207E9D45-A29C-4C53-916C-BA89F5913C3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B1CA5C-FE32-4EF0-A7F5-EE4124463D91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BA588C9-5DC3-4B8C-AB42-2E7724880DF5}">
      <dgm:prSet custT="1"/>
      <dgm:spPr/>
      <dgm:t>
        <a:bodyPr/>
        <a:lstStyle/>
        <a:p>
          <a:pPr algn="l"/>
          <a:r>
            <a:rPr lang="en-US" sz="2000" b="1" i="0" baseline="0" dirty="0"/>
            <a:t>🎯 Be specific</a:t>
          </a:r>
          <a:r>
            <a:rPr lang="en-US" sz="2000" b="0" i="0" baseline="0" dirty="0"/>
            <a:t> </a:t>
          </a:r>
          <a:endParaRPr lang="en-GB" sz="2000" dirty="0"/>
        </a:p>
      </dgm:t>
    </dgm:pt>
    <dgm:pt modelId="{35B450A7-0FE0-4783-AB9C-EE7219C5C495}" type="parTrans" cxnId="{12DE47CD-4773-4D49-9779-3750E365A9F6}">
      <dgm:prSet/>
      <dgm:spPr/>
      <dgm:t>
        <a:bodyPr/>
        <a:lstStyle/>
        <a:p>
          <a:pPr algn="l"/>
          <a:endParaRPr lang="en-GB" sz="2000"/>
        </a:p>
      </dgm:t>
    </dgm:pt>
    <dgm:pt modelId="{409DB218-7235-4EAD-88C9-BDC99A4F16AD}" type="sibTrans" cxnId="{12DE47CD-4773-4D49-9779-3750E365A9F6}">
      <dgm:prSet/>
      <dgm:spPr/>
      <dgm:t>
        <a:bodyPr/>
        <a:lstStyle/>
        <a:p>
          <a:pPr algn="l"/>
          <a:endParaRPr lang="en-GB" sz="2000"/>
        </a:p>
      </dgm:t>
    </dgm:pt>
    <dgm:pt modelId="{7CEFFD86-5A07-4CDB-8C5E-6557D1D99530}">
      <dgm:prSet custT="1"/>
      <dgm:spPr/>
      <dgm:t>
        <a:bodyPr/>
        <a:lstStyle/>
        <a:p>
          <a:pPr algn="l"/>
          <a:r>
            <a:rPr lang="en-US" sz="2000" b="1" i="0" baseline="0" dirty="0"/>
            <a:t>📏 Set boundaries</a:t>
          </a:r>
          <a:r>
            <a:rPr lang="en-US" sz="2000" b="0" i="0" baseline="0" dirty="0"/>
            <a:t> </a:t>
          </a:r>
          <a:endParaRPr lang="en-GB" sz="2000" dirty="0"/>
        </a:p>
      </dgm:t>
    </dgm:pt>
    <dgm:pt modelId="{CD73206E-AD59-4A21-B4DD-3F85D58227ED}" type="parTrans" cxnId="{226A70DF-8770-4882-9AA1-2DE155C69C5E}">
      <dgm:prSet/>
      <dgm:spPr/>
      <dgm:t>
        <a:bodyPr/>
        <a:lstStyle/>
        <a:p>
          <a:pPr algn="l"/>
          <a:endParaRPr lang="en-GB" sz="2000"/>
        </a:p>
      </dgm:t>
    </dgm:pt>
    <dgm:pt modelId="{52F5CFFB-BAB1-437B-9BB1-5B2F7DE04798}" type="sibTrans" cxnId="{226A70DF-8770-4882-9AA1-2DE155C69C5E}">
      <dgm:prSet/>
      <dgm:spPr/>
      <dgm:t>
        <a:bodyPr/>
        <a:lstStyle/>
        <a:p>
          <a:pPr algn="l"/>
          <a:endParaRPr lang="en-GB" sz="2000"/>
        </a:p>
      </dgm:t>
    </dgm:pt>
    <dgm:pt modelId="{C97CE941-2F7A-4198-9870-C646AD2A6886}">
      <dgm:prSet custT="1"/>
      <dgm:spPr/>
      <dgm:t>
        <a:bodyPr/>
        <a:lstStyle/>
        <a:p>
          <a:pPr algn="l"/>
          <a:r>
            <a:rPr lang="en-US" sz="2000" b="1" i="0" baseline="0" dirty="0"/>
            <a:t>🎪 Provide context</a:t>
          </a:r>
          <a:r>
            <a:rPr lang="en-US" sz="2000" b="0" i="0" baseline="0" dirty="0"/>
            <a:t> </a:t>
          </a:r>
          <a:endParaRPr lang="en-GB" sz="2000" dirty="0"/>
        </a:p>
      </dgm:t>
    </dgm:pt>
    <dgm:pt modelId="{23214BA9-C45E-493B-8180-D07EDED28F49}" type="parTrans" cxnId="{A6793F21-50DC-41D1-BD51-9FA868AB013C}">
      <dgm:prSet/>
      <dgm:spPr/>
      <dgm:t>
        <a:bodyPr/>
        <a:lstStyle/>
        <a:p>
          <a:pPr algn="l"/>
          <a:endParaRPr lang="en-GB" sz="2000"/>
        </a:p>
      </dgm:t>
    </dgm:pt>
    <dgm:pt modelId="{37DADB0B-18E1-4E3E-8F83-0FD06F3A586F}" type="sibTrans" cxnId="{A6793F21-50DC-41D1-BD51-9FA868AB013C}">
      <dgm:prSet/>
      <dgm:spPr/>
      <dgm:t>
        <a:bodyPr/>
        <a:lstStyle/>
        <a:p>
          <a:pPr algn="l"/>
          <a:endParaRPr lang="en-GB" sz="2000"/>
        </a:p>
      </dgm:t>
    </dgm:pt>
    <dgm:pt modelId="{EEA0380C-373B-4EBD-BBF3-1D0FB3DDF3E1}">
      <dgm:prSet custT="1"/>
      <dgm:spPr>
        <a:solidFill>
          <a:srgbClr val="14B8B7"/>
        </a:solidFill>
      </dgm:spPr>
      <dgm:t>
        <a:bodyPr/>
        <a:lstStyle/>
        <a:p>
          <a:pPr algn="l"/>
          <a:r>
            <a:rPr lang="en-US" sz="2000" b="1" i="0" baseline="0" dirty="0"/>
            <a:t>📋 Request format</a:t>
          </a:r>
          <a:r>
            <a:rPr lang="en-US" sz="2000" b="0" i="0" baseline="0" dirty="0"/>
            <a:t> </a:t>
          </a:r>
          <a:endParaRPr lang="en-GB" sz="2000" dirty="0"/>
        </a:p>
      </dgm:t>
    </dgm:pt>
    <dgm:pt modelId="{EF5456F7-0053-4E70-813D-432852654D93}" type="parTrans" cxnId="{00B89056-8B59-496C-9304-04CA1AD90125}">
      <dgm:prSet/>
      <dgm:spPr/>
      <dgm:t>
        <a:bodyPr/>
        <a:lstStyle/>
        <a:p>
          <a:pPr algn="l"/>
          <a:endParaRPr lang="en-GB" sz="2000"/>
        </a:p>
      </dgm:t>
    </dgm:pt>
    <dgm:pt modelId="{D69061D4-7A80-44C4-B9A9-96EF9A33310C}" type="sibTrans" cxnId="{00B89056-8B59-496C-9304-04CA1AD90125}">
      <dgm:prSet/>
      <dgm:spPr/>
      <dgm:t>
        <a:bodyPr/>
        <a:lstStyle/>
        <a:p>
          <a:pPr algn="l"/>
          <a:endParaRPr lang="en-GB" sz="2000"/>
        </a:p>
      </dgm:t>
    </dgm:pt>
    <dgm:pt modelId="{48BFD598-E610-4FB1-A82F-5955C116D60E}">
      <dgm:prSet custT="1"/>
      <dgm:spPr/>
      <dgm:t>
        <a:bodyPr/>
        <a:lstStyle/>
        <a:p>
          <a:pPr algn="l"/>
          <a:r>
            <a:rPr lang="en-US" sz="2000" b="1" i="0" baseline="0" dirty="0"/>
            <a:t>🔄 Iterate</a:t>
          </a:r>
          <a:endParaRPr lang="en-GB" sz="2000" dirty="0"/>
        </a:p>
      </dgm:t>
    </dgm:pt>
    <dgm:pt modelId="{4BD55637-8067-459D-8B11-131686E32B9B}" type="parTrans" cxnId="{0329CC37-5A0E-47E0-9DDA-F8895E50DDAA}">
      <dgm:prSet/>
      <dgm:spPr/>
      <dgm:t>
        <a:bodyPr/>
        <a:lstStyle/>
        <a:p>
          <a:pPr algn="l"/>
          <a:endParaRPr lang="en-GB" sz="2000"/>
        </a:p>
      </dgm:t>
    </dgm:pt>
    <dgm:pt modelId="{B6D141DC-44A5-4EFD-9150-8DA68D42530C}" type="sibTrans" cxnId="{0329CC37-5A0E-47E0-9DDA-F8895E50DDAA}">
      <dgm:prSet/>
      <dgm:spPr/>
      <dgm:t>
        <a:bodyPr/>
        <a:lstStyle/>
        <a:p>
          <a:pPr algn="l"/>
          <a:endParaRPr lang="en-GB" sz="2000"/>
        </a:p>
      </dgm:t>
    </dgm:pt>
    <dgm:pt modelId="{9644271F-9349-423A-B35D-30D748FC0EF9}">
      <dgm:prSet custT="1"/>
      <dgm:spPr/>
      <dgm:t>
        <a:bodyPr/>
        <a:lstStyle/>
        <a:p>
          <a:pPr algn="l"/>
          <a:r>
            <a:rPr lang="en-US" sz="2000" b="0" i="0" baseline="0" dirty="0"/>
            <a:t>Say exactly what you want</a:t>
          </a:r>
          <a:endParaRPr lang="en-GB" sz="2000" dirty="0"/>
        </a:p>
      </dgm:t>
    </dgm:pt>
    <dgm:pt modelId="{F8F739C2-E7D7-455E-B13D-3B9B14C2C23A}" type="parTrans" cxnId="{6C5CA3FD-666B-4B66-B326-D60D31250369}">
      <dgm:prSet/>
      <dgm:spPr/>
      <dgm:t>
        <a:bodyPr/>
        <a:lstStyle/>
        <a:p>
          <a:pPr algn="l"/>
          <a:endParaRPr lang="en-GB" sz="2000"/>
        </a:p>
      </dgm:t>
    </dgm:pt>
    <dgm:pt modelId="{630338F4-D246-4B06-8539-4697FC5A9B68}" type="sibTrans" cxnId="{6C5CA3FD-666B-4B66-B326-D60D31250369}">
      <dgm:prSet/>
      <dgm:spPr/>
      <dgm:t>
        <a:bodyPr/>
        <a:lstStyle/>
        <a:p>
          <a:pPr algn="l"/>
          <a:endParaRPr lang="en-GB" sz="2000"/>
        </a:p>
      </dgm:t>
    </dgm:pt>
    <dgm:pt modelId="{00347DAC-E827-4BA7-9CB8-7B224BDAC22B}">
      <dgm:prSet custT="1"/>
      <dgm:spPr/>
      <dgm:t>
        <a:bodyPr/>
        <a:lstStyle/>
        <a:p>
          <a:pPr algn="l"/>
          <a:r>
            <a:rPr lang="en-US" sz="2000" b="0" i="0" baseline="0" dirty="0"/>
            <a:t>Give word limits, format preferences</a:t>
          </a:r>
          <a:endParaRPr lang="en-GB" sz="2000" dirty="0"/>
        </a:p>
      </dgm:t>
    </dgm:pt>
    <dgm:pt modelId="{0CDF3615-F4DD-4FBD-8586-5028CFEFFD50}" type="parTrans" cxnId="{0BA81393-D67B-42EA-9B8A-A395D3E87F3F}">
      <dgm:prSet/>
      <dgm:spPr/>
      <dgm:t>
        <a:bodyPr/>
        <a:lstStyle/>
        <a:p>
          <a:pPr algn="l"/>
          <a:endParaRPr lang="en-GB" sz="2000"/>
        </a:p>
      </dgm:t>
    </dgm:pt>
    <dgm:pt modelId="{8F2FF8FC-6094-4736-8E85-9B7534C32F89}" type="sibTrans" cxnId="{0BA81393-D67B-42EA-9B8A-A395D3E87F3F}">
      <dgm:prSet/>
      <dgm:spPr/>
      <dgm:t>
        <a:bodyPr/>
        <a:lstStyle/>
        <a:p>
          <a:pPr algn="l"/>
          <a:endParaRPr lang="en-GB" sz="2000"/>
        </a:p>
      </dgm:t>
    </dgm:pt>
    <dgm:pt modelId="{C48BAB87-4083-4855-B348-505099D4C1EC}">
      <dgm:prSet custT="1"/>
      <dgm:spPr/>
      <dgm:t>
        <a:bodyPr/>
        <a:lstStyle/>
        <a:p>
          <a:pPr algn="l"/>
          <a:r>
            <a:rPr lang="en-US" sz="2000" b="0" i="0" baseline="0" dirty="0"/>
            <a:t>Explain the audience and purpose</a:t>
          </a:r>
          <a:endParaRPr lang="en-GB" sz="2000" dirty="0"/>
        </a:p>
      </dgm:t>
    </dgm:pt>
    <dgm:pt modelId="{A9D40ECB-24BC-4F89-83BA-2CEF4654037E}" type="parTrans" cxnId="{74DBF74E-E424-4B1D-8D04-35C698A4ADD6}">
      <dgm:prSet/>
      <dgm:spPr/>
      <dgm:t>
        <a:bodyPr/>
        <a:lstStyle/>
        <a:p>
          <a:pPr algn="l"/>
          <a:endParaRPr lang="en-GB" sz="2000"/>
        </a:p>
      </dgm:t>
    </dgm:pt>
    <dgm:pt modelId="{8021DDB1-2ADC-42C0-A2E1-CF8C6D5BFEA0}" type="sibTrans" cxnId="{74DBF74E-E424-4B1D-8D04-35C698A4ADD6}">
      <dgm:prSet/>
      <dgm:spPr/>
      <dgm:t>
        <a:bodyPr/>
        <a:lstStyle/>
        <a:p>
          <a:pPr algn="l"/>
          <a:endParaRPr lang="en-GB" sz="2000"/>
        </a:p>
      </dgm:t>
    </dgm:pt>
    <dgm:pt modelId="{E608E593-F687-44BB-8C00-35EF0694969A}">
      <dgm:prSet custT="1"/>
      <dgm:spPr/>
      <dgm:t>
        <a:bodyPr/>
        <a:lstStyle/>
        <a:p>
          <a:pPr algn="l"/>
          <a:r>
            <a:rPr lang="en-US" sz="2000" b="0" i="0" baseline="0" dirty="0"/>
            <a:t>Ask for lists, tables, paragraphs</a:t>
          </a:r>
          <a:endParaRPr lang="en-GB" sz="2000" dirty="0"/>
        </a:p>
      </dgm:t>
    </dgm:pt>
    <dgm:pt modelId="{6E95AFC1-DD68-4A7E-A483-07654C226446}" type="parTrans" cxnId="{27FA3234-1089-4DC0-BB17-DA6785F391C9}">
      <dgm:prSet/>
      <dgm:spPr/>
      <dgm:t>
        <a:bodyPr/>
        <a:lstStyle/>
        <a:p>
          <a:pPr algn="l"/>
          <a:endParaRPr lang="en-GB" sz="2000"/>
        </a:p>
      </dgm:t>
    </dgm:pt>
    <dgm:pt modelId="{541998A0-8D6E-4A5E-8330-8C4224D3D48E}" type="sibTrans" cxnId="{27FA3234-1089-4DC0-BB17-DA6785F391C9}">
      <dgm:prSet/>
      <dgm:spPr/>
      <dgm:t>
        <a:bodyPr/>
        <a:lstStyle/>
        <a:p>
          <a:pPr algn="l"/>
          <a:endParaRPr lang="en-GB" sz="2000"/>
        </a:p>
      </dgm:t>
    </dgm:pt>
    <dgm:pt modelId="{508EAF88-4FF0-4674-A5EE-F1186F4BB7C6}">
      <dgm:prSet custT="1"/>
      <dgm:spPr/>
      <dgm:t>
        <a:bodyPr/>
        <a:lstStyle/>
        <a:p>
          <a:pPr algn="l"/>
          <a:r>
            <a:rPr lang="en-US" sz="2000" b="0" i="0" baseline="0" dirty="0"/>
            <a:t>Refine your prompt on what you get back</a:t>
          </a:r>
          <a:endParaRPr lang="en-GB" sz="2000" dirty="0"/>
        </a:p>
      </dgm:t>
    </dgm:pt>
    <dgm:pt modelId="{3D6FB91B-285B-4CD8-87DB-8EABE33A590B}" type="parTrans" cxnId="{5A8E189F-E1BB-4C18-B137-55F64B711D90}">
      <dgm:prSet/>
      <dgm:spPr/>
      <dgm:t>
        <a:bodyPr/>
        <a:lstStyle/>
        <a:p>
          <a:pPr algn="l"/>
          <a:endParaRPr lang="en-GB" sz="2000"/>
        </a:p>
      </dgm:t>
    </dgm:pt>
    <dgm:pt modelId="{2253B522-4302-4995-A4C0-0872B651E46A}" type="sibTrans" cxnId="{5A8E189F-E1BB-4C18-B137-55F64B711D90}">
      <dgm:prSet/>
      <dgm:spPr/>
      <dgm:t>
        <a:bodyPr/>
        <a:lstStyle/>
        <a:p>
          <a:pPr algn="l"/>
          <a:endParaRPr lang="en-GB" sz="2000"/>
        </a:p>
      </dgm:t>
    </dgm:pt>
    <dgm:pt modelId="{FC2A091C-2692-4143-8F51-E9DED4DA778E}" type="pres">
      <dgm:prSet presAssocID="{1CB1CA5C-FE32-4EF0-A7F5-EE4124463D91}" presName="Name0" presStyleCnt="0">
        <dgm:presLayoutVars>
          <dgm:dir/>
          <dgm:animLvl val="lvl"/>
          <dgm:resizeHandles val="exact"/>
        </dgm:presLayoutVars>
      </dgm:prSet>
      <dgm:spPr/>
    </dgm:pt>
    <dgm:pt modelId="{F90FD1D5-868D-49D0-9E9B-B1D91BE646B0}" type="pres">
      <dgm:prSet presAssocID="{7BA588C9-5DC3-4B8C-AB42-2E7724880DF5}" presName="linNode" presStyleCnt="0"/>
      <dgm:spPr/>
    </dgm:pt>
    <dgm:pt modelId="{0C843BA9-182F-4005-B600-5F5CCF8BFF1F}" type="pres">
      <dgm:prSet presAssocID="{7BA588C9-5DC3-4B8C-AB42-2E7724880DF5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9148442E-B42B-4308-BD97-727C3F2417F4}" type="pres">
      <dgm:prSet presAssocID="{7BA588C9-5DC3-4B8C-AB42-2E7724880DF5}" presName="descendantText" presStyleLbl="alignAccFollowNode1" presStyleIdx="0" presStyleCnt="5">
        <dgm:presLayoutVars>
          <dgm:bulletEnabled val="1"/>
        </dgm:presLayoutVars>
      </dgm:prSet>
      <dgm:spPr/>
    </dgm:pt>
    <dgm:pt modelId="{88AAF8FD-CD95-4A4A-8532-1FF9029601DC}" type="pres">
      <dgm:prSet presAssocID="{409DB218-7235-4EAD-88C9-BDC99A4F16AD}" presName="sp" presStyleCnt="0"/>
      <dgm:spPr/>
    </dgm:pt>
    <dgm:pt modelId="{D30C5990-A31A-4175-B652-B3C80D6FEA76}" type="pres">
      <dgm:prSet presAssocID="{7CEFFD86-5A07-4CDB-8C5E-6557D1D99530}" presName="linNode" presStyleCnt="0"/>
      <dgm:spPr/>
    </dgm:pt>
    <dgm:pt modelId="{3201576D-F47B-4061-9309-76363E1205F8}" type="pres">
      <dgm:prSet presAssocID="{7CEFFD86-5A07-4CDB-8C5E-6557D1D9953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E52F1F38-1FCB-4A3E-820B-6F99DD7F734A}" type="pres">
      <dgm:prSet presAssocID="{7CEFFD86-5A07-4CDB-8C5E-6557D1D99530}" presName="descendantText" presStyleLbl="alignAccFollowNode1" presStyleIdx="1" presStyleCnt="5">
        <dgm:presLayoutVars>
          <dgm:bulletEnabled val="1"/>
        </dgm:presLayoutVars>
      </dgm:prSet>
      <dgm:spPr/>
    </dgm:pt>
    <dgm:pt modelId="{F1F47A52-88FB-46C3-AC76-BAD73D3DD083}" type="pres">
      <dgm:prSet presAssocID="{52F5CFFB-BAB1-437B-9BB1-5B2F7DE04798}" presName="sp" presStyleCnt="0"/>
      <dgm:spPr/>
    </dgm:pt>
    <dgm:pt modelId="{771AC687-BAE0-40E2-9F71-CD04574DC80B}" type="pres">
      <dgm:prSet presAssocID="{C97CE941-2F7A-4198-9870-C646AD2A6886}" presName="linNode" presStyleCnt="0"/>
      <dgm:spPr/>
    </dgm:pt>
    <dgm:pt modelId="{36C7BF74-2EE9-4DE1-A40D-E52B6C16D9DA}" type="pres">
      <dgm:prSet presAssocID="{C97CE941-2F7A-4198-9870-C646AD2A6886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3FC8F2A4-1EE7-4D2F-B676-2B54DB609A7C}" type="pres">
      <dgm:prSet presAssocID="{C97CE941-2F7A-4198-9870-C646AD2A6886}" presName="descendantText" presStyleLbl="alignAccFollowNode1" presStyleIdx="2" presStyleCnt="5">
        <dgm:presLayoutVars>
          <dgm:bulletEnabled val="1"/>
        </dgm:presLayoutVars>
      </dgm:prSet>
      <dgm:spPr/>
    </dgm:pt>
    <dgm:pt modelId="{E50403FA-D5D2-4786-96EE-7FCBFF0D6367}" type="pres">
      <dgm:prSet presAssocID="{37DADB0B-18E1-4E3E-8F83-0FD06F3A586F}" presName="sp" presStyleCnt="0"/>
      <dgm:spPr/>
    </dgm:pt>
    <dgm:pt modelId="{C9C69464-9D05-4826-A46E-316935E6AC93}" type="pres">
      <dgm:prSet presAssocID="{EEA0380C-373B-4EBD-BBF3-1D0FB3DDF3E1}" presName="linNode" presStyleCnt="0"/>
      <dgm:spPr/>
    </dgm:pt>
    <dgm:pt modelId="{45BD1B8D-E324-4273-B57F-2D3EAA2C0654}" type="pres">
      <dgm:prSet presAssocID="{EEA0380C-373B-4EBD-BBF3-1D0FB3DDF3E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74E950C4-E121-44A8-8210-EABB3CC88F0B}" type="pres">
      <dgm:prSet presAssocID="{EEA0380C-373B-4EBD-BBF3-1D0FB3DDF3E1}" presName="descendantText" presStyleLbl="alignAccFollowNode1" presStyleIdx="3" presStyleCnt="5">
        <dgm:presLayoutVars>
          <dgm:bulletEnabled val="1"/>
        </dgm:presLayoutVars>
      </dgm:prSet>
      <dgm:spPr/>
    </dgm:pt>
    <dgm:pt modelId="{84290788-E3DE-4245-B84D-42FDF1FFD5B4}" type="pres">
      <dgm:prSet presAssocID="{D69061D4-7A80-44C4-B9A9-96EF9A33310C}" presName="sp" presStyleCnt="0"/>
      <dgm:spPr/>
    </dgm:pt>
    <dgm:pt modelId="{2157AD82-73F6-4B68-8E8F-DD9B2ACD1361}" type="pres">
      <dgm:prSet presAssocID="{48BFD598-E610-4FB1-A82F-5955C116D60E}" presName="linNode" presStyleCnt="0"/>
      <dgm:spPr/>
    </dgm:pt>
    <dgm:pt modelId="{4419DEA9-2C44-41FC-85E7-815A5102B29A}" type="pres">
      <dgm:prSet presAssocID="{48BFD598-E610-4FB1-A82F-5955C116D60E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69F2CFE7-1FAE-4915-871D-4F9DF1B63161}" type="pres">
      <dgm:prSet presAssocID="{48BFD598-E610-4FB1-A82F-5955C116D60E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4BE85610-CDED-4BE6-A5D3-3C6A0C924D47}" type="presOf" srcId="{48BFD598-E610-4FB1-A82F-5955C116D60E}" destId="{4419DEA9-2C44-41FC-85E7-815A5102B29A}" srcOrd="0" destOrd="0" presId="urn:microsoft.com/office/officeart/2005/8/layout/vList5"/>
    <dgm:cxn modelId="{46EA0414-5EF1-4A6F-8A04-C08213A06F02}" type="presOf" srcId="{7CEFFD86-5A07-4CDB-8C5E-6557D1D99530}" destId="{3201576D-F47B-4061-9309-76363E1205F8}" srcOrd="0" destOrd="0" presId="urn:microsoft.com/office/officeart/2005/8/layout/vList5"/>
    <dgm:cxn modelId="{A6793F21-50DC-41D1-BD51-9FA868AB013C}" srcId="{1CB1CA5C-FE32-4EF0-A7F5-EE4124463D91}" destId="{C97CE941-2F7A-4198-9870-C646AD2A6886}" srcOrd="2" destOrd="0" parTransId="{23214BA9-C45E-493B-8180-D07EDED28F49}" sibTransId="{37DADB0B-18E1-4E3E-8F83-0FD06F3A586F}"/>
    <dgm:cxn modelId="{27FA3234-1089-4DC0-BB17-DA6785F391C9}" srcId="{EEA0380C-373B-4EBD-BBF3-1D0FB3DDF3E1}" destId="{E608E593-F687-44BB-8C00-35EF0694969A}" srcOrd="0" destOrd="0" parTransId="{6E95AFC1-DD68-4A7E-A483-07654C226446}" sibTransId="{541998A0-8D6E-4A5E-8330-8C4224D3D48E}"/>
    <dgm:cxn modelId="{0329CC37-5A0E-47E0-9DDA-F8895E50DDAA}" srcId="{1CB1CA5C-FE32-4EF0-A7F5-EE4124463D91}" destId="{48BFD598-E610-4FB1-A82F-5955C116D60E}" srcOrd="4" destOrd="0" parTransId="{4BD55637-8067-459D-8B11-131686E32B9B}" sibTransId="{B6D141DC-44A5-4EFD-9150-8DA68D42530C}"/>
    <dgm:cxn modelId="{FD44DE5C-20F7-4CF1-82E4-4F0626757DD4}" type="presOf" srcId="{E608E593-F687-44BB-8C00-35EF0694969A}" destId="{74E950C4-E121-44A8-8210-EABB3CC88F0B}" srcOrd="0" destOrd="0" presId="urn:microsoft.com/office/officeart/2005/8/layout/vList5"/>
    <dgm:cxn modelId="{BC444960-EED0-4B28-A919-B8C31D4AB9DC}" type="presOf" srcId="{9644271F-9349-423A-B35D-30D748FC0EF9}" destId="{9148442E-B42B-4308-BD97-727C3F2417F4}" srcOrd="0" destOrd="0" presId="urn:microsoft.com/office/officeart/2005/8/layout/vList5"/>
    <dgm:cxn modelId="{005BA162-86BD-4D4C-A444-A27ED03FBDDF}" type="presOf" srcId="{7BA588C9-5DC3-4B8C-AB42-2E7724880DF5}" destId="{0C843BA9-182F-4005-B600-5F5CCF8BFF1F}" srcOrd="0" destOrd="0" presId="urn:microsoft.com/office/officeart/2005/8/layout/vList5"/>
    <dgm:cxn modelId="{74DBF74E-E424-4B1D-8D04-35C698A4ADD6}" srcId="{C97CE941-2F7A-4198-9870-C646AD2A6886}" destId="{C48BAB87-4083-4855-B348-505099D4C1EC}" srcOrd="0" destOrd="0" parTransId="{A9D40ECB-24BC-4F89-83BA-2CEF4654037E}" sibTransId="{8021DDB1-2ADC-42C0-A2E1-CF8C6D5BFEA0}"/>
    <dgm:cxn modelId="{D3BC5F74-DEAA-46E6-B5A1-0DC74822F6F0}" type="presOf" srcId="{C48BAB87-4083-4855-B348-505099D4C1EC}" destId="{3FC8F2A4-1EE7-4D2F-B676-2B54DB609A7C}" srcOrd="0" destOrd="0" presId="urn:microsoft.com/office/officeart/2005/8/layout/vList5"/>
    <dgm:cxn modelId="{00B89056-8B59-496C-9304-04CA1AD90125}" srcId="{1CB1CA5C-FE32-4EF0-A7F5-EE4124463D91}" destId="{EEA0380C-373B-4EBD-BBF3-1D0FB3DDF3E1}" srcOrd="3" destOrd="0" parTransId="{EF5456F7-0053-4E70-813D-432852654D93}" sibTransId="{D69061D4-7A80-44C4-B9A9-96EF9A33310C}"/>
    <dgm:cxn modelId="{93B57880-4AAE-4C75-A8BA-AB0C885E014B}" type="presOf" srcId="{00347DAC-E827-4BA7-9CB8-7B224BDAC22B}" destId="{E52F1F38-1FCB-4A3E-820B-6F99DD7F734A}" srcOrd="0" destOrd="0" presId="urn:microsoft.com/office/officeart/2005/8/layout/vList5"/>
    <dgm:cxn modelId="{1302E782-B58B-4C41-8AF1-F02DA58DFB90}" type="presOf" srcId="{C97CE941-2F7A-4198-9870-C646AD2A6886}" destId="{36C7BF74-2EE9-4DE1-A40D-E52B6C16D9DA}" srcOrd="0" destOrd="0" presId="urn:microsoft.com/office/officeart/2005/8/layout/vList5"/>
    <dgm:cxn modelId="{0BA81393-D67B-42EA-9B8A-A395D3E87F3F}" srcId="{7CEFFD86-5A07-4CDB-8C5E-6557D1D99530}" destId="{00347DAC-E827-4BA7-9CB8-7B224BDAC22B}" srcOrd="0" destOrd="0" parTransId="{0CDF3615-F4DD-4FBD-8586-5028CFEFFD50}" sibTransId="{8F2FF8FC-6094-4736-8E85-9B7534C32F89}"/>
    <dgm:cxn modelId="{82964C94-AA0D-444D-9645-DF4B2E94E0F8}" type="presOf" srcId="{1CB1CA5C-FE32-4EF0-A7F5-EE4124463D91}" destId="{FC2A091C-2692-4143-8F51-E9DED4DA778E}" srcOrd="0" destOrd="0" presId="urn:microsoft.com/office/officeart/2005/8/layout/vList5"/>
    <dgm:cxn modelId="{5A8E189F-E1BB-4C18-B137-55F64B711D90}" srcId="{48BFD598-E610-4FB1-A82F-5955C116D60E}" destId="{508EAF88-4FF0-4674-A5EE-F1186F4BB7C6}" srcOrd="0" destOrd="0" parTransId="{3D6FB91B-285B-4CD8-87DB-8EABE33A590B}" sibTransId="{2253B522-4302-4995-A4C0-0872B651E46A}"/>
    <dgm:cxn modelId="{C15C8FC3-F1B4-406B-AB94-1E6D72180303}" type="presOf" srcId="{EEA0380C-373B-4EBD-BBF3-1D0FB3DDF3E1}" destId="{45BD1B8D-E324-4273-B57F-2D3EAA2C0654}" srcOrd="0" destOrd="0" presId="urn:microsoft.com/office/officeart/2005/8/layout/vList5"/>
    <dgm:cxn modelId="{12DE47CD-4773-4D49-9779-3750E365A9F6}" srcId="{1CB1CA5C-FE32-4EF0-A7F5-EE4124463D91}" destId="{7BA588C9-5DC3-4B8C-AB42-2E7724880DF5}" srcOrd="0" destOrd="0" parTransId="{35B450A7-0FE0-4783-AB9C-EE7219C5C495}" sibTransId="{409DB218-7235-4EAD-88C9-BDC99A4F16AD}"/>
    <dgm:cxn modelId="{13FBB0D9-560C-472B-834A-18304A9C50B9}" type="presOf" srcId="{508EAF88-4FF0-4674-A5EE-F1186F4BB7C6}" destId="{69F2CFE7-1FAE-4915-871D-4F9DF1B63161}" srcOrd="0" destOrd="0" presId="urn:microsoft.com/office/officeart/2005/8/layout/vList5"/>
    <dgm:cxn modelId="{226A70DF-8770-4882-9AA1-2DE155C69C5E}" srcId="{1CB1CA5C-FE32-4EF0-A7F5-EE4124463D91}" destId="{7CEFFD86-5A07-4CDB-8C5E-6557D1D99530}" srcOrd="1" destOrd="0" parTransId="{CD73206E-AD59-4A21-B4DD-3F85D58227ED}" sibTransId="{52F5CFFB-BAB1-437B-9BB1-5B2F7DE04798}"/>
    <dgm:cxn modelId="{6C5CA3FD-666B-4B66-B326-D60D31250369}" srcId="{7BA588C9-5DC3-4B8C-AB42-2E7724880DF5}" destId="{9644271F-9349-423A-B35D-30D748FC0EF9}" srcOrd="0" destOrd="0" parTransId="{F8F739C2-E7D7-455E-B13D-3B9B14C2C23A}" sibTransId="{630338F4-D246-4B06-8539-4697FC5A9B68}"/>
    <dgm:cxn modelId="{577A8335-06AF-4C89-ABB9-1EAA7B2B05FB}" type="presParOf" srcId="{FC2A091C-2692-4143-8F51-E9DED4DA778E}" destId="{F90FD1D5-868D-49D0-9E9B-B1D91BE646B0}" srcOrd="0" destOrd="0" presId="urn:microsoft.com/office/officeart/2005/8/layout/vList5"/>
    <dgm:cxn modelId="{BBDA486E-7DAB-41CE-ADE3-41C04FB4423B}" type="presParOf" srcId="{F90FD1D5-868D-49D0-9E9B-B1D91BE646B0}" destId="{0C843BA9-182F-4005-B600-5F5CCF8BFF1F}" srcOrd="0" destOrd="0" presId="urn:microsoft.com/office/officeart/2005/8/layout/vList5"/>
    <dgm:cxn modelId="{144B5315-5907-4C80-AFBC-168189DB3884}" type="presParOf" srcId="{F90FD1D5-868D-49D0-9E9B-B1D91BE646B0}" destId="{9148442E-B42B-4308-BD97-727C3F2417F4}" srcOrd="1" destOrd="0" presId="urn:microsoft.com/office/officeart/2005/8/layout/vList5"/>
    <dgm:cxn modelId="{3C575333-4B9F-487C-B889-CD4D38FC9FF4}" type="presParOf" srcId="{FC2A091C-2692-4143-8F51-E9DED4DA778E}" destId="{88AAF8FD-CD95-4A4A-8532-1FF9029601DC}" srcOrd="1" destOrd="0" presId="urn:microsoft.com/office/officeart/2005/8/layout/vList5"/>
    <dgm:cxn modelId="{BC938661-E5D7-47ED-964C-136F5473AB07}" type="presParOf" srcId="{FC2A091C-2692-4143-8F51-E9DED4DA778E}" destId="{D30C5990-A31A-4175-B652-B3C80D6FEA76}" srcOrd="2" destOrd="0" presId="urn:microsoft.com/office/officeart/2005/8/layout/vList5"/>
    <dgm:cxn modelId="{54C1D994-2A13-4F4D-9C47-B475A1BC7760}" type="presParOf" srcId="{D30C5990-A31A-4175-B652-B3C80D6FEA76}" destId="{3201576D-F47B-4061-9309-76363E1205F8}" srcOrd="0" destOrd="0" presId="urn:microsoft.com/office/officeart/2005/8/layout/vList5"/>
    <dgm:cxn modelId="{580BDB91-D55F-4D0D-8C19-66C4D166F091}" type="presParOf" srcId="{D30C5990-A31A-4175-B652-B3C80D6FEA76}" destId="{E52F1F38-1FCB-4A3E-820B-6F99DD7F734A}" srcOrd="1" destOrd="0" presId="urn:microsoft.com/office/officeart/2005/8/layout/vList5"/>
    <dgm:cxn modelId="{CCB5DD4E-AC7A-4CD5-9040-BFF871D1C6A7}" type="presParOf" srcId="{FC2A091C-2692-4143-8F51-E9DED4DA778E}" destId="{F1F47A52-88FB-46C3-AC76-BAD73D3DD083}" srcOrd="3" destOrd="0" presId="urn:microsoft.com/office/officeart/2005/8/layout/vList5"/>
    <dgm:cxn modelId="{C3A4A01A-AB74-4159-B8C2-7FCF5FE0F4FE}" type="presParOf" srcId="{FC2A091C-2692-4143-8F51-E9DED4DA778E}" destId="{771AC687-BAE0-40E2-9F71-CD04574DC80B}" srcOrd="4" destOrd="0" presId="urn:microsoft.com/office/officeart/2005/8/layout/vList5"/>
    <dgm:cxn modelId="{AE42A545-1E20-4F01-8792-D1FA2AAC8FE7}" type="presParOf" srcId="{771AC687-BAE0-40E2-9F71-CD04574DC80B}" destId="{36C7BF74-2EE9-4DE1-A40D-E52B6C16D9DA}" srcOrd="0" destOrd="0" presId="urn:microsoft.com/office/officeart/2005/8/layout/vList5"/>
    <dgm:cxn modelId="{9AF246D5-2EE3-415A-A51C-90FDDF421BCD}" type="presParOf" srcId="{771AC687-BAE0-40E2-9F71-CD04574DC80B}" destId="{3FC8F2A4-1EE7-4D2F-B676-2B54DB609A7C}" srcOrd="1" destOrd="0" presId="urn:microsoft.com/office/officeart/2005/8/layout/vList5"/>
    <dgm:cxn modelId="{4C2455AF-A7C7-4CAD-817E-CFC476AC20E8}" type="presParOf" srcId="{FC2A091C-2692-4143-8F51-E9DED4DA778E}" destId="{E50403FA-D5D2-4786-96EE-7FCBFF0D6367}" srcOrd="5" destOrd="0" presId="urn:microsoft.com/office/officeart/2005/8/layout/vList5"/>
    <dgm:cxn modelId="{95420140-6652-4C0A-B677-2BD40CCB79EE}" type="presParOf" srcId="{FC2A091C-2692-4143-8F51-E9DED4DA778E}" destId="{C9C69464-9D05-4826-A46E-316935E6AC93}" srcOrd="6" destOrd="0" presId="urn:microsoft.com/office/officeart/2005/8/layout/vList5"/>
    <dgm:cxn modelId="{EEDC5AAE-E63D-4D77-9353-4F9FA6EE3B04}" type="presParOf" srcId="{C9C69464-9D05-4826-A46E-316935E6AC93}" destId="{45BD1B8D-E324-4273-B57F-2D3EAA2C0654}" srcOrd="0" destOrd="0" presId="urn:microsoft.com/office/officeart/2005/8/layout/vList5"/>
    <dgm:cxn modelId="{206DD24B-A22A-4A6E-8769-840E0F37726D}" type="presParOf" srcId="{C9C69464-9D05-4826-A46E-316935E6AC93}" destId="{74E950C4-E121-44A8-8210-EABB3CC88F0B}" srcOrd="1" destOrd="0" presId="urn:microsoft.com/office/officeart/2005/8/layout/vList5"/>
    <dgm:cxn modelId="{6C9C6568-FAEC-4EA4-A0D0-BC80E90E6D03}" type="presParOf" srcId="{FC2A091C-2692-4143-8F51-E9DED4DA778E}" destId="{84290788-E3DE-4245-B84D-42FDF1FFD5B4}" srcOrd="7" destOrd="0" presId="urn:microsoft.com/office/officeart/2005/8/layout/vList5"/>
    <dgm:cxn modelId="{C3A2B5E3-7083-4AC9-9F59-DA4EBA57A45C}" type="presParOf" srcId="{FC2A091C-2692-4143-8F51-E9DED4DA778E}" destId="{2157AD82-73F6-4B68-8E8F-DD9B2ACD1361}" srcOrd="8" destOrd="0" presId="urn:microsoft.com/office/officeart/2005/8/layout/vList5"/>
    <dgm:cxn modelId="{A1BFE61A-3B0B-48ED-B0F7-3B09BEDE524D}" type="presParOf" srcId="{2157AD82-73F6-4B68-8E8F-DD9B2ACD1361}" destId="{4419DEA9-2C44-41FC-85E7-815A5102B29A}" srcOrd="0" destOrd="0" presId="urn:microsoft.com/office/officeart/2005/8/layout/vList5"/>
    <dgm:cxn modelId="{C222A962-B7EB-474D-A83B-ABBD6F277685}" type="presParOf" srcId="{2157AD82-73F6-4B68-8E8F-DD9B2ACD1361}" destId="{69F2CFE7-1FAE-4915-871D-4F9DF1B6316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92C7AE-5A5E-4D50-89FD-7B3415390C1C}" type="doc">
      <dgm:prSet loTypeId="urn:microsoft.com/office/officeart/2005/8/layout/lProcess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225D29C2-A8A5-4B8C-B1E9-02A9806E7DBC}">
      <dgm:prSet/>
      <dgm:spPr/>
      <dgm:t>
        <a:bodyPr/>
        <a:lstStyle/>
        <a:p>
          <a:r>
            <a:rPr lang="en-GB" dirty="0"/>
            <a:t>Persona </a:t>
          </a:r>
        </a:p>
      </dgm:t>
    </dgm:pt>
    <dgm:pt modelId="{ECEA6795-4411-472D-B5C2-294326D065E0}" type="parTrans" cxnId="{42456523-C02E-4A97-A704-445D581573D4}">
      <dgm:prSet/>
      <dgm:spPr/>
      <dgm:t>
        <a:bodyPr/>
        <a:lstStyle/>
        <a:p>
          <a:endParaRPr lang="en-GB"/>
        </a:p>
      </dgm:t>
    </dgm:pt>
    <dgm:pt modelId="{FE23ABA2-A0EB-4048-8B6E-3CB05D0D200F}" type="sibTrans" cxnId="{42456523-C02E-4A97-A704-445D581573D4}">
      <dgm:prSet/>
      <dgm:spPr/>
      <dgm:t>
        <a:bodyPr/>
        <a:lstStyle/>
        <a:p>
          <a:endParaRPr lang="en-GB"/>
        </a:p>
      </dgm:t>
    </dgm:pt>
    <dgm:pt modelId="{CC5D8E4E-B0EE-45C4-A2AA-781E9F474AE5}">
      <dgm:prSet/>
      <dgm:spPr/>
      <dgm:t>
        <a:bodyPr/>
        <a:lstStyle/>
        <a:p>
          <a:r>
            <a:rPr lang="en-GB" dirty="0"/>
            <a:t>Task </a:t>
          </a:r>
        </a:p>
      </dgm:t>
    </dgm:pt>
    <dgm:pt modelId="{69E5D294-98BB-4D6A-9F92-C3180FD05D91}" type="parTrans" cxnId="{87199908-EAA9-4129-923A-60427B0E0537}">
      <dgm:prSet/>
      <dgm:spPr/>
      <dgm:t>
        <a:bodyPr/>
        <a:lstStyle/>
        <a:p>
          <a:endParaRPr lang="en-GB"/>
        </a:p>
      </dgm:t>
    </dgm:pt>
    <dgm:pt modelId="{28F401CB-89C8-461F-BCDC-F48944C50E33}" type="sibTrans" cxnId="{87199908-EAA9-4129-923A-60427B0E0537}">
      <dgm:prSet/>
      <dgm:spPr/>
      <dgm:t>
        <a:bodyPr/>
        <a:lstStyle/>
        <a:p>
          <a:endParaRPr lang="en-GB"/>
        </a:p>
      </dgm:t>
    </dgm:pt>
    <dgm:pt modelId="{338EE661-CC1D-498E-B500-A2163F5A213C}">
      <dgm:prSet/>
      <dgm:spPr/>
      <dgm:t>
        <a:bodyPr/>
        <a:lstStyle/>
        <a:p>
          <a:r>
            <a:rPr lang="en-GB" dirty="0"/>
            <a:t>Context </a:t>
          </a:r>
        </a:p>
      </dgm:t>
    </dgm:pt>
    <dgm:pt modelId="{F31EBA1C-10F5-4466-9B39-F896A59F726D}" type="parTrans" cxnId="{31AA0322-A143-4F07-BACF-32097B43A43D}">
      <dgm:prSet/>
      <dgm:spPr/>
      <dgm:t>
        <a:bodyPr/>
        <a:lstStyle/>
        <a:p>
          <a:endParaRPr lang="en-GB"/>
        </a:p>
      </dgm:t>
    </dgm:pt>
    <dgm:pt modelId="{C846EB6D-40D1-4C02-892B-95C4E0AE4110}" type="sibTrans" cxnId="{31AA0322-A143-4F07-BACF-32097B43A43D}">
      <dgm:prSet/>
      <dgm:spPr/>
      <dgm:t>
        <a:bodyPr/>
        <a:lstStyle/>
        <a:p>
          <a:endParaRPr lang="en-GB"/>
        </a:p>
      </dgm:t>
    </dgm:pt>
    <dgm:pt modelId="{C2D5B279-E568-47F3-919D-3F89A33917B0}">
      <dgm:prSet/>
      <dgm:spPr/>
      <dgm:t>
        <a:bodyPr/>
        <a:lstStyle/>
        <a:p>
          <a:r>
            <a:rPr lang="en-GB" dirty="0"/>
            <a:t>Format </a:t>
          </a:r>
        </a:p>
      </dgm:t>
    </dgm:pt>
    <dgm:pt modelId="{FBF16100-0FFF-4B1B-BF7A-514AD525037A}" type="parTrans" cxnId="{0D2BEFA3-BF5A-4D5A-A4A7-0C1EDEB0DA7C}">
      <dgm:prSet/>
      <dgm:spPr/>
      <dgm:t>
        <a:bodyPr/>
        <a:lstStyle/>
        <a:p>
          <a:endParaRPr lang="en-GB"/>
        </a:p>
      </dgm:t>
    </dgm:pt>
    <dgm:pt modelId="{B49CEA85-D119-42CF-8DFD-F88625E4E279}" type="sibTrans" cxnId="{0D2BEFA3-BF5A-4D5A-A4A7-0C1EDEB0DA7C}">
      <dgm:prSet/>
      <dgm:spPr/>
      <dgm:t>
        <a:bodyPr/>
        <a:lstStyle/>
        <a:p>
          <a:endParaRPr lang="en-GB"/>
        </a:p>
      </dgm:t>
    </dgm:pt>
    <dgm:pt modelId="{7B6B11AC-EAC7-4CE9-B0A7-9C8253001814}">
      <dgm:prSet/>
      <dgm:spPr/>
      <dgm:t>
        <a:bodyPr/>
        <a:lstStyle/>
        <a:p>
          <a:r>
            <a:rPr lang="en-GB"/>
            <a:t>“</a:t>
          </a:r>
          <a:r>
            <a:rPr lang="en-GB" dirty="0"/>
            <a:t>You are a senior microbiology lecturer.”</a:t>
          </a:r>
        </a:p>
      </dgm:t>
    </dgm:pt>
    <dgm:pt modelId="{0180970F-D424-428F-A6A9-7953893B7191}" type="parTrans" cxnId="{99451D1B-BD69-4755-8302-C533E4A1D167}">
      <dgm:prSet/>
      <dgm:spPr/>
      <dgm:t>
        <a:bodyPr/>
        <a:lstStyle/>
        <a:p>
          <a:endParaRPr lang="en-GB"/>
        </a:p>
      </dgm:t>
    </dgm:pt>
    <dgm:pt modelId="{47F06407-21FF-4935-A36F-0DCB0342311C}" type="sibTrans" cxnId="{99451D1B-BD69-4755-8302-C533E4A1D167}">
      <dgm:prSet/>
      <dgm:spPr/>
      <dgm:t>
        <a:bodyPr/>
        <a:lstStyle/>
        <a:p>
          <a:endParaRPr lang="en-GB"/>
        </a:p>
      </dgm:t>
    </dgm:pt>
    <dgm:pt modelId="{3C073424-63A9-41EF-B3EE-25CCFD5BBA70}">
      <dgm:prSet/>
      <dgm:spPr/>
      <dgm:t>
        <a:bodyPr/>
        <a:lstStyle/>
        <a:p>
          <a:r>
            <a:rPr lang="en-GB"/>
            <a:t>“</a:t>
          </a:r>
          <a:r>
            <a:rPr lang="en-GB" dirty="0"/>
            <a:t>Create a six-week module outline.”</a:t>
          </a:r>
        </a:p>
      </dgm:t>
    </dgm:pt>
    <dgm:pt modelId="{8C82CBA3-B0D7-44E9-9E65-E75731A1CB0E}" type="parTrans" cxnId="{F31958AF-ED50-45E4-94BA-86E89A0D80B6}">
      <dgm:prSet/>
      <dgm:spPr/>
      <dgm:t>
        <a:bodyPr/>
        <a:lstStyle/>
        <a:p>
          <a:endParaRPr lang="en-GB"/>
        </a:p>
      </dgm:t>
    </dgm:pt>
    <dgm:pt modelId="{BC4C5F2D-A3D7-4399-A59A-AA22050A3688}" type="sibTrans" cxnId="{F31958AF-ED50-45E4-94BA-86E89A0D80B6}">
      <dgm:prSet/>
      <dgm:spPr/>
      <dgm:t>
        <a:bodyPr/>
        <a:lstStyle/>
        <a:p>
          <a:endParaRPr lang="en-GB"/>
        </a:p>
      </dgm:t>
    </dgm:pt>
    <dgm:pt modelId="{C697DEA1-66E7-41F7-8B27-F544696A12D2}">
      <dgm:prSet/>
      <dgm:spPr/>
      <dgm:t>
        <a:bodyPr/>
        <a:lstStyle/>
        <a:p>
          <a:r>
            <a:rPr lang="en-GB" dirty="0"/>
            <a:t>“Second-year students, focus on CRISPR ethics, include BPS learning outcomes.”</a:t>
          </a:r>
        </a:p>
      </dgm:t>
    </dgm:pt>
    <dgm:pt modelId="{62448C84-FBF8-427C-8138-3255CD8E3CDE}" type="parTrans" cxnId="{07968C3C-07C8-4155-852C-C67F1650D4FC}">
      <dgm:prSet/>
      <dgm:spPr/>
      <dgm:t>
        <a:bodyPr/>
        <a:lstStyle/>
        <a:p>
          <a:endParaRPr lang="en-GB"/>
        </a:p>
      </dgm:t>
    </dgm:pt>
    <dgm:pt modelId="{C0E64087-69B5-4035-B929-1843D123A4D6}" type="sibTrans" cxnId="{07968C3C-07C8-4155-852C-C67F1650D4FC}">
      <dgm:prSet/>
      <dgm:spPr/>
      <dgm:t>
        <a:bodyPr/>
        <a:lstStyle/>
        <a:p>
          <a:endParaRPr lang="en-GB"/>
        </a:p>
      </dgm:t>
    </dgm:pt>
    <dgm:pt modelId="{3E07347F-BA22-467A-99E0-52AA351403E2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GB"/>
            <a:t>“</a:t>
          </a:r>
          <a:r>
            <a:rPr lang="en-GB" dirty="0"/>
            <a:t>Return a table: Week | Topic | Activity | Reading.”</a:t>
          </a:r>
        </a:p>
      </dgm:t>
    </dgm:pt>
    <dgm:pt modelId="{84F629DD-EFCF-409D-90C3-7D982A392325}" type="parTrans" cxnId="{344DCB3F-CD07-49F0-A225-DF0D4402E14F}">
      <dgm:prSet/>
      <dgm:spPr/>
      <dgm:t>
        <a:bodyPr/>
        <a:lstStyle/>
        <a:p>
          <a:endParaRPr lang="en-GB"/>
        </a:p>
      </dgm:t>
    </dgm:pt>
    <dgm:pt modelId="{7B409FFF-71CD-41EB-ADA3-403B7E25AC5F}" type="sibTrans" cxnId="{344DCB3F-CD07-49F0-A225-DF0D4402E14F}">
      <dgm:prSet/>
      <dgm:spPr/>
      <dgm:t>
        <a:bodyPr/>
        <a:lstStyle/>
        <a:p>
          <a:endParaRPr lang="en-GB"/>
        </a:p>
      </dgm:t>
    </dgm:pt>
    <dgm:pt modelId="{A00CBF7E-7EF0-4CA9-B73F-B9B8AF33699E}" type="pres">
      <dgm:prSet presAssocID="{6192C7AE-5A5E-4D50-89FD-7B3415390C1C}" presName="theList" presStyleCnt="0">
        <dgm:presLayoutVars>
          <dgm:dir/>
          <dgm:animLvl val="lvl"/>
          <dgm:resizeHandles val="exact"/>
        </dgm:presLayoutVars>
      </dgm:prSet>
      <dgm:spPr/>
    </dgm:pt>
    <dgm:pt modelId="{0A8A13E0-4CEB-4769-BCBA-7A5C1B8722EF}" type="pres">
      <dgm:prSet presAssocID="{225D29C2-A8A5-4B8C-B1E9-02A9806E7DBC}" presName="compNode" presStyleCnt="0"/>
      <dgm:spPr/>
    </dgm:pt>
    <dgm:pt modelId="{F976F458-CA09-4BDA-9BBD-614B80454DA0}" type="pres">
      <dgm:prSet presAssocID="{225D29C2-A8A5-4B8C-B1E9-02A9806E7DBC}" presName="aNode" presStyleLbl="bgShp" presStyleIdx="0" presStyleCnt="4" custLinFactNeighborX="-9970" custLinFactNeighborY="-6051"/>
      <dgm:spPr/>
    </dgm:pt>
    <dgm:pt modelId="{0E7F80B6-3DF0-416C-855C-7C82AA832FEC}" type="pres">
      <dgm:prSet presAssocID="{225D29C2-A8A5-4B8C-B1E9-02A9806E7DBC}" presName="textNode" presStyleLbl="bgShp" presStyleIdx="0" presStyleCnt="4"/>
      <dgm:spPr/>
    </dgm:pt>
    <dgm:pt modelId="{2A11BF91-F42C-455A-9BAF-11085438B7A9}" type="pres">
      <dgm:prSet presAssocID="{225D29C2-A8A5-4B8C-B1E9-02A9806E7DBC}" presName="compChildNode" presStyleCnt="0"/>
      <dgm:spPr/>
    </dgm:pt>
    <dgm:pt modelId="{BA888F10-04BE-424E-8A39-C3EB0360DF7B}" type="pres">
      <dgm:prSet presAssocID="{225D29C2-A8A5-4B8C-B1E9-02A9806E7DBC}" presName="theInnerList" presStyleCnt="0"/>
      <dgm:spPr/>
    </dgm:pt>
    <dgm:pt modelId="{EE18C52A-D079-4C0B-8D32-A33484F3BB28}" type="pres">
      <dgm:prSet presAssocID="{7B6B11AC-EAC7-4CE9-B0A7-9C8253001814}" presName="childNode" presStyleLbl="node1" presStyleIdx="0" presStyleCnt="4">
        <dgm:presLayoutVars>
          <dgm:bulletEnabled val="1"/>
        </dgm:presLayoutVars>
      </dgm:prSet>
      <dgm:spPr/>
    </dgm:pt>
    <dgm:pt modelId="{84191C66-31B7-4CE6-849A-D913D3F3CD85}" type="pres">
      <dgm:prSet presAssocID="{225D29C2-A8A5-4B8C-B1E9-02A9806E7DBC}" presName="aSpace" presStyleCnt="0"/>
      <dgm:spPr/>
    </dgm:pt>
    <dgm:pt modelId="{89C76E22-0E9C-4CBC-96E6-70D0B7BC0E46}" type="pres">
      <dgm:prSet presAssocID="{CC5D8E4E-B0EE-45C4-A2AA-781E9F474AE5}" presName="compNode" presStyleCnt="0"/>
      <dgm:spPr/>
    </dgm:pt>
    <dgm:pt modelId="{47E756FD-94B2-4A7C-941F-2D788431D836}" type="pres">
      <dgm:prSet presAssocID="{CC5D8E4E-B0EE-45C4-A2AA-781E9F474AE5}" presName="aNode" presStyleLbl="bgShp" presStyleIdx="1" presStyleCnt="4" custLinFactNeighborY="-173"/>
      <dgm:spPr/>
    </dgm:pt>
    <dgm:pt modelId="{1C7938BE-302A-43B9-92D5-FD4C77CF5EBB}" type="pres">
      <dgm:prSet presAssocID="{CC5D8E4E-B0EE-45C4-A2AA-781E9F474AE5}" presName="textNode" presStyleLbl="bgShp" presStyleIdx="1" presStyleCnt="4"/>
      <dgm:spPr/>
    </dgm:pt>
    <dgm:pt modelId="{F2C1882D-A22D-40D5-B762-A9F480EFCCCE}" type="pres">
      <dgm:prSet presAssocID="{CC5D8E4E-B0EE-45C4-A2AA-781E9F474AE5}" presName="compChildNode" presStyleCnt="0"/>
      <dgm:spPr/>
    </dgm:pt>
    <dgm:pt modelId="{F08C0214-8E9E-41CA-9774-FBACF837AA4A}" type="pres">
      <dgm:prSet presAssocID="{CC5D8E4E-B0EE-45C4-A2AA-781E9F474AE5}" presName="theInnerList" presStyleCnt="0"/>
      <dgm:spPr/>
    </dgm:pt>
    <dgm:pt modelId="{2C68C576-6602-4207-9ECC-C342B9E6D538}" type="pres">
      <dgm:prSet presAssocID="{3C073424-63A9-41EF-B3EE-25CCFD5BBA70}" presName="childNode" presStyleLbl="node1" presStyleIdx="1" presStyleCnt="4">
        <dgm:presLayoutVars>
          <dgm:bulletEnabled val="1"/>
        </dgm:presLayoutVars>
      </dgm:prSet>
      <dgm:spPr/>
    </dgm:pt>
    <dgm:pt modelId="{2B19FAE9-E37E-4044-A76B-AD0969736EE6}" type="pres">
      <dgm:prSet presAssocID="{CC5D8E4E-B0EE-45C4-A2AA-781E9F474AE5}" presName="aSpace" presStyleCnt="0"/>
      <dgm:spPr/>
    </dgm:pt>
    <dgm:pt modelId="{6C268678-85F1-4346-BE45-6C62B15569CD}" type="pres">
      <dgm:prSet presAssocID="{338EE661-CC1D-498E-B500-A2163F5A213C}" presName="compNode" presStyleCnt="0"/>
      <dgm:spPr/>
    </dgm:pt>
    <dgm:pt modelId="{EFE2CCDD-9FAF-48AC-9788-BCAAF23FBAEE}" type="pres">
      <dgm:prSet presAssocID="{338EE661-CC1D-498E-B500-A2163F5A213C}" presName="aNode" presStyleLbl="bgShp" presStyleIdx="2" presStyleCnt="4"/>
      <dgm:spPr/>
    </dgm:pt>
    <dgm:pt modelId="{60989625-CA1E-4730-9D48-71B57DA50C5F}" type="pres">
      <dgm:prSet presAssocID="{338EE661-CC1D-498E-B500-A2163F5A213C}" presName="textNode" presStyleLbl="bgShp" presStyleIdx="2" presStyleCnt="4"/>
      <dgm:spPr/>
    </dgm:pt>
    <dgm:pt modelId="{262E46F3-D30A-412B-A5A4-461A8E6B4CFE}" type="pres">
      <dgm:prSet presAssocID="{338EE661-CC1D-498E-B500-A2163F5A213C}" presName="compChildNode" presStyleCnt="0"/>
      <dgm:spPr/>
    </dgm:pt>
    <dgm:pt modelId="{126CDF53-C82F-4112-8084-5753BF6D2561}" type="pres">
      <dgm:prSet presAssocID="{338EE661-CC1D-498E-B500-A2163F5A213C}" presName="theInnerList" presStyleCnt="0"/>
      <dgm:spPr/>
    </dgm:pt>
    <dgm:pt modelId="{FFCF020B-C966-43F7-AFF0-1EF613216712}" type="pres">
      <dgm:prSet presAssocID="{C697DEA1-66E7-41F7-8B27-F544696A12D2}" presName="childNode" presStyleLbl="node1" presStyleIdx="2" presStyleCnt="4">
        <dgm:presLayoutVars>
          <dgm:bulletEnabled val="1"/>
        </dgm:presLayoutVars>
      </dgm:prSet>
      <dgm:spPr/>
    </dgm:pt>
    <dgm:pt modelId="{1F5466A3-02FD-401F-9D72-791DD212CAEA}" type="pres">
      <dgm:prSet presAssocID="{338EE661-CC1D-498E-B500-A2163F5A213C}" presName="aSpace" presStyleCnt="0"/>
      <dgm:spPr/>
    </dgm:pt>
    <dgm:pt modelId="{45048B27-7268-41F7-B788-BD9B694159B1}" type="pres">
      <dgm:prSet presAssocID="{C2D5B279-E568-47F3-919D-3F89A33917B0}" presName="compNode" presStyleCnt="0"/>
      <dgm:spPr/>
    </dgm:pt>
    <dgm:pt modelId="{6AF80867-20BE-49D5-8E56-21B16FF96E74}" type="pres">
      <dgm:prSet presAssocID="{C2D5B279-E568-47F3-919D-3F89A33917B0}" presName="aNode" presStyleLbl="bgShp" presStyleIdx="3" presStyleCnt="4" custLinFactNeighborX="29910" custLinFactNeighborY="8645"/>
      <dgm:spPr/>
    </dgm:pt>
    <dgm:pt modelId="{40F6500C-C8CD-4D23-B07D-BB0E3E087FEE}" type="pres">
      <dgm:prSet presAssocID="{C2D5B279-E568-47F3-919D-3F89A33917B0}" presName="textNode" presStyleLbl="bgShp" presStyleIdx="3" presStyleCnt="4"/>
      <dgm:spPr/>
    </dgm:pt>
    <dgm:pt modelId="{E90CE40A-F0F7-46C4-8C44-C836DFF9BF51}" type="pres">
      <dgm:prSet presAssocID="{C2D5B279-E568-47F3-919D-3F89A33917B0}" presName="compChildNode" presStyleCnt="0"/>
      <dgm:spPr/>
    </dgm:pt>
    <dgm:pt modelId="{B09CE271-A6A5-4E8C-A943-0F75FEEF7ABB}" type="pres">
      <dgm:prSet presAssocID="{C2D5B279-E568-47F3-919D-3F89A33917B0}" presName="theInnerList" presStyleCnt="0"/>
      <dgm:spPr/>
    </dgm:pt>
    <dgm:pt modelId="{33EB1037-7A84-4634-B692-14AAADF62AF8}" type="pres">
      <dgm:prSet presAssocID="{3E07347F-BA22-467A-99E0-52AA351403E2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87199908-EAA9-4129-923A-60427B0E0537}" srcId="{6192C7AE-5A5E-4D50-89FD-7B3415390C1C}" destId="{CC5D8E4E-B0EE-45C4-A2AA-781E9F474AE5}" srcOrd="1" destOrd="0" parTransId="{69E5D294-98BB-4D6A-9F92-C3180FD05D91}" sibTransId="{28F401CB-89C8-461F-BCDC-F48944C50E33}"/>
    <dgm:cxn modelId="{6D78B309-A422-4605-8B23-F424B01177E6}" type="presOf" srcId="{CC5D8E4E-B0EE-45C4-A2AA-781E9F474AE5}" destId="{47E756FD-94B2-4A7C-941F-2D788431D836}" srcOrd="0" destOrd="0" presId="urn:microsoft.com/office/officeart/2005/8/layout/lProcess2"/>
    <dgm:cxn modelId="{99451D1B-BD69-4755-8302-C533E4A1D167}" srcId="{225D29C2-A8A5-4B8C-B1E9-02A9806E7DBC}" destId="{7B6B11AC-EAC7-4CE9-B0A7-9C8253001814}" srcOrd="0" destOrd="0" parTransId="{0180970F-D424-428F-A6A9-7953893B7191}" sibTransId="{47F06407-21FF-4935-A36F-0DCB0342311C}"/>
    <dgm:cxn modelId="{31AA0322-A143-4F07-BACF-32097B43A43D}" srcId="{6192C7AE-5A5E-4D50-89FD-7B3415390C1C}" destId="{338EE661-CC1D-498E-B500-A2163F5A213C}" srcOrd="2" destOrd="0" parTransId="{F31EBA1C-10F5-4466-9B39-F896A59F726D}" sibTransId="{C846EB6D-40D1-4C02-892B-95C4E0AE4110}"/>
    <dgm:cxn modelId="{42456523-C02E-4A97-A704-445D581573D4}" srcId="{6192C7AE-5A5E-4D50-89FD-7B3415390C1C}" destId="{225D29C2-A8A5-4B8C-B1E9-02A9806E7DBC}" srcOrd="0" destOrd="0" parTransId="{ECEA6795-4411-472D-B5C2-294326D065E0}" sibTransId="{FE23ABA2-A0EB-4048-8B6E-3CB05D0D200F}"/>
    <dgm:cxn modelId="{10AAFF30-7B9A-4EF8-967B-6791D03FAE60}" type="presOf" srcId="{225D29C2-A8A5-4B8C-B1E9-02A9806E7DBC}" destId="{0E7F80B6-3DF0-416C-855C-7C82AA832FEC}" srcOrd="1" destOrd="0" presId="urn:microsoft.com/office/officeart/2005/8/layout/lProcess2"/>
    <dgm:cxn modelId="{F4C70B33-89C1-4D9F-82F7-CB05546B812E}" type="presOf" srcId="{338EE661-CC1D-498E-B500-A2163F5A213C}" destId="{EFE2CCDD-9FAF-48AC-9788-BCAAF23FBAEE}" srcOrd="0" destOrd="0" presId="urn:microsoft.com/office/officeart/2005/8/layout/lProcess2"/>
    <dgm:cxn modelId="{07968C3C-07C8-4155-852C-C67F1650D4FC}" srcId="{338EE661-CC1D-498E-B500-A2163F5A213C}" destId="{C697DEA1-66E7-41F7-8B27-F544696A12D2}" srcOrd="0" destOrd="0" parTransId="{62448C84-FBF8-427C-8138-3255CD8E3CDE}" sibTransId="{C0E64087-69B5-4035-B929-1843D123A4D6}"/>
    <dgm:cxn modelId="{D66F2A3F-9B27-4BAE-BB82-EAE13B256458}" type="presOf" srcId="{CC5D8E4E-B0EE-45C4-A2AA-781E9F474AE5}" destId="{1C7938BE-302A-43B9-92D5-FD4C77CF5EBB}" srcOrd="1" destOrd="0" presId="urn:microsoft.com/office/officeart/2005/8/layout/lProcess2"/>
    <dgm:cxn modelId="{344DCB3F-CD07-49F0-A225-DF0D4402E14F}" srcId="{C2D5B279-E568-47F3-919D-3F89A33917B0}" destId="{3E07347F-BA22-467A-99E0-52AA351403E2}" srcOrd="0" destOrd="0" parTransId="{84F629DD-EFCF-409D-90C3-7D982A392325}" sibTransId="{7B409FFF-71CD-41EB-ADA3-403B7E25AC5F}"/>
    <dgm:cxn modelId="{3B0BBC5E-617E-4A7A-A55C-4C5DC463F352}" type="presOf" srcId="{6192C7AE-5A5E-4D50-89FD-7B3415390C1C}" destId="{A00CBF7E-7EF0-4CA9-B73F-B9B8AF33699E}" srcOrd="0" destOrd="0" presId="urn:microsoft.com/office/officeart/2005/8/layout/lProcess2"/>
    <dgm:cxn modelId="{FC318F6C-FC91-4A36-8218-F8CE0537BA5A}" type="presOf" srcId="{3C073424-63A9-41EF-B3EE-25CCFD5BBA70}" destId="{2C68C576-6602-4207-9ECC-C342B9E6D538}" srcOrd="0" destOrd="0" presId="urn:microsoft.com/office/officeart/2005/8/layout/lProcess2"/>
    <dgm:cxn modelId="{F25214A0-2671-4BC3-A3BA-7476DB187FAA}" type="presOf" srcId="{C2D5B279-E568-47F3-919D-3F89A33917B0}" destId="{40F6500C-C8CD-4D23-B07D-BB0E3E087FEE}" srcOrd="1" destOrd="0" presId="urn:microsoft.com/office/officeart/2005/8/layout/lProcess2"/>
    <dgm:cxn modelId="{674691A2-FF01-4377-9E78-0355B2366B24}" type="presOf" srcId="{338EE661-CC1D-498E-B500-A2163F5A213C}" destId="{60989625-CA1E-4730-9D48-71B57DA50C5F}" srcOrd="1" destOrd="0" presId="urn:microsoft.com/office/officeart/2005/8/layout/lProcess2"/>
    <dgm:cxn modelId="{0D2BEFA3-BF5A-4D5A-A4A7-0C1EDEB0DA7C}" srcId="{6192C7AE-5A5E-4D50-89FD-7B3415390C1C}" destId="{C2D5B279-E568-47F3-919D-3F89A33917B0}" srcOrd="3" destOrd="0" parTransId="{FBF16100-0FFF-4B1B-BF7A-514AD525037A}" sibTransId="{B49CEA85-D119-42CF-8DFD-F88625E4E279}"/>
    <dgm:cxn modelId="{F31958AF-ED50-45E4-94BA-86E89A0D80B6}" srcId="{CC5D8E4E-B0EE-45C4-A2AA-781E9F474AE5}" destId="{3C073424-63A9-41EF-B3EE-25CCFD5BBA70}" srcOrd="0" destOrd="0" parTransId="{8C82CBA3-B0D7-44E9-9E65-E75731A1CB0E}" sibTransId="{BC4C5F2D-A3D7-4399-A59A-AA22050A3688}"/>
    <dgm:cxn modelId="{0E2155BD-16FD-4B6C-8274-33FF5BC96F35}" type="presOf" srcId="{C697DEA1-66E7-41F7-8B27-F544696A12D2}" destId="{FFCF020B-C966-43F7-AFF0-1EF613216712}" srcOrd="0" destOrd="0" presId="urn:microsoft.com/office/officeart/2005/8/layout/lProcess2"/>
    <dgm:cxn modelId="{BD95BDBE-4DCE-4489-87FD-0A82CB7F2AD3}" type="presOf" srcId="{225D29C2-A8A5-4B8C-B1E9-02A9806E7DBC}" destId="{F976F458-CA09-4BDA-9BBD-614B80454DA0}" srcOrd="0" destOrd="0" presId="urn:microsoft.com/office/officeart/2005/8/layout/lProcess2"/>
    <dgm:cxn modelId="{BB7810C9-D412-4C65-A23D-16B565D4130D}" type="presOf" srcId="{7B6B11AC-EAC7-4CE9-B0A7-9C8253001814}" destId="{EE18C52A-D079-4C0B-8D32-A33484F3BB28}" srcOrd="0" destOrd="0" presId="urn:microsoft.com/office/officeart/2005/8/layout/lProcess2"/>
    <dgm:cxn modelId="{F78CEFD8-D96F-43C6-B007-7766FF5AA2E2}" type="presOf" srcId="{3E07347F-BA22-467A-99E0-52AA351403E2}" destId="{33EB1037-7A84-4634-B692-14AAADF62AF8}" srcOrd="0" destOrd="0" presId="urn:microsoft.com/office/officeart/2005/8/layout/lProcess2"/>
    <dgm:cxn modelId="{42662EF7-B02D-4F09-A4C9-BD18AB8DAB72}" type="presOf" srcId="{C2D5B279-E568-47F3-919D-3F89A33917B0}" destId="{6AF80867-20BE-49D5-8E56-21B16FF96E74}" srcOrd="0" destOrd="0" presId="urn:microsoft.com/office/officeart/2005/8/layout/lProcess2"/>
    <dgm:cxn modelId="{7E72596A-2B9E-4800-A808-02325EB5A582}" type="presParOf" srcId="{A00CBF7E-7EF0-4CA9-B73F-B9B8AF33699E}" destId="{0A8A13E0-4CEB-4769-BCBA-7A5C1B8722EF}" srcOrd="0" destOrd="0" presId="urn:microsoft.com/office/officeart/2005/8/layout/lProcess2"/>
    <dgm:cxn modelId="{DFF16BC6-F88E-49FA-9070-E5B70C0C20F1}" type="presParOf" srcId="{0A8A13E0-4CEB-4769-BCBA-7A5C1B8722EF}" destId="{F976F458-CA09-4BDA-9BBD-614B80454DA0}" srcOrd="0" destOrd="0" presId="urn:microsoft.com/office/officeart/2005/8/layout/lProcess2"/>
    <dgm:cxn modelId="{90916585-216D-4144-ABE0-9C73E87BC3B7}" type="presParOf" srcId="{0A8A13E0-4CEB-4769-BCBA-7A5C1B8722EF}" destId="{0E7F80B6-3DF0-416C-855C-7C82AA832FEC}" srcOrd="1" destOrd="0" presId="urn:microsoft.com/office/officeart/2005/8/layout/lProcess2"/>
    <dgm:cxn modelId="{559EF430-F7BB-4A65-9040-5933FF268CBB}" type="presParOf" srcId="{0A8A13E0-4CEB-4769-BCBA-7A5C1B8722EF}" destId="{2A11BF91-F42C-455A-9BAF-11085438B7A9}" srcOrd="2" destOrd="0" presId="urn:microsoft.com/office/officeart/2005/8/layout/lProcess2"/>
    <dgm:cxn modelId="{5AEDA5B9-4749-4CE3-B035-C96B75550367}" type="presParOf" srcId="{2A11BF91-F42C-455A-9BAF-11085438B7A9}" destId="{BA888F10-04BE-424E-8A39-C3EB0360DF7B}" srcOrd="0" destOrd="0" presId="urn:microsoft.com/office/officeart/2005/8/layout/lProcess2"/>
    <dgm:cxn modelId="{EBF5DB35-A9C2-4DF4-8F6B-A3E686F60EE9}" type="presParOf" srcId="{BA888F10-04BE-424E-8A39-C3EB0360DF7B}" destId="{EE18C52A-D079-4C0B-8D32-A33484F3BB28}" srcOrd="0" destOrd="0" presId="urn:microsoft.com/office/officeart/2005/8/layout/lProcess2"/>
    <dgm:cxn modelId="{DBE6A14B-02B7-4496-8B68-4A1EC720AE5C}" type="presParOf" srcId="{A00CBF7E-7EF0-4CA9-B73F-B9B8AF33699E}" destId="{84191C66-31B7-4CE6-849A-D913D3F3CD85}" srcOrd="1" destOrd="0" presId="urn:microsoft.com/office/officeart/2005/8/layout/lProcess2"/>
    <dgm:cxn modelId="{9AE52EF3-13B6-4EFD-8414-AE352B675D8C}" type="presParOf" srcId="{A00CBF7E-7EF0-4CA9-B73F-B9B8AF33699E}" destId="{89C76E22-0E9C-4CBC-96E6-70D0B7BC0E46}" srcOrd="2" destOrd="0" presId="urn:microsoft.com/office/officeart/2005/8/layout/lProcess2"/>
    <dgm:cxn modelId="{C53C5B04-EE05-403D-9A80-124682810D49}" type="presParOf" srcId="{89C76E22-0E9C-4CBC-96E6-70D0B7BC0E46}" destId="{47E756FD-94B2-4A7C-941F-2D788431D836}" srcOrd="0" destOrd="0" presId="urn:microsoft.com/office/officeart/2005/8/layout/lProcess2"/>
    <dgm:cxn modelId="{07948B47-E1F9-47C5-9C93-302701ADAD89}" type="presParOf" srcId="{89C76E22-0E9C-4CBC-96E6-70D0B7BC0E46}" destId="{1C7938BE-302A-43B9-92D5-FD4C77CF5EBB}" srcOrd="1" destOrd="0" presId="urn:microsoft.com/office/officeart/2005/8/layout/lProcess2"/>
    <dgm:cxn modelId="{08FA7B87-B59A-4E8B-B757-8B9DBF0A991A}" type="presParOf" srcId="{89C76E22-0E9C-4CBC-96E6-70D0B7BC0E46}" destId="{F2C1882D-A22D-40D5-B762-A9F480EFCCCE}" srcOrd="2" destOrd="0" presId="urn:microsoft.com/office/officeart/2005/8/layout/lProcess2"/>
    <dgm:cxn modelId="{3B7DCE0F-3270-4D62-A4F9-4D95F00E8A69}" type="presParOf" srcId="{F2C1882D-A22D-40D5-B762-A9F480EFCCCE}" destId="{F08C0214-8E9E-41CA-9774-FBACF837AA4A}" srcOrd="0" destOrd="0" presId="urn:microsoft.com/office/officeart/2005/8/layout/lProcess2"/>
    <dgm:cxn modelId="{A0E579D8-C859-4CDE-BFC4-20810BAF7C84}" type="presParOf" srcId="{F08C0214-8E9E-41CA-9774-FBACF837AA4A}" destId="{2C68C576-6602-4207-9ECC-C342B9E6D538}" srcOrd="0" destOrd="0" presId="urn:microsoft.com/office/officeart/2005/8/layout/lProcess2"/>
    <dgm:cxn modelId="{9EE015A5-925B-4A25-B80E-ED38D3C424A5}" type="presParOf" srcId="{A00CBF7E-7EF0-4CA9-B73F-B9B8AF33699E}" destId="{2B19FAE9-E37E-4044-A76B-AD0969736EE6}" srcOrd="3" destOrd="0" presId="urn:microsoft.com/office/officeart/2005/8/layout/lProcess2"/>
    <dgm:cxn modelId="{DE2ADDC9-89D1-4BF4-AB5D-53FFACAE83E2}" type="presParOf" srcId="{A00CBF7E-7EF0-4CA9-B73F-B9B8AF33699E}" destId="{6C268678-85F1-4346-BE45-6C62B15569CD}" srcOrd="4" destOrd="0" presId="urn:microsoft.com/office/officeart/2005/8/layout/lProcess2"/>
    <dgm:cxn modelId="{2329C17D-A1B2-4BBB-9C93-09694E4F8632}" type="presParOf" srcId="{6C268678-85F1-4346-BE45-6C62B15569CD}" destId="{EFE2CCDD-9FAF-48AC-9788-BCAAF23FBAEE}" srcOrd="0" destOrd="0" presId="urn:microsoft.com/office/officeart/2005/8/layout/lProcess2"/>
    <dgm:cxn modelId="{D4B0357F-ADD3-41B3-8D6C-9DA1F3ABBD38}" type="presParOf" srcId="{6C268678-85F1-4346-BE45-6C62B15569CD}" destId="{60989625-CA1E-4730-9D48-71B57DA50C5F}" srcOrd="1" destOrd="0" presId="urn:microsoft.com/office/officeart/2005/8/layout/lProcess2"/>
    <dgm:cxn modelId="{8D30BA92-8CD7-45B7-91C0-C02D36FE7980}" type="presParOf" srcId="{6C268678-85F1-4346-BE45-6C62B15569CD}" destId="{262E46F3-D30A-412B-A5A4-461A8E6B4CFE}" srcOrd="2" destOrd="0" presId="urn:microsoft.com/office/officeart/2005/8/layout/lProcess2"/>
    <dgm:cxn modelId="{8DE705C7-97C7-4473-8114-C1C00CF6B49A}" type="presParOf" srcId="{262E46F3-D30A-412B-A5A4-461A8E6B4CFE}" destId="{126CDF53-C82F-4112-8084-5753BF6D2561}" srcOrd="0" destOrd="0" presId="urn:microsoft.com/office/officeart/2005/8/layout/lProcess2"/>
    <dgm:cxn modelId="{E33EAB22-D9CF-4812-A834-B08D68DA7276}" type="presParOf" srcId="{126CDF53-C82F-4112-8084-5753BF6D2561}" destId="{FFCF020B-C966-43F7-AFF0-1EF613216712}" srcOrd="0" destOrd="0" presId="urn:microsoft.com/office/officeart/2005/8/layout/lProcess2"/>
    <dgm:cxn modelId="{4CC10BCE-20EB-4F94-9657-F5560208C979}" type="presParOf" srcId="{A00CBF7E-7EF0-4CA9-B73F-B9B8AF33699E}" destId="{1F5466A3-02FD-401F-9D72-791DD212CAEA}" srcOrd="5" destOrd="0" presId="urn:microsoft.com/office/officeart/2005/8/layout/lProcess2"/>
    <dgm:cxn modelId="{77AEF135-6368-4CEE-A1A6-D97D054BEE2B}" type="presParOf" srcId="{A00CBF7E-7EF0-4CA9-B73F-B9B8AF33699E}" destId="{45048B27-7268-41F7-B788-BD9B694159B1}" srcOrd="6" destOrd="0" presId="urn:microsoft.com/office/officeart/2005/8/layout/lProcess2"/>
    <dgm:cxn modelId="{5F861EE7-EE60-4C33-BB61-45909C2BD7B9}" type="presParOf" srcId="{45048B27-7268-41F7-B788-BD9B694159B1}" destId="{6AF80867-20BE-49D5-8E56-21B16FF96E74}" srcOrd="0" destOrd="0" presId="urn:microsoft.com/office/officeart/2005/8/layout/lProcess2"/>
    <dgm:cxn modelId="{2B337436-8F07-4A60-8AFC-5AD7FED9072A}" type="presParOf" srcId="{45048B27-7268-41F7-B788-BD9B694159B1}" destId="{40F6500C-C8CD-4D23-B07D-BB0E3E087FEE}" srcOrd="1" destOrd="0" presId="urn:microsoft.com/office/officeart/2005/8/layout/lProcess2"/>
    <dgm:cxn modelId="{1AB22FDE-92C3-4BF2-8E75-99A7B3946943}" type="presParOf" srcId="{45048B27-7268-41F7-B788-BD9B694159B1}" destId="{E90CE40A-F0F7-46C4-8C44-C836DFF9BF51}" srcOrd="2" destOrd="0" presId="urn:microsoft.com/office/officeart/2005/8/layout/lProcess2"/>
    <dgm:cxn modelId="{8EB0ACA3-4C43-4A42-B22F-6C40F95E76E6}" type="presParOf" srcId="{E90CE40A-F0F7-46C4-8C44-C836DFF9BF51}" destId="{B09CE271-A6A5-4E8C-A943-0F75FEEF7ABB}" srcOrd="0" destOrd="0" presId="urn:microsoft.com/office/officeart/2005/8/layout/lProcess2"/>
    <dgm:cxn modelId="{51FD654F-DDA6-48BC-805B-67BC539B7399}" type="presParOf" srcId="{B09CE271-A6A5-4E8C-A943-0F75FEEF7ABB}" destId="{33EB1037-7A84-4634-B692-14AAADF62AF8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71F73-A8D8-4BE9-BFDD-BC196BD6FD9B}">
      <dsp:nvSpPr>
        <dsp:cNvPr id="0" name=""/>
        <dsp:cNvSpPr/>
      </dsp:nvSpPr>
      <dsp:spPr>
        <a:xfrm>
          <a:off x="2031761" y="0"/>
          <a:ext cx="5429419" cy="5429419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5B4B40-9CAD-4683-9592-C021C417E23A}">
      <dsp:nvSpPr>
        <dsp:cNvPr id="0" name=""/>
        <dsp:cNvSpPr/>
      </dsp:nvSpPr>
      <dsp:spPr>
        <a:xfrm>
          <a:off x="2547556" y="515794"/>
          <a:ext cx="2117473" cy="2117473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i="0" kern="1200" dirty="0"/>
            <a:t>Never upload to public AI</a:t>
          </a:r>
          <a:endParaRPr lang="en-GB" sz="2400" b="1" kern="1200" dirty="0"/>
        </a:p>
      </dsp:txBody>
      <dsp:txXfrm>
        <a:off x="2650923" y="619161"/>
        <a:ext cx="1910739" cy="1910739"/>
      </dsp:txXfrm>
    </dsp:sp>
    <dsp:sp modelId="{80300EC2-8C02-45F5-8C73-739E39A7DB4F}">
      <dsp:nvSpPr>
        <dsp:cNvPr id="0" name=""/>
        <dsp:cNvSpPr/>
      </dsp:nvSpPr>
      <dsp:spPr>
        <a:xfrm>
          <a:off x="4827912" y="515794"/>
          <a:ext cx="2117473" cy="2117473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-85999"/>
                <a:satOff val="-17662"/>
                <a:lumOff val="132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-85999"/>
                <a:satOff val="-17662"/>
                <a:lumOff val="132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-85999"/>
                <a:satOff val="-17662"/>
                <a:lumOff val="132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i="0" kern="1200" dirty="0"/>
            <a:t>Always disclose AI-use</a:t>
          </a:r>
          <a:endParaRPr lang="en-GB" sz="2400" b="1" kern="1200" dirty="0"/>
        </a:p>
      </dsp:txBody>
      <dsp:txXfrm>
        <a:off x="4931279" y="619161"/>
        <a:ext cx="1910739" cy="1910739"/>
      </dsp:txXfrm>
    </dsp:sp>
    <dsp:sp modelId="{4820EC16-9DF8-46EC-B656-E36202ABCA49}">
      <dsp:nvSpPr>
        <dsp:cNvPr id="0" name=""/>
        <dsp:cNvSpPr/>
      </dsp:nvSpPr>
      <dsp:spPr>
        <a:xfrm>
          <a:off x="2547556" y="2796150"/>
          <a:ext cx="2117473" cy="2117473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-171999"/>
                <a:satOff val="-35324"/>
                <a:lumOff val="265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-171999"/>
                <a:satOff val="-35324"/>
                <a:lumOff val="265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-171999"/>
                <a:satOff val="-35324"/>
                <a:lumOff val="265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Always verify</a:t>
          </a:r>
        </a:p>
      </dsp:txBody>
      <dsp:txXfrm>
        <a:off x="2650923" y="2899517"/>
        <a:ext cx="1910739" cy="1910739"/>
      </dsp:txXfrm>
    </dsp:sp>
    <dsp:sp modelId="{207E9D45-A29C-4C53-916C-BA89F5913C3F}">
      <dsp:nvSpPr>
        <dsp:cNvPr id="0" name=""/>
        <dsp:cNvSpPr/>
      </dsp:nvSpPr>
      <dsp:spPr>
        <a:xfrm>
          <a:off x="4827912" y="2796150"/>
          <a:ext cx="2117473" cy="2117473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-257998"/>
                <a:satOff val="-52986"/>
                <a:lumOff val="397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-257998"/>
                <a:satOff val="-52986"/>
                <a:lumOff val="397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-257998"/>
                <a:satOff val="-52986"/>
                <a:lumOff val="397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Don’t trust unknown sources</a:t>
          </a:r>
        </a:p>
      </dsp:txBody>
      <dsp:txXfrm>
        <a:off x="4931279" y="2899517"/>
        <a:ext cx="1910739" cy="1910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8442E-B42B-4308-BD97-727C3F2417F4}">
      <dsp:nvSpPr>
        <dsp:cNvPr id="0" name=""/>
        <dsp:cNvSpPr/>
      </dsp:nvSpPr>
      <dsp:spPr>
        <a:xfrm rot="5400000">
          <a:off x="5842811" y="-2535875"/>
          <a:ext cx="544325" cy="5755269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baseline="0" dirty="0"/>
            <a:t>Say exactly what you want</a:t>
          </a:r>
          <a:endParaRPr lang="en-GB" sz="2000" kern="1200" dirty="0"/>
        </a:p>
      </dsp:txBody>
      <dsp:txXfrm rot="-5400000">
        <a:off x="3237339" y="96169"/>
        <a:ext cx="5728697" cy="491181"/>
      </dsp:txXfrm>
    </dsp:sp>
    <dsp:sp modelId="{0C843BA9-182F-4005-B600-5F5CCF8BFF1F}">
      <dsp:nvSpPr>
        <dsp:cNvPr id="0" name=""/>
        <dsp:cNvSpPr/>
      </dsp:nvSpPr>
      <dsp:spPr>
        <a:xfrm>
          <a:off x="0" y="1556"/>
          <a:ext cx="3237339" cy="6804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🎯 Be specific</a:t>
          </a:r>
          <a:r>
            <a:rPr lang="en-US" sz="2000" b="0" i="0" kern="1200" baseline="0" dirty="0"/>
            <a:t> </a:t>
          </a:r>
          <a:endParaRPr lang="en-GB" sz="2000" kern="1200" dirty="0"/>
        </a:p>
      </dsp:txBody>
      <dsp:txXfrm>
        <a:off x="33215" y="34771"/>
        <a:ext cx="3170909" cy="613976"/>
      </dsp:txXfrm>
    </dsp:sp>
    <dsp:sp modelId="{E52F1F38-1FCB-4A3E-820B-6F99DD7F734A}">
      <dsp:nvSpPr>
        <dsp:cNvPr id="0" name=""/>
        <dsp:cNvSpPr/>
      </dsp:nvSpPr>
      <dsp:spPr>
        <a:xfrm rot="5400000">
          <a:off x="5842811" y="-1821448"/>
          <a:ext cx="544325" cy="5755269"/>
        </a:xfrm>
        <a:prstGeom prst="round2SameRect">
          <a:avLst/>
        </a:prstGeom>
        <a:solidFill>
          <a:schemeClr val="accent3">
            <a:tint val="40000"/>
            <a:alpha val="90000"/>
            <a:hueOff val="1263789"/>
            <a:satOff val="11176"/>
            <a:lumOff val="1324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1263789"/>
              <a:satOff val="11176"/>
              <a:lumOff val="13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baseline="0" dirty="0"/>
            <a:t>Give word limits, format preferences</a:t>
          </a:r>
          <a:endParaRPr lang="en-GB" sz="2000" kern="1200" dirty="0"/>
        </a:p>
      </dsp:txBody>
      <dsp:txXfrm rot="-5400000">
        <a:off x="3237339" y="810596"/>
        <a:ext cx="5728697" cy="491181"/>
      </dsp:txXfrm>
    </dsp:sp>
    <dsp:sp modelId="{3201576D-F47B-4061-9309-76363E1205F8}">
      <dsp:nvSpPr>
        <dsp:cNvPr id="0" name=""/>
        <dsp:cNvSpPr/>
      </dsp:nvSpPr>
      <dsp:spPr>
        <a:xfrm>
          <a:off x="0" y="715983"/>
          <a:ext cx="3237339" cy="680406"/>
        </a:xfrm>
        <a:prstGeom prst="roundRect">
          <a:avLst/>
        </a:prstGeom>
        <a:solidFill>
          <a:schemeClr val="accent3">
            <a:hueOff val="1029291"/>
            <a:satOff val="6178"/>
            <a:lumOff val="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📏 Set boundaries</a:t>
          </a:r>
          <a:r>
            <a:rPr lang="en-US" sz="2000" b="0" i="0" kern="1200" baseline="0" dirty="0"/>
            <a:t> </a:t>
          </a:r>
          <a:endParaRPr lang="en-GB" sz="2000" kern="1200" dirty="0"/>
        </a:p>
      </dsp:txBody>
      <dsp:txXfrm>
        <a:off x="33215" y="749198"/>
        <a:ext cx="3170909" cy="613976"/>
      </dsp:txXfrm>
    </dsp:sp>
    <dsp:sp modelId="{3FC8F2A4-1EE7-4D2F-B676-2B54DB609A7C}">
      <dsp:nvSpPr>
        <dsp:cNvPr id="0" name=""/>
        <dsp:cNvSpPr/>
      </dsp:nvSpPr>
      <dsp:spPr>
        <a:xfrm rot="5400000">
          <a:off x="5842811" y="-1107020"/>
          <a:ext cx="544325" cy="5755269"/>
        </a:xfrm>
        <a:prstGeom prst="round2SameRect">
          <a:avLst/>
        </a:prstGeom>
        <a:solidFill>
          <a:schemeClr val="accent3">
            <a:tint val="40000"/>
            <a:alpha val="90000"/>
            <a:hueOff val="2527578"/>
            <a:satOff val="22352"/>
            <a:lumOff val="2648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2527578"/>
              <a:satOff val="22352"/>
              <a:lumOff val="26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baseline="0" dirty="0"/>
            <a:t>Explain the audience and purpose</a:t>
          </a:r>
          <a:endParaRPr lang="en-GB" sz="2000" kern="1200" dirty="0"/>
        </a:p>
      </dsp:txBody>
      <dsp:txXfrm rot="-5400000">
        <a:off x="3237339" y="1525024"/>
        <a:ext cx="5728697" cy="491181"/>
      </dsp:txXfrm>
    </dsp:sp>
    <dsp:sp modelId="{36C7BF74-2EE9-4DE1-A40D-E52B6C16D9DA}">
      <dsp:nvSpPr>
        <dsp:cNvPr id="0" name=""/>
        <dsp:cNvSpPr/>
      </dsp:nvSpPr>
      <dsp:spPr>
        <a:xfrm>
          <a:off x="0" y="1430410"/>
          <a:ext cx="3237339" cy="680406"/>
        </a:xfrm>
        <a:prstGeom prst="roundRect">
          <a:avLst/>
        </a:prstGeom>
        <a:solidFill>
          <a:schemeClr val="accent3">
            <a:hueOff val="2058582"/>
            <a:satOff val="12356"/>
            <a:lumOff val="94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🎪 Provide context</a:t>
          </a:r>
          <a:r>
            <a:rPr lang="en-US" sz="2000" b="0" i="0" kern="1200" baseline="0" dirty="0"/>
            <a:t> </a:t>
          </a:r>
          <a:endParaRPr lang="en-GB" sz="2000" kern="1200" dirty="0"/>
        </a:p>
      </dsp:txBody>
      <dsp:txXfrm>
        <a:off x="33215" y="1463625"/>
        <a:ext cx="3170909" cy="613976"/>
      </dsp:txXfrm>
    </dsp:sp>
    <dsp:sp modelId="{74E950C4-E121-44A8-8210-EABB3CC88F0B}">
      <dsp:nvSpPr>
        <dsp:cNvPr id="0" name=""/>
        <dsp:cNvSpPr/>
      </dsp:nvSpPr>
      <dsp:spPr>
        <a:xfrm rot="5400000">
          <a:off x="5842811" y="-392593"/>
          <a:ext cx="544325" cy="5755269"/>
        </a:xfrm>
        <a:prstGeom prst="round2SameRect">
          <a:avLst/>
        </a:prstGeom>
        <a:solidFill>
          <a:schemeClr val="accent3">
            <a:tint val="40000"/>
            <a:alpha val="90000"/>
            <a:hueOff val="3791366"/>
            <a:satOff val="33529"/>
            <a:lumOff val="3971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3791366"/>
              <a:satOff val="33529"/>
              <a:lumOff val="39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baseline="0" dirty="0"/>
            <a:t>Ask for lists, tables, paragraphs</a:t>
          </a:r>
          <a:endParaRPr lang="en-GB" sz="2000" kern="1200" dirty="0"/>
        </a:p>
      </dsp:txBody>
      <dsp:txXfrm rot="-5400000">
        <a:off x="3237339" y="2239451"/>
        <a:ext cx="5728697" cy="491181"/>
      </dsp:txXfrm>
    </dsp:sp>
    <dsp:sp modelId="{45BD1B8D-E324-4273-B57F-2D3EAA2C0654}">
      <dsp:nvSpPr>
        <dsp:cNvPr id="0" name=""/>
        <dsp:cNvSpPr/>
      </dsp:nvSpPr>
      <dsp:spPr>
        <a:xfrm>
          <a:off x="0" y="2144837"/>
          <a:ext cx="3237339" cy="680406"/>
        </a:xfrm>
        <a:prstGeom prst="roundRect">
          <a:avLst/>
        </a:prstGeom>
        <a:solidFill>
          <a:srgbClr val="14B8B7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📋 Request format</a:t>
          </a:r>
          <a:r>
            <a:rPr lang="en-US" sz="2000" b="0" i="0" kern="1200" baseline="0" dirty="0"/>
            <a:t> </a:t>
          </a:r>
          <a:endParaRPr lang="en-GB" sz="2000" kern="1200" dirty="0"/>
        </a:p>
      </dsp:txBody>
      <dsp:txXfrm>
        <a:off x="33215" y="2178052"/>
        <a:ext cx="3170909" cy="613976"/>
      </dsp:txXfrm>
    </dsp:sp>
    <dsp:sp modelId="{69F2CFE7-1FAE-4915-871D-4F9DF1B63161}">
      <dsp:nvSpPr>
        <dsp:cNvPr id="0" name=""/>
        <dsp:cNvSpPr/>
      </dsp:nvSpPr>
      <dsp:spPr>
        <a:xfrm rot="5400000">
          <a:off x="5842811" y="321833"/>
          <a:ext cx="544325" cy="5755269"/>
        </a:xfrm>
        <a:prstGeom prst="round2SameRect">
          <a:avLst/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baseline="0" dirty="0"/>
            <a:t>Refine your prompt on what you get back</a:t>
          </a:r>
          <a:endParaRPr lang="en-GB" sz="2000" kern="1200" dirty="0"/>
        </a:p>
      </dsp:txBody>
      <dsp:txXfrm rot="-5400000">
        <a:off x="3237339" y="2953877"/>
        <a:ext cx="5728697" cy="491181"/>
      </dsp:txXfrm>
    </dsp:sp>
    <dsp:sp modelId="{4419DEA9-2C44-41FC-85E7-815A5102B29A}">
      <dsp:nvSpPr>
        <dsp:cNvPr id="0" name=""/>
        <dsp:cNvSpPr/>
      </dsp:nvSpPr>
      <dsp:spPr>
        <a:xfrm>
          <a:off x="0" y="2859264"/>
          <a:ext cx="3237339" cy="680406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🔄 Iterate</a:t>
          </a:r>
          <a:endParaRPr lang="en-GB" sz="2000" kern="1200" dirty="0"/>
        </a:p>
      </dsp:txBody>
      <dsp:txXfrm>
        <a:off x="33215" y="2892479"/>
        <a:ext cx="3170909" cy="6139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6F458-CA09-4BDA-9BBD-614B80454DA0}">
      <dsp:nvSpPr>
        <dsp:cNvPr id="0" name=""/>
        <dsp:cNvSpPr/>
      </dsp:nvSpPr>
      <dsp:spPr>
        <a:xfrm>
          <a:off x="0" y="0"/>
          <a:ext cx="2405605" cy="341218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Persona </a:t>
          </a:r>
        </a:p>
      </dsp:txBody>
      <dsp:txXfrm>
        <a:off x="0" y="0"/>
        <a:ext cx="2405605" cy="1023654"/>
      </dsp:txXfrm>
    </dsp:sp>
    <dsp:sp modelId="{EE18C52A-D079-4C0B-8D32-A33484F3BB28}">
      <dsp:nvSpPr>
        <dsp:cNvPr id="0" name=""/>
        <dsp:cNvSpPr/>
      </dsp:nvSpPr>
      <dsp:spPr>
        <a:xfrm>
          <a:off x="243012" y="1023654"/>
          <a:ext cx="1924484" cy="22179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“</a:t>
          </a:r>
          <a:r>
            <a:rPr lang="en-GB" sz="2100" kern="1200" dirty="0"/>
            <a:t>You are a senior microbiology lecturer.”</a:t>
          </a:r>
        </a:p>
      </dsp:txBody>
      <dsp:txXfrm>
        <a:off x="299378" y="1080020"/>
        <a:ext cx="1811752" cy="2105185"/>
      </dsp:txXfrm>
    </dsp:sp>
    <dsp:sp modelId="{47E756FD-94B2-4A7C-941F-2D788431D836}">
      <dsp:nvSpPr>
        <dsp:cNvPr id="0" name=""/>
        <dsp:cNvSpPr/>
      </dsp:nvSpPr>
      <dsp:spPr>
        <a:xfrm>
          <a:off x="2588477" y="0"/>
          <a:ext cx="2405605" cy="341218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Task </a:t>
          </a:r>
        </a:p>
      </dsp:txBody>
      <dsp:txXfrm>
        <a:off x="2588477" y="0"/>
        <a:ext cx="2405605" cy="1023654"/>
      </dsp:txXfrm>
    </dsp:sp>
    <dsp:sp modelId="{2C68C576-6602-4207-9ECC-C342B9E6D538}">
      <dsp:nvSpPr>
        <dsp:cNvPr id="0" name=""/>
        <dsp:cNvSpPr/>
      </dsp:nvSpPr>
      <dsp:spPr>
        <a:xfrm>
          <a:off x="2829037" y="1023654"/>
          <a:ext cx="1924484" cy="2217917"/>
        </a:xfrm>
        <a:prstGeom prst="roundRect">
          <a:avLst>
            <a:gd name="adj" fmla="val 10000"/>
          </a:avLst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“</a:t>
          </a:r>
          <a:r>
            <a:rPr lang="en-GB" sz="2100" kern="1200" dirty="0"/>
            <a:t>Create a six-week module outline.”</a:t>
          </a:r>
        </a:p>
      </dsp:txBody>
      <dsp:txXfrm>
        <a:off x="2885403" y="1080020"/>
        <a:ext cx="1811752" cy="2105185"/>
      </dsp:txXfrm>
    </dsp:sp>
    <dsp:sp modelId="{EFE2CCDD-9FAF-48AC-9788-BCAAF23FBAEE}">
      <dsp:nvSpPr>
        <dsp:cNvPr id="0" name=""/>
        <dsp:cNvSpPr/>
      </dsp:nvSpPr>
      <dsp:spPr>
        <a:xfrm>
          <a:off x="5174502" y="0"/>
          <a:ext cx="2405605" cy="341218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Context </a:t>
          </a:r>
        </a:p>
      </dsp:txBody>
      <dsp:txXfrm>
        <a:off x="5174502" y="0"/>
        <a:ext cx="2405605" cy="1023654"/>
      </dsp:txXfrm>
    </dsp:sp>
    <dsp:sp modelId="{FFCF020B-C966-43F7-AFF0-1EF613216712}">
      <dsp:nvSpPr>
        <dsp:cNvPr id="0" name=""/>
        <dsp:cNvSpPr/>
      </dsp:nvSpPr>
      <dsp:spPr>
        <a:xfrm>
          <a:off x="5415063" y="1023654"/>
          <a:ext cx="1924484" cy="2217917"/>
        </a:xfrm>
        <a:prstGeom prst="roundRect">
          <a:avLst>
            <a:gd name="adj" fmla="val 10000"/>
          </a:avLst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“Second-year students, focus on CRISPR ethics, include BPS learning outcomes.”</a:t>
          </a:r>
        </a:p>
      </dsp:txBody>
      <dsp:txXfrm>
        <a:off x="5471429" y="1080020"/>
        <a:ext cx="1811752" cy="2105185"/>
      </dsp:txXfrm>
    </dsp:sp>
    <dsp:sp modelId="{6AF80867-20BE-49D5-8E56-21B16FF96E74}">
      <dsp:nvSpPr>
        <dsp:cNvPr id="0" name=""/>
        <dsp:cNvSpPr/>
      </dsp:nvSpPr>
      <dsp:spPr>
        <a:xfrm>
          <a:off x="7762979" y="0"/>
          <a:ext cx="2405605" cy="341218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Format </a:t>
          </a:r>
        </a:p>
      </dsp:txBody>
      <dsp:txXfrm>
        <a:off x="7762979" y="0"/>
        <a:ext cx="2405605" cy="1023654"/>
      </dsp:txXfrm>
    </dsp:sp>
    <dsp:sp modelId="{33EB1037-7A84-4634-B692-14AAADF62AF8}">
      <dsp:nvSpPr>
        <dsp:cNvPr id="0" name=""/>
        <dsp:cNvSpPr/>
      </dsp:nvSpPr>
      <dsp:spPr>
        <a:xfrm>
          <a:off x="8001088" y="1023654"/>
          <a:ext cx="1924484" cy="221791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“</a:t>
          </a:r>
          <a:r>
            <a:rPr lang="en-GB" sz="2100" kern="1200" dirty="0"/>
            <a:t>Return a table: Week | Topic | Activity | Reading.”</a:t>
          </a:r>
        </a:p>
      </dsp:txBody>
      <dsp:txXfrm>
        <a:off x="8057454" y="1080020"/>
        <a:ext cx="1811752" cy="2105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4EC99-98BD-4679-977C-6ADBBF294101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B09DB-0705-478B-A672-AB7D2084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5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134544BC-B025-68BF-78A9-6C41048784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005712A2-5EB2-FEC8-C095-A5118F8F3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6E531218-9989-7DA4-20E7-FF47AE93F4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9EE8028-639A-43DB-980A-557115216DE9}" type="slidenum">
              <a:rPr lang="en-GB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B676-5D3F-791B-0A08-1F63C32FE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78D5A-9793-C3F2-D632-D3D6F300D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1D0AE-B69D-32D3-D6B8-2A6F730D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C351-5422-40A6-8626-D4134E947CDF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214AF-F4CF-EDB3-ACFA-D57B0212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1C3A1-53D2-14A1-5289-529E1584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F9A-33AF-4F66-9F17-BC2257707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18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D24D-2252-7843-46EC-62AEAE79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89ECD-0099-78FA-9E30-87CB04AAA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705E5-F81D-3DCC-9E99-770D9DFB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C351-5422-40A6-8626-D4134E947CDF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ADE8-A5D3-5CDB-7FC5-86259E38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66AA1-0EE9-62BD-D511-FCF1EB5D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F9A-33AF-4F66-9F17-BC2257707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36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8623A-9329-F615-0A37-22B09720D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54B65-44B4-5A2C-5221-58797DF1B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E30D0-C47C-0EB7-ED51-8439B5DF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C351-5422-40A6-8626-D4134E947CDF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B7B7-009D-357C-875B-5F903AFB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A527-425F-B0EB-C1B3-D607471B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F9A-33AF-4F66-9F17-BC2257707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77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A4F5-179F-5840-C6FC-606A08F2F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66697-FE30-DC12-86CC-4879FE1AD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0075B-F28B-91A2-5714-EEABC399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BCE140-1CB6-4987-8C18-B2A7D35C0AAF}" type="datetimeFigureOut">
              <a:rPr lang="en-GB" smtClean="0"/>
              <a:pPr>
                <a:defRPr/>
              </a:pPr>
              <a:t>03/08/2025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89B59-F453-522C-6B82-5119656E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D3E95-225E-6E71-4B68-46B0D1EC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3B72F7-3293-4052-9956-DC30B6CBF44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71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F0EC-C686-FA9D-8D41-58CF7409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1612-97DC-0A79-1365-FF59DA6D0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74C5C-50AA-82DD-94EA-BAF4B234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C351-5422-40A6-8626-D4134E947CDF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AA431-0750-2DCB-4BBF-4B587862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4C2A3-4E57-8721-9B08-0D4689E7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F9A-33AF-4F66-9F17-BC2257707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41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ED5E-71CB-EBC4-B54B-DABA1B87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6DF1C-6C71-92DB-8A8D-51180AEF7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41B4B-8BBE-4419-DB3E-0A206325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C351-5422-40A6-8626-D4134E947CDF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5ECBE-8729-F44C-F91D-5A21BA99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538B5-ADC6-5ADF-E651-8C84BE6B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F9A-33AF-4F66-9F17-BC2257707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2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FC5E-FD9F-7A7D-EBD8-DAE7D07A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CE0F1-3FAA-142C-67C4-EF214CAAC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B2A38-B12B-117B-4EA9-237D0C09F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DB6E6-9940-C1ED-1D3C-75EB58D2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C351-5422-40A6-8626-D4134E947CDF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0E7FE-7F52-A783-1C57-430889FC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2A883-A2C8-ADBD-9CEC-23FB7387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F9A-33AF-4F66-9F17-BC2257707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8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0C02-C896-5428-2B81-C3DA523C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A8BB4-C433-9B4E-1D73-91DB14268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BB1C2-2937-1774-49B6-50BED5F95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E22E4-A6A2-FE41-2A95-2110E374C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154A3-20B4-8107-A153-90F3396F1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52BB38-F4E3-77A7-704F-86C94CA4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C351-5422-40A6-8626-D4134E947CDF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945C6-A545-7EA5-164F-C40FA6FD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59ACD-2365-D5B5-64EA-8EF9C87F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F9A-33AF-4F66-9F17-BC2257707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26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31C46-F26A-FA9C-5CD2-0F3BD3A6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2B2F8-77CD-9FBB-38AF-EB60BB29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C351-5422-40A6-8626-D4134E947CDF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7D4C3-DF00-EE98-C8A7-ECF33BC2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2A75E-407E-D828-C1B3-0BD33942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F9A-33AF-4F66-9F17-BC2257707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39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25C775-224D-5221-5C5D-009EBD99D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C351-5422-40A6-8626-D4134E947CDF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04FA5-3DF7-10FB-72D7-8C9823D1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253E-0382-73E8-9E63-3C5151D2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F9A-33AF-4F66-9F17-BC2257707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93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B096-2B5C-E9D5-EFD3-1DDE75B8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801C6-AEB0-939C-56CC-B3310785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F2627-D451-A51D-C1D1-85F130C92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237C6-0C8C-D1EF-C22A-A064DEF9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C351-5422-40A6-8626-D4134E947CDF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5CFD5-16D9-80C9-7ACF-390681A3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6CC78-AD31-8DB6-5536-29FF64A9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F9A-33AF-4F66-9F17-BC2257707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13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7FE7-C008-83AF-99E0-1850E53A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AF84C-9DBC-CF76-0B4F-76AFE3385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24B79-990A-952F-869B-A7FD44125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870D2-FE25-A46E-7A13-3B53D53A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C351-5422-40A6-8626-D4134E947CDF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ED208-E5C3-34C7-BD4A-73860B91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AA767-92A9-E354-8F0F-DD6EF9C1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F9A-33AF-4F66-9F17-BC2257707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04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EEAD6-4A1D-3A53-B27F-87075230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21060-8EC5-678F-4C98-FAA51A040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36F79-06CC-F08E-029B-EE29041D6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95C351-5422-40A6-8626-D4134E947CDF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99FFC-9F9A-063C-210B-A6936336D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7B84C-C04D-D48F-545E-121B5CA2C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E5FF9A-33AF-4F66-9F17-BC2257707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9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8DB7A-1FFD-5FB6-CCE5-8C8AA48D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51434-2497-071A-1101-1B8620AD2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5CEA6-104D-AA43-01ED-34CCC2765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390F4744-7A80-4BEB-8192-5C30C1FF6B15}" type="datetimeFigureOut">
              <a:rPr lang="en-GB" smtClean="0"/>
              <a:pPr>
                <a:defRPr/>
              </a:pPr>
              <a:t>03/08/2025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70640-F261-4A62-118B-095DFDC13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9ECFA-6CCD-3C2F-E6CD-36D19EB6B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D11C3A01-E664-4F24-9D81-02F05FBA627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1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21academy.com/ai-ml/deep-learning-ml-generative-ai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CEB4FDD-FB07-EE60-FF95-21792173B39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420463" y="1643602"/>
            <a:ext cx="9144000" cy="1060479"/>
          </a:xfrm>
        </p:spPr>
        <p:txBody>
          <a:bodyPr/>
          <a:lstStyle/>
          <a:p>
            <a:pPr eaLnBrk="1" hangingPunct="1"/>
            <a:r>
              <a:rPr lang="en-GB" altLang="en-US" b="1" dirty="0"/>
              <a:t>Augmented Academia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D6F8DB4-3295-F0A7-4028-5D9538D84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967" y="3622136"/>
            <a:ext cx="3903133" cy="1655762"/>
          </a:xfrm>
          <a:solidFill>
            <a:schemeClr val="tx1">
              <a:alpha val="42000"/>
            </a:schemeClr>
          </a:solidFill>
        </p:spPr>
        <p:txBody>
          <a:bodyPr>
            <a:normAutofit lnSpcReduction="10000"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Dr Alisha Aman</a:t>
            </a:r>
          </a:p>
          <a:p>
            <a:pPr algn="l"/>
            <a:r>
              <a:rPr lang="en-GB" dirty="0" err="1">
                <a:solidFill>
                  <a:schemeClr val="bg1"/>
                </a:solidFill>
              </a:rPr>
              <a:t>ECLBio</a:t>
            </a:r>
            <a:r>
              <a:rPr lang="en-GB" dirty="0">
                <a:solidFill>
                  <a:schemeClr val="bg1"/>
                </a:solidFill>
              </a:rPr>
              <a:t> committee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MVLS </a:t>
            </a:r>
            <a:r>
              <a:rPr lang="en-GB" dirty="0" err="1">
                <a:solidFill>
                  <a:schemeClr val="bg1"/>
                </a:solidFill>
              </a:rPr>
              <a:t>GAINEd</a:t>
            </a:r>
            <a:r>
              <a:rPr lang="en-GB" dirty="0">
                <a:solidFill>
                  <a:schemeClr val="bg1"/>
                </a:solidFill>
              </a:rPr>
              <a:t> steering committee</a:t>
            </a:r>
          </a:p>
        </p:txBody>
      </p:sp>
    </p:spTree>
    <p:extLst>
      <p:ext uri="{BB962C8B-B14F-4D97-AF65-F5344CB8AC3E}">
        <p14:creationId xmlns:p14="http://schemas.microsoft.com/office/powerpoint/2010/main" val="206749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DDF671-B306-2752-FEBA-6C9FBBFC3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5B8B8F5-0FDA-BEF6-A314-2F6FDDFE3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9DB11B-604F-591C-1D65-C02579608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9564" y="0"/>
            <a:ext cx="6648564" cy="6858000"/>
            <a:chOff x="5705128" y="0"/>
            <a:chExt cx="6648564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D824592-5A39-C746-0F07-A568700EE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8018" y="0"/>
              <a:ext cx="6485674" cy="6858000"/>
            </a:xfrm>
            <a:custGeom>
              <a:avLst/>
              <a:gdLst>
                <a:gd name="connsiteX0" fmla="*/ 1720317 w 6237794"/>
                <a:gd name="connsiteY0" fmla="*/ 0 h 6858000"/>
                <a:gd name="connsiteX1" fmla="*/ 2433560 w 6237794"/>
                <a:gd name="connsiteY1" fmla="*/ 0 h 6858000"/>
                <a:gd name="connsiteX2" fmla="*/ 2351473 w 6237794"/>
                <a:gd name="connsiteY2" fmla="*/ 41605 h 6858000"/>
                <a:gd name="connsiteX3" fmla="*/ 1473152 w 6237794"/>
                <a:gd name="connsiteY3" fmla="*/ 667521 h 6858000"/>
                <a:gd name="connsiteX4" fmla="*/ 982876 w 6237794"/>
                <a:gd name="connsiteY4" fmla="*/ 1193803 h 6858000"/>
                <a:gd name="connsiteX5" fmla="*/ 595242 w 6237794"/>
                <a:gd name="connsiteY5" fmla="*/ 1798192 h 6858000"/>
                <a:gd name="connsiteX6" fmla="*/ 332174 w 6237794"/>
                <a:gd name="connsiteY6" fmla="*/ 2466315 h 6858000"/>
                <a:gd name="connsiteX7" fmla="*/ 236500 w 6237794"/>
                <a:gd name="connsiteY7" fmla="*/ 3178573 h 6858000"/>
                <a:gd name="connsiteX8" fmla="*/ 276860 w 6237794"/>
                <a:gd name="connsiteY8" fmla="*/ 3527298 h 6858000"/>
                <a:gd name="connsiteX9" fmla="*/ 396054 w 6237794"/>
                <a:gd name="connsiteY9" fmla="*/ 3853520 h 6858000"/>
                <a:gd name="connsiteX10" fmla="*/ 479243 w 6237794"/>
                <a:gd name="connsiteY10" fmla="*/ 4007121 h 6858000"/>
                <a:gd name="connsiteX11" fmla="*/ 574772 w 6237794"/>
                <a:gd name="connsiteY11" fmla="*/ 4155787 h 6858000"/>
                <a:gd name="connsiteX12" fmla="*/ 795447 w 6237794"/>
                <a:gd name="connsiteY12" fmla="*/ 4443100 h 6858000"/>
                <a:gd name="connsiteX13" fmla="*/ 1034270 w 6237794"/>
                <a:gd name="connsiteY13" fmla="*/ 4732591 h 6858000"/>
                <a:gd name="connsiteX14" fmla="*/ 1153028 w 6237794"/>
                <a:gd name="connsiteY14" fmla="*/ 4883725 h 6858000"/>
                <a:gd name="connsiteX15" fmla="*/ 1210084 w 6237794"/>
                <a:gd name="connsiteY15" fmla="*/ 4957912 h 6858000"/>
                <a:gd name="connsiteX16" fmla="*/ 1265979 w 6237794"/>
                <a:gd name="connsiteY16" fmla="*/ 5028906 h 6858000"/>
                <a:gd name="connsiteX17" fmla="*/ 1746238 w 6237794"/>
                <a:gd name="connsiteY17" fmla="*/ 5553590 h 6858000"/>
                <a:gd name="connsiteX18" fmla="*/ 2001611 w 6237794"/>
                <a:gd name="connsiteY18" fmla="*/ 5789654 h 6858000"/>
                <a:gd name="connsiteX19" fmla="*/ 2269035 w 6237794"/>
                <a:gd name="connsiteY19" fmla="*/ 6007280 h 6858000"/>
                <a:gd name="connsiteX20" fmla="*/ 2866455 w 6237794"/>
                <a:gd name="connsiteY20" fmla="*/ 6351505 h 6858000"/>
                <a:gd name="connsiteX21" fmla="*/ 3200661 w 6237794"/>
                <a:gd name="connsiteY21" fmla="*/ 6448777 h 6858000"/>
                <a:gd name="connsiteX22" fmla="*/ 3286318 w 6237794"/>
                <a:gd name="connsiteY22" fmla="*/ 6465908 h 6858000"/>
                <a:gd name="connsiteX23" fmla="*/ 3372701 w 6237794"/>
                <a:gd name="connsiteY23" fmla="*/ 6480281 h 6858000"/>
                <a:gd name="connsiteX24" fmla="*/ 3547063 w 6237794"/>
                <a:gd name="connsiteY24" fmla="*/ 6500896 h 6858000"/>
                <a:gd name="connsiteX25" fmla="*/ 3634753 w 6237794"/>
                <a:gd name="connsiteY25" fmla="*/ 6507575 h 6858000"/>
                <a:gd name="connsiteX26" fmla="*/ 3722733 w 6237794"/>
                <a:gd name="connsiteY26" fmla="*/ 6512221 h 6858000"/>
                <a:gd name="connsiteX27" fmla="*/ 3811003 w 6237794"/>
                <a:gd name="connsiteY27" fmla="*/ 6514253 h 6858000"/>
                <a:gd name="connsiteX28" fmla="*/ 3899418 w 6237794"/>
                <a:gd name="connsiteY28" fmla="*/ 6513817 h 6858000"/>
                <a:gd name="connsiteX29" fmla="*/ 3943698 w 6237794"/>
                <a:gd name="connsiteY29" fmla="*/ 6513381 h 6858000"/>
                <a:gd name="connsiteX30" fmla="*/ 3986381 w 6237794"/>
                <a:gd name="connsiteY30" fmla="*/ 6511495 h 6858000"/>
                <a:gd name="connsiteX31" fmla="*/ 4028919 w 6237794"/>
                <a:gd name="connsiteY31" fmla="*/ 6509317 h 6858000"/>
                <a:gd name="connsiteX32" fmla="*/ 4071312 w 6237794"/>
                <a:gd name="connsiteY32" fmla="*/ 6505833 h 6858000"/>
                <a:gd name="connsiteX33" fmla="*/ 4239432 w 6237794"/>
                <a:gd name="connsiteY33" fmla="*/ 6485072 h 6858000"/>
                <a:gd name="connsiteX34" fmla="*/ 4879826 w 6237794"/>
                <a:gd name="connsiteY34" fmla="*/ 6274849 h 6858000"/>
                <a:gd name="connsiteX35" fmla="*/ 5471439 w 6237794"/>
                <a:gd name="connsiteY35" fmla="*/ 5906235 h 6858000"/>
                <a:gd name="connsiteX36" fmla="*/ 5614877 w 6237794"/>
                <a:gd name="connsiteY36" fmla="*/ 5797930 h 6858000"/>
                <a:gd name="connsiteX37" fmla="*/ 5758316 w 6237794"/>
                <a:gd name="connsiteY37" fmla="*/ 5685995 h 6858000"/>
                <a:gd name="connsiteX38" fmla="*/ 6048824 w 6237794"/>
                <a:gd name="connsiteY38" fmla="*/ 5453705 h 6858000"/>
                <a:gd name="connsiteX39" fmla="*/ 6237794 w 6237794"/>
                <a:gd name="connsiteY39" fmla="*/ 5308644 h 6858000"/>
                <a:gd name="connsiteX40" fmla="*/ 6237794 w 6237794"/>
                <a:gd name="connsiteY40" fmla="*/ 6081399 h 6858000"/>
                <a:gd name="connsiteX41" fmla="*/ 6123011 w 6237794"/>
                <a:gd name="connsiteY41" fmla="*/ 6166399 h 6858000"/>
                <a:gd name="connsiteX42" fmla="*/ 5965925 w 6237794"/>
                <a:gd name="connsiteY42" fmla="*/ 6278479 h 6858000"/>
                <a:gd name="connsiteX43" fmla="*/ 5803903 w 6237794"/>
                <a:gd name="connsiteY43" fmla="*/ 6387364 h 6858000"/>
                <a:gd name="connsiteX44" fmla="*/ 5463744 w 6237794"/>
                <a:gd name="connsiteY44" fmla="*/ 6591780 h 6858000"/>
                <a:gd name="connsiteX45" fmla="*/ 5097888 w 6237794"/>
                <a:gd name="connsiteY45" fmla="*/ 6765562 h 6858000"/>
                <a:gd name="connsiteX46" fmla="*/ 4905602 w 6237794"/>
                <a:gd name="connsiteY46" fmla="*/ 6836446 h 6858000"/>
                <a:gd name="connsiteX47" fmla="*/ 4831447 w 6237794"/>
                <a:gd name="connsiteY47" fmla="*/ 6858000 h 6858000"/>
                <a:gd name="connsiteX48" fmla="*/ 3036485 w 6237794"/>
                <a:gd name="connsiteY48" fmla="*/ 6858000 h 6858000"/>
                <a:gd name="connsiteX49" fmla="*/ 2911533 w 6237794"/>
                <a:gd name="connsiteY49" fmla="*/ 6825558 h 6858000"/>
                <a:gd name="connsiteX50" fmla="*/ 2719386 w 6237794"/>
                <a:gd name="connsiteY50" fmla="*/ 6767158 h 6858000"/>
                <a:gd name="connsiteX51" fmla="*/ 1980415 w 6237794"/>
                <a:gd name="connsiteY51" fmla="*/ 6440210 h 6858000"/>
                <a:gd name="connsiteX52" fmla="*/ 1357588 w 6237794"/>
                <a:gd name="connsiteY52" fmla="*/ 5931206 h 6858000"/>
                <a:gd name="connsiteX53" fmla="*/ 1105118 w 6237794"/>
                <a:gd name="connsiteY53" fmla="*/ 5624874 h 6858000"/>
                <a:gd name="connsiteX54" fmla="*/ 884588 w 6237794"/>
                <a:gd name="connsiteY54" fmla="*/ 5300539 h 6858000"/>
                <a:gd name="connsiteX55" fmla="*/ 833049 w 6237794"/>
                <a:gd name="connsiteY55" fmla="*/ 5217931 h 6858000"/>
                <a:gd name="connsiteX56" fmla="*/ 783833 w 6237794"/>
                <a:gd name="connsiteY56" fmla="*/ 5137791 h 6858000"/>
                <a:gd name="connsiteX57" fmla="*/ 686706 w 6237794"/>
                <a:gd name="connsiteY57" fmla="*/ 4982447 h 6858000"/>
                <a:gd name="connsiteX58" fmla="*/ 485485 w 6237794"/>
                <a:gd name="connsiteY58" fmla="*/ 4665082 h 6858000"/>
                <a:gd name="connsiteX59" fmla="*/ 289055 w 6237794"/>
                <a:gd name="connsiteY59" fmla="*/ 4329568 h 6858000"/>
                <a:gd name="connsiteX60" fmla="*/ 200495 w 6237794"/>
                <a:gd name="connsiteY60" fmla="*/ 4151721 h 6858000"/>
                <a:gd name="connsiteX61" fmla="*/ 125291 w 6237794"/>
                <a:gd name="connsiteY61" fmla="*/ 3965600 h 6858000"/>
                <a:gd name="connsiteX62" fmla="*/ 67654 w 6237794"/>
                <a:gd name="connsiteY62" fmla="*/ 3772509 h 6858000"/>
                <a:gd name="connsiteX63" fmla="*/ 46168 w 6237794"/>
                <a:gd name="connsiteY63" fmla="*/ 3674076 h 6858000"/>
                <a:gd name="connsiteX64" fmla="*/ 36731 w 6237794"/>
                <a:gd name="connsiteY64" fmla="*/ 3624714 h 6858000"/>
                <a:gd name="connsiteX65" fmla="*/ 28891 w 6237794"/>
                <a:gd name="connsiteY65" fmla="*/ 3575208 h 6858000"/>
                <a:gd name="connsiteX66" fmla="*/ 0 w 6237794"/>
                <a:gd name="connsiteY66" fmla="*/ 3178573 h 6858000"/>
                <a:gd name="connsiteX67" fmla="*/ 80575 w 6237794"/>
                <a:gd name="connsiteY67" fmla="*/ 2405774 h 6858000"/>
                <a:gd name="connsiteX68" fmla="*/ 322737 w 6237794"/>
                <a:gd name="connsiteY68" fmla="*/ 1665351 h 6858000"/>
                <a:gd name="connsiteX69" fmla="*/ 1230700 w 6237794"/>
                <a:gd name="connsiteY69" fmla="*/ 407938 h 6858000"/>
                <a:gd name="connsiteX70" fmla="*/ 1521825 w 6237794"/>
                <a:gd name="connsiteY70" fmla="*/ 14944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237794" h="6858000">
                  <a:moveTo>
                    <a:pt x="1720317" y="0"/>
                  </a:moveTo>
                  <a:lnTo>
                    <a:pt x="2433560" y="0"/>
                  </a:lnTo>
                  <a:lnTo>
                    <a:pt x="2351473" y="41605"/>
                  </a:lnTo>
                  <a:cubicBezTo>
                    <a:pt x="2036528" y="216271"/>
                    <a:pt x="1740794" y="426339"/>
                    <a:pt x="1473152" y="667521"/>
                  </a:cubicBezTo>
                  <a:cubicBezTo>
                    <a:pt x="1295305" y="828818"/>
                    <a:pt x="1130525" y="1004777"/>
                    <a:pt x="982876" y="1193803"/>
                  </a:cubicBezTo>
                  <a:cubicBezTo>
                    <a:pt x="834936" y="1382538"/>
                    <a:pt x="704418" y="1584921"/>
                    <a:pt x="595242" y="1798192"/>
                  </a:cubicBezTo>
                  <a:cubicBezTo>
                    <a:pt x="486066" y="2011317"/>
                    <a:pt x="395183" y="2234461"/>
                    <a:pt x="332174" y="2466315"/>
                  </a:cubicBezTo>
                  <a:cubicBezTo>
                    <a:pt x="269166" y="2697588"/>
                    <a:pt x="236355" y="2938008"/>
                    <a:pt x="236500" y="3178573"/>
                  </a:cubicBezTo>
                  <a:cubicBezTo>
                    <a:pt x="237807" y="3296751"/>
                    <a:pt x="249421" y="3414057"/>
                    <a:pt x="276860" y="3527298"/>
                  </a:cubicBezTo>
                  <a:cubicBezTo>
                    <a:pt x="303864" y="3640684"/>
                    <a:pt x="345821" y="3749135"/>
                    <a:pt x="396054" y="3853520"/>
                  </a:cubicBezTo>
                  <a:cubicBezTo>
                    <a:pt x="421461" y="3905640"/>
                    <a:pt x="449626" y="3956743"/>
                    <a:pt x="479243" y="4007121"/>
                  </a:cubicBezTo>
                  <a:cubicBezTo>
                    <a:pt x="509295" y="4057354"/>
                    <a:pt x="541380" y="4106861"/>
                    <a:pt x="574772" y="4155787"/>
                  </a:cubicBezTo>
                  <a:cubicBezTo>
                    <a:pt x="642426" y="4253348"/>
                    <a:pt x="717630" y="4348007"/>
                    <a:pt x="795447" y="4443100"/>
                  </a:cubicBezTo>
                  <a:cubicBezTo>
                    <a:pt x="873264" y="4538339"/>
                    <a:pt x="954565" y="4633577"/>
                    <a:pt x="1034270" y="4732591"/>
                  </a:cubicBezTo>
                  <a:cubicBezTo>
                    <a:pt x="1074195" y="4781952"/>
                    <a:pt x="1113684" y="4832476"/>
                    <a:pt x="1153028" y="4883725"/>
                  </a:cubicBezTo>
                  <a:lnTo>
                    <a:pt x="1210084" y="4957912"/>
                  </a:lnTo>
                  <a:cubicBezTo>
                    <a:pt x="1228813" y="4981576"/>
                    <a:pt x="1246670" y="5005822"/>
                    <a:pt x="1265979" y="5028906"/>
                  </a:cubicBezTo>
                  <a:cubicBezTo>
                    <a:pt x="1416677" y="5216770"/>
                    <a:pt x="1580151" y="5389681"/>
                    <a:pt x="1746238" y="5553590"/>
                  </a:cubicBezTo>
                  <a:cubicBezTo>
                    <a:pt x="1829717" y="5635182"/>
                    <a:pt x="1914648" y="5714015"/>
                    <a:pt x="2001611" y="5789654"/>
                  </a:cubicBezTo>
                  <a:cubicBezTo>
                    <a:pt x="2088575" y="5865293"/>
                    <a:pt x="2177135" y="5938465"/>
                    <a:pt x="2269035" y="6007280"/>
                  </a:cubicBezTo>
                  <a:cubicBezTo>
                    <a:pt x="2452108" y="6145202"/>
                    <a:pt x="2649554" y="6268461"/>
                    <a:pt x="2866455" y="6351505"/>
                  </a:cubicBezTo>
                  <a:cubicBezTo>
                    <a:pt x="2974615" y="6393027"/>
                    <a:pt x="3086694" y="6424821"/>
                    <a:pt x="3200661" y="6448777"/>
                  </a:cubicBezTo>
                  <a:cubicBezTo>
                    <a:pt x="3229262" y="6454438"/>
                    <a:pt x="3257572" y="6460971"/>
                    <a:pt x="3286318" y="6465908"/>
                  </a:cubicBezTo>
                  <a:lnTo>
                    <a:pt x="3372701" y="6480281"/>
                  </a:lnTo>
                  <a:cubicBezTo>
                    <a:pt x="3430628" y="6487975"/>
                    <a:pt x="3488556" y="6496106"/>
                    <a:pt x="3547063" y="6500896"/>
                  </a:cubicBezTo>
                  <a:cubicBezTo>
                    <a:pt x="3576245" y="6503654"/>
                    <a:pt x="3605426" y="6506268"/>
                    <a:pt x="3634753" y="6507575"/>
                  </a:cubicBezTo>
                  <a:cubicBezTo>
                    <a:pt x="3664079" y="6509026"/>
                    <a:pt x="3693261" y="6511350"/>
                    <a:pt x="3722733" y="6512221"/>
                  </a:cubicBezTo>
                  <a:lnTo>
                    <a:pt x="3811003" y="6514253"/>
                  </a:lnTo>
                  <a:cubicBezTo>
                    <a:pt x="3840329" y="6514979"/>
                    <a:pt x="3869946" y="6513963"/>
                    <a:pt x="3899418" y="6513817"/>
                  </a:cubicBezTo>
                  <a:lnTo>
                    <a:pt x="3943698" y="6513381"/>
                  </a:lnTo>
                  <a:cubicBezTo>
                    <a:pt x="3958071" y="6512946"/>
                    <a:pt x="3972154" y="6512075"/>
                    <a:pt x="3986381" y="6511495"/>
                  </a:cubicBezTo>
                  <a:cubicBezTo>
                    <a:pt x="4000609" y="6510768"/>
                    <a:pt x="4014837" y="6510333"/>
                    <a:pt x="4028919" y="6509317"/>
                  </a:cubicBezTo>
                  <a:lnTo>
                    <a:pt x="4071312" y="6505833"/>
                  </a:lnTo>
                  <a:cubicBezTo>
                    <a:pt x="4127788" y="6501332"/>
                    <a:pt x="4183828" y="6493782"/>
                    <a:pt x="4239432" y="6485072"/>
                  </a:cubicBezTo>
                  <a:cubicBezTo>
                    <a:pt x="4461994" y="6448195"/>
                    <a:pt x="4675992" y="6376041"/>
                    <a:pt x="4879826" y="6274849"/>
                  </a:cubicBezTo>
                  <a:cubicBezTo>
                    <a:pt x="5084386" y="6174820"/>
                    <a:pt x="5279074" y="6046770"/>
                    <a:pt x="5471439" y="5906235"/>
                  </a:cubicBezTo>
                  <a:cubicBezTo>
                    <a:pt x="5519494" y="5871246"/>
                    <a:pt x="5567258" y="5834806"/>
                    <a:pt x="5614877" y="5797930"/>
                  </a:cubicBezTo>
                  <a:cubicBezTo>
                    <a:pt x="5662787" y="5761199"/>
                    <a:pt x="5710551" y="5723887"/>
                    <a:pt x="5758316" y="5685995"/>
                  </a:cubicBezTo>
                  <a:lnTo>
                    <a:pt x="6048824" y="5453705"/>
                  </a:lnTo>
                  <a:lnTo>
                    <a:pt x="6237794" y="5308644"/>
                  </a:lnTo>
                  <a:lnTo>
                    <a:pt x="6237794" y="6081399"/>
                  </a:lnTo>
                  <a:lnTo>
                    <a:pt x="6123011" y="6166399"/>
                  </a:lnTo>
                  <a:cubicBezTo>
                    <a:pt x="6071326" y="6204001"/>
                    <a:pt x="6019061" y="6241458"/>
                    <a:pt x="5965925" y="6278479"/>
                  </a:cubicBezTo>
                  <a:cubicBezTo>
                    <a:pt x="5912644" y="6315210"/>
                    <a:pt x="5858927" y="6351650"/>
                    <a:pt x="5803903" y="6387364"/>
                  </a:cubicBezTo>
                  <a:cubicBezTo>
                    <a:pt x="5694437" y="6458938"/>
                    <a:pt x="5581486" y="6528335"/>
                    <a:pt x="5463744" y="6591780"/>
                  </a:cubicBezTo>
                  <a:cubicBezTo>
                    <a:pt x="5346147" y="6655514"/>
                    <a:pt x="5224486" y="6714748"/>
                    <a:pt x="5097888" y="6765562"/>
                  </a:cubicBezTo>
                  <a:cubicBezTo>
                    <a:pt x="5034879" y="6791332"/>
                    <a:pt x="4970700" y="6815005"/>
                    <a:pt x="4905602" y="6836446"/>
                  </a:cubicBezTo>
                  <a:lnTo>
                    <a:pt x="4831447" y="6858000"/>
                  </a:lnTo>
                  <a:lnTo>
                    <a:pt x="3036485" y="6858000"/>
                  </a:lnTo>
                  <a:lnTo>
                    <a:pt x="2911533" y="6825558"/>
                  </a:lnTo>
                  <a:cubicBezTo>
                    <a:pt x="2847182" y="6807410"/>
                    <a:pt x="2783121" y="6787919"/>
                    <a:pt x="2719386" y="6767158"/>
                  </a:cubicBezTo>
                  <a:cubicBezTo>
                    <a:pt x="2464884" y="6683389"/>
                    <a:pt x="2213285" y="6579149"/>
                    <a:pt x="1980415" y="6440210"/>
                  </a:cubicBezTo>
                  <a:cubicBezTo>
                    <a:pt x="1747399" y="6301563"/>
                    <a:pt x="1539355" y="6125749"/>
                    <a:pt x="1357588" y="5931206"/>
                  </a:cubicBezTo>
                  <a:cubicBezTo>
                    <a:pt x="1266269" y="5834080"/>
                    <a:pt x="1183226" y="5730711"/>
                    <a:pt x="1105118" y="5624874"/>
                  </a:cubicBezTo>
                  <a:cubicBezTo>
                    <a:pt x="1027446" y="5518601"/>
                    <a:pt x="953549" y="5410732"/>
                    <a:pt x="884588" y="5300539"/>
                  </a:cubicBezTo>
                  <a:cubicBezTo>
                    <a:pt x="866876" y="5273245"/>
                    <a:pt x="850180" y="5245516"/>
                    <a:pt x="833049" y="5217931"/>
                  </a:cubicBezTo>
                  <a:lnTo>
                    <a:pt x="783833" y="5137791"/>
                  </a:lnTo>
                  <a:cubicBezTo>
                    <a:pt x="752328" y="5085962"/>
                    <a:pt x="719662" y="5034567"/>
                    <a:pt x="686706" y="4982447"/>
                  </a:cubicBezTo>
                  <a:lnTo>
                    <a:pt x="485485" y="4665082"/>
                  </a:lnTo>
                  <a:cubicBezTo>
                    <a:pt x="417976" y="4556922"/>
                    <a:pt x="351338" y="4445568"/>
                    <a:pt x="289055" y="4329568"/>
                  </a:cubicBezTo>
                  <a:cubicBezTo>
                    <a:pt x="257987" y="4271496"/>
                    <a:pt x="227934" y="4212408"/>
                    <a:pt x="200495" y="4151721"/>
                  </a:cubicBezTo>
                  <a:cubicBezTo>
                    <a:pt x="173201" y="4090891"/>
                    <a:pt x="147794" y="4028898"/>
                    <a:pt x="125291" y="3965600"/>
                  </a:cubicBezTo>
                  <a:cubicBezTo>
                    <a:pt x="103224" y="3902155"/>
                    <a:pt x="83624" y="3837840"/>
                    <a:pt x="67654" y="3772509"/>
                  </a:cubicBezTo>
                  <a:cubicBezTo>
                    <a:pt x="60105" y="3739843"/>
                    <a:pt x="52410" y="3707032"/>
                    <a:pt x="46168" y="3674076"/>
                  </a:cubicBezTo>
                  <a:lnTo>
                    <a:pt x="36731" y="3624714"/>
                  </a:lnTo>
                  <a:lnTo>
                    <a:pt x="28891" y="3575208"/>
                  </a:lnTo>
                  <a:cubicBezTo>
                    <a:pt x="8566" y="3442948"/>
                    <a:pt x="0" y="3310252"/>
                    <a:pt x="0" y="3178573"/>
                  </a:cubicBezTo>
                  <a:cubicBezTo>
                    <a:pt x="726" y="2919425"/>
                    <a:pt x="27730" y="2660277"/>
                    <a:pt x="80575" y="2405774"/>
                  </a:cubicBezTo>
                  <a:cubicBezTo>
                    <a:pt x="133276" y="2151417"/>
                    <a:pt x="213997" y="1901996"/>
                    <a:pt x="322737" y="1665351"/>
                  </a:cubicBezTo>
                  <a:cubicBezTo>
                    <a:pt x="541235" y="1192061"/>
                    <a:pt x="857875" y="768568"/>
                    <a:pt x="1230700" y="407938"/>
                  </a:cubicBezTo>
                  <a:cubicBezTo>
                    <a:pt x="1324124" y="317781"/>
                    <a:pt x="1421323" y="231579"/>
                    <a:pt x="1521825" y="14944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5C3A5E1-3301-4FA5-566D-9F7CCF7A4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634917 w 6230407"/>
                <a:gd name="connsiteY0" fmla="*/ 0 h 6858000"/>
                <a:gd name="connsiteX1" fmla="*/ 6230407 w 6230407"/>
                <a:gd name="connsiteY1" fmla="*/ 0 h 6858000"/>
                <a:gd name="connsiteX2" fmla="*/ 6230407 w 6230407"/>
                <a:gd name="connsiteY2" fmla="*/ 322046 h 6858000"/>
                <a:gd name="connsiteX3" fmla="*/ 6061915 w 6230407"/>
                <a:gd name="connsiteY3" fmla="*/ 206288 h 6858000"/>
                <a:gd name="connsiteX4" fmla="*/ 5814792 w 6230407"/>
                <a:gd name="connsiteY4" fmla="*/ 74312 h 6858000"/>
                <a:gd name="connsiteX5" fmla="*/ 5676576 w 6230407"/>
                <a:gd name="connsiteY5" fmla="*/ 15049 h 6858000"/>
                <a:gd name="connsiteX6" fmla="*/ 1821847 w 6230407"/>
                <a:gd name="connsiteY6" fmla="*/ 0 h 6858000"/>
                <a:gd name="connsiteX7" fmla="*/ 3449591 w 6230407"/>
                <a:gd name="connsiteY7" fmla="*/ 0 h 6858000"/>
                <a:gd name="connsiteX8" fmla="*/ 3354111 w 6230407"/>
                <a:gd name="connsiteY8" fmla="*/ 29819 h 6858000"/>
                <a:gd name="connsiteX9" fmla="*/ 3177287 w 6230407"/>
                <a:gd name="connsiteY9" fmla="*/ 93621 h 6858000"/>
                <a:gd name="connsiteX10" fmla="*/ 1915374 w 6230407"/>
                <a:gd name="connsiteY10" fmla="*/ 844207 h 6858000"/>
                <a:gd name="connsiteX11" fmla="*/ 1042545 w 6230407"/>
                <a:gd name="connsiteY11" fmla="*/ 1926532 h 6858000"/>
                <a:gd name="connsiteX12" fmla="*/ 726050 w 6230407"/>
                <a:gd name="connsiteY12" fmla="*/ 3186123 h 6858000"/>
                <a:gd name="connsiteX13" fmla="*/ 1249864 w 6230407"/>
                <a:gd name="connsiteY13" fmla="*/ 4355701 h 6858000"/>
                <a:gd name="connsiteX14" fmla="*/ 1513803 w 6230407"/>
                <a:gd name="connsiteY14" fmla="*/ 4726929 h 6858000"/>
                <a:gd name="connsiteX15" fmla="*/ 3990446 w 6230407"/>
                <a:gd name="connsiteY15" fmla="*/ 6178014 h 6858000"/>
                <a:gd name="connsiteX16" fmla="*/ 5870541 w 6230407"/>
                <a:gd name="connsiteY16" fmla="*/ 5285296 h 6858000"/>
                <a:gd name="connsiteX17" fmla="*/ 6099347 w 6230407"/>
                <a:gd name="connsiteY17" fmla="*/ 5108030 h 6858000"/>
                <a:gd name="connsiteX18" fmla="*/ 6230407 w 6230407"/>
                <a:gd name="connsiteY18" fmla="*/ 5006078 h 6858000"/>
                <a:gd name="connsiteX19" fmla="*/ 6230407 w 6230407"/>
                <a:gd name="connsiteY19" fmla="*/ 5924458 h 6858000"/>
                <a:gd name="connsiteX20" fmla="*/ 6056186 w 6230407"/>
                <a:gd name="connsiteY20" fmla="*/ 6058925 h 6858000"/>
                <a:gd name="connsiteX21" fmla="*/ 4500343 w 6230407"/>
                <a:gd name="connsiteY21" fmla="*/ 6854086 h 6858000"/>
                <a:gd name="connsiteX22" fmla="*/ 4476760 w 6230407"/>
                <a:gd name="connsiteY22" fmla="*/ 6858000 h 6858000"/>
                <a:gd name="connsiteX23" fmla="*/ 3391617 w 6230407"/>
                <a:gd name="connsiteY23" fmla="*/ 6858000 h 6858000"/>
                <a:gd name="connsiteX24" fmla="*/ 3242986 w 6230407"/>
                <a:gd name="connsiteY24" fmla="*/ 6833894 h 6858000"/>
                <a:gd name="connsiteX25" fmla="*/ 913044 w 6230407"/>
                <a:gd name="connsiteY25" fmla="*/ 5134452 h 6858000"/>
                <a:gd name="connsiteX26" fmla="*/ 0 w 6230407"/>
                <a:gd name="connsiteY26" fmla="*/ 3186123 h 6858000"/>
                <a:gd name="connsiteX27" fmla="*/ 1779764 w 6230407"/>
                <a:gd name="connsiteY27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0407" h="6858000">
                  <a:moveTo>
                    <a:pt x="5634917" y="0"/>
                  </a:moveTo>
                  <a:lnTo>
                    <a:pt x="6230407" y="0"/>
                  </a:lnTo>
                  <a:lnTo>
                    <a:pt x="6230407" y="322046"/>
                  </a:lnTo>
                  <a:lnTo>
                    <a:pt x="6061915" y="206288"/>
                  </a:lnTo>
                  <a:cubicBezTo>
                    <a:pt x="5982213" y="157828"/>
                    <a:pt x="5899796" y="113801"/>
                    <a:pt x="5814792" y="74312"/>
                  </a:cubicBezTo>
                  <a:cubicBezTo>
                    <a:pt x="5769441" y="53261"/>
                    <a:pt x="5723362" y="33505"/>
                    <a:pt x="5676576" y="15049"/>
                  </a:cubicBezTo>
                  <a:close/>
                  <a:moveTo>
                    <a:pt x="1821847" y="0"/>
                  </a:moveTo>
                  <a:lnTo>
                    <a:pt x="3449591" y="0"/>
                  </a:lnTo>
                  <a:lnTo>
                    <a:pt x="3354111" y="29819"/>
                  </a:lnTo>
                  <a:cubicBezTo>
                    <a:pt x="3295072" y="49686"/>
                    <a:pt x="3236122" y="70955"/>
                    <a:pt x="3177287" y="93621"/>
                  </a:cubicBezTo>
                  <a:cubicBezTo>
                    <a:pt x="2718951" y="269871"/>
                    <a:pt x="2282682" y="529455"/>
                    <a:pt x="1915374" y="844207"/>
                  </a:cubicBezTo>
                  <a:cubicBezTo>
                    <a:pt x="1541678" y="1164331"/>
                    <a:pt x="1247976" y="1528591"/>
                    <a:pt x="1042545" y="1926532"/>
                  </a:cubicBezTo>
                  <a:cubicBezTo>
                    <a:pt x="832613" y="2333329"/>
                    <a:pt x="726050" y="2757113"/>
                    <a:pt x="726050" y="3186123"/>
                  </a:cubicBezTo>
                  <a:cubicBezTo>
                    <a:pt x="726050" y="3618181"/>
                    <a:pt x="896057" y="3870506"/>
                    <a:pt x="1249864" y="4355701"/>
                  </a:cubicBezTo>
                  <a:cubicBezTo>
                    <a:pt x="1335230" y="4472717"/>
                    <a:pt x="1423500" y="4593798"/>
                    <a:pt x="1513803" y="4726929"/>
                  </a:cubicBezTo>
                  <a:cubicBezTo>
                    <a:pt x="2203848" y="5744068"/>
                    <a:pt x="2944562" y="6178014"/>
                    <a:pt x="3990446" y="6178014"/>
                  </a:cubicBezTo>
                  <a:cubicBezTo>
                    <a:pt x="4676863" y="6178014"/>
                    <a:pt x="5180496" y="5824498"/>
                    <a:pt x="5870541" y="5285296"/>
                  </a:cubicBezTo>
                  <a:cubicBezTo>
                    <a:pt x="5947632" y="5225046"/>
                    <a:pt x="6024723" y="5165521"/>
                    <a:pt x="6099347" y="5108030"/>
                  </a:cubicBezTo>
                  <a:lnTo>
                    <a:pt x="6230407" y="5006078"/>
                  </a:lnTo>
                  <a:lnTo>
                    <a:pt x="6230407" y="5924458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50FDD34-6AC9-517A-5F15-EF81E8B62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061392 w 6230408"/>
                <a:gd name="connsiteY0" fmla="*/ 0 h 6858000"/>
                <a:gd name="connsiteX1" fmla="*/ 6230408 w 6230408"/>
                <a:gd name="connsiteY1" fmla="*/ 0 h 6858000"/>
                <a:gd name="connsiteX2" fmla="*/ 6230408 w 6230408"/>
                <a:gd name="connsiteY2" fmla="*/ 502666 h 6858000"/>
                <a:gd name="connsiteX3" fmla="*/ 6204367 w 6230408"/>
                <a:gd name="connsiteY3" fmla="*/ 480166 h 6858000"/>
                <a:gd name="connsiteX4" fmla="*/ 5753525 w 6230408"/>
                <a:gd name="connsiteY4" fmla="*/ 205991 h 6858000"/>
                <a:gd name="connsiteX5" fmla="*/ 5205685 w 6230408"/>
                <a:gd name="connsiteY5" fmla="*/ 25948 h 6858000"/>
                <a:gd name="connsiteX6" fmla="*/ 1821847 w 6230408"/>
                <a:gd name="connsiteY6" fmla="*/ 0 h 6858000"/>
                <a:gd name="connsiteX7" fmla="*/ 4114919 w 6230408"/>
                <a:gd name="connsiteY7" fmla="*/ 0 h 6858000"/>
                <a:gd name="connsiteX8" fmla="*/ 4086206 w 6230408"/>
                <a:gd name="connsiteY8" fmla="*/ 3507 h 6858000"/>
                <a:gd name="connsiteX9" fmla="*/ 3229262 w 6230408"/>
                <a:gd name="connsiteY9" fmla="*/ 229075 h 6858000"/>
                <a:gd name="connsiteX10" fmla="*/ 2009741 w 6230408"/>
                <a:gd name="connsiteY10" fmla="*/ 954400 h 6858000"/>
                <a:gd name="connsiteX11" fmla="*/ 1171466 w 6230408"/>
                <a:gd name="connsiteY11" fmla="*/ 1993025 h 6858000"/>
                <a:gd name="connsiteX12" fmla="*/ 871086 w 6230408"/>
                <a:gd name="connsiteY12" fmla="*/ 3186123 h 6858000"/>
                <a:gd name="connsiteX13" fmla="*/ 1367025 w 6230408"/>
                <a:gd name="connsiteY13" fmla="*/ 4270190 h 6858000"/>
                <a:gd name="connsiteX14" fmla="*/ 1633868 w 6230408"/>
                <a:gd name="connsiteY14" fmla="*/ 4645483 h 6858000"/>
                <a:gd name="connsiteX15" fmla="*/ 2651877 w 6230408"/>
                <a:gd name="connsiteY15" fmla="*/ 5684689 h 6858000"/>
                <a:gd name="connsiteX16" fmla="*/ 3990301 w 6230408"/>
                <a:gd name="connsiteY16" fmla="*/ 6032833 h 6858000"/>
                <a:gd name="connsiteX17" fmla="*/ 4851225 w 6230408"/>
                <a:gd name="connsiteY17" fmla="*/ 5811141 h 6858000"/>
                <a:gd name="connsiteX18" fmla="*/ 5780965 w 6230408"/>
                <a:gd name="connsiteY18" fmla="*/ 5171038 h 6858000"/>
                <a:gd name="connsiteX19" fmla="*/ 6010496 w 6230408"/>
                <a:gd name="connsiteY19" fmla="*/ 4993191 h 6858000"/>
                <a:gd name="connsiteX20" fmla="*/ 6230408 w 6230408"/>
                <a:gd name="connsiteY20" fmla="*/ 4822117 h 6858000"/>
                <a:gd name="connsiteX21" fmla="*/ 6230408 w 6230408"/>
                <a:gd name="connsiteY21" fmla="*/ 5924457 h 6858000"/>
                <a:gd name="connsiteX22" fmla="*/ 6056186 w 6230408"/>
                <a:gd name="connsiteY22" fmla="*/ 6058925 h 6858000"/>
                <a:gd name="connsiteX23" fmla="*/ 4500343 w 6230408"/>
                <a:gd name="connsiteY23" fmla="*/ 6854086 h 6858000"/>
                <a:gd name="connsiteX24" fmla="*/ 4476760 w 6230408"/>
                <a:gd name="connsiteY24" fmla="*/ 6858000 h 6858000"/>
                <a:gd name="connsiteX25" fmla="*/ 3391617 w 6230408"/>
                <a:gd name="connsiteY25" fmla="*/ 6858000 h 6858000"/>
                <a:gd name="connsiteX26" fmla="*/ 3242986 w 6230408"/>
                <a:gd name="connsiteY26" fmla="*/ 6833894 h 6858000"/>
                <a:gd name="connsiteX27" fmla="*/ 913044 w 6230408"/>
                <a:gd name="connsiteY27" fmla="*/ 5134452 h 6858000"/>
                <a:gd name="connsiteX28" fmla="*/ 0 w 6230408"/>
                <a:gd name="connsiteY28" fmla="*/ 3186123 h 6858000"/>
                <a:gd name="connsiteX29" fmla="*/ 1779764 w 6230408"/>
                <a:gd name="connsiteY29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0408" h="6858000">
                  <a:moveTo>
                    <a:pt x="5061392" y="0"/>
                  </a:moveTo>
                  <a:lnTo>
                    <a:pt x="6230408" y="0"/>
                  </a:lnTo>
                  <a:lnTo>
                    <a:pt x="6230408" y="502666"/>
                  </a:lnTo>
                  <a:lnTo>
                    <a:pt x="6204367" y="480166"/>
                  </a:lnTo>
                  <a:cubicBezTo>
                    <a:pt x="6064466" y="372115"/>
                    <a:pt x="5913877" y="280469"/>
                    <a:pt x="5753525" y="205991"/>
                  </a:cubicBezTo>
                  <a:cubicBezTo>
                    <a:pt x="5581848" y="126214"/>
                    <a:pt x="5398775" y="66109"/>
                    <a:pt x="5205685" y="25948"/>
                  </a:cubicBezTo>
                  <a:close/>
                  <a:moveTo>
                    <a:pt x="1821847" y="0"/>
                  </a:moveTo>
                  <a:lnTo>
                    <a:pt x="4114919" y="0"/>
                  </a:lnTo>
                  <a:lnTo>
                    <a:pt x="4086206" y="3507"/>
                  </a:lnTo>
                  <a:cubicBezTo>
                    <a:pt x="3798985" y="45364"/>
                    <a:pt x="3509190" y="121369"/>
                    <a:pt x="3229262" y="229075"/>
                  </a:cubicBezTo>
                  <a:cubicBezTo>
                    <a:pt x="2786315" y="399518"/>
                    <a:pt x="2364564" y="650390"/>
                    <a:pt x="2009741" y="954400"/>
                  </a:cubicBezTo>
                  <a:cubicBezTo>
                    <a:pt x="1655354" y="1257973"/>
                    <a:pt x="1365573" y="1617151"/>
                    <a:pt x="1171466" y="1993025"/>
                  </a:cubicBezTo>
                  <a:cubicBezTo>
                    <a:pt x="972132" y="2379061"/>
                    <a:pt x="871086" y="2780487"/>
                    <a:pt x="871086" y="3186123"/>
                  </a:cubicBezTo>
                  <a:cubicBezTo>
                    <a:pt x="871086" y="3573756"/>
                    <a:pt x="1023091" y="3798642"/>
                    <a:pt x="1367025" y="4270190"/>
                  </a:cubicBezTo>
                  <a:cubicBezTo>
                    <a:pt x="1453117" y="4388222"/>
                    <a:pt x="1542113" y="4510319"/>
                    <a:pt x="1633868" y="4645483"/>
                  </a:cubicBezTo>
                  <a:cubicBezTo>
                    <a:pt x="1958347" y="5123709"/>
                    <a:pt x="2291248" y="5463723"/>
                    <a:pt x="2651877" y="5684689"/>
                  </a:cubicBezTo>
                  <a:cubicBezTo>
                    <a:pt x="3034139" y="5919011"/>
                    <a:pt x="3472005" y="6032833"/>
                    <a:pt x="3990301" y="6032833"/>
                  </a:cubicBezTo>
                  <a:cubicBezTo>
                    <a:pt x="4284438" y="6032833"/>
                    <a:pt x="4557959" y="5962420"/>
                    <a:pt x="4851225" y="5811141"/>
                  </a:cubicBezTo>
                  <a:cubicBezTo>
                    <a:pt x="5152330" y="5655798"/>
                    <a:pt x="5450387" y="5429315"/>
                    <a:pt x="5780965" y="5171038"/>
                  </a:cubicBezTo>
                  <a:cubicBezTo>
                    <a:pt x="5858491" y="5110498"/>
                    <a:pt x="5935727" y="5050828"/>
                    <a:pt x="6010496" y="4993191"/>
                  </a:cubicBezTo>
                  <a:lnTo>
                    <a:pt x="6230408" y="4822117"/>
                  </a:lnTo>
                  <a:lnTo>
                    <a:pt x="6230408" y="5924457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9" name="Freeform: Shape 18">
              <a:extLst>
                <a:ext uri="{FF2B5EF4-FFF2-40B4-BE49-F238E27FC236}">
                  <a16:creationId xmlns:a16="http://schemas.microsoft.com/office/drawing/2014/main" id="{D8E440E6-07A1-B2ED-AD22-7E057A154E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05128" y="0"/>
              <a:ext cx="6648564" cy="6858000"/>
            </a:xfrm>
            <a:custGeom>
              <a:avLst/>
              <a:gdLst>
                <a:gd name="connsiteX0" fmla="*/ 1242460 w 6394458"/>
                <a:gd name="connsiteY0" fmla="*/ 0 h 6858000"/>
                <a:gd name="connsiteX1" fmla="*/ 2160732 w 6394458"/>
                <a:gd name="connsiteY1" fmla="*/ 0 h 6858000"/>
                <a:gd name="connsiteX2" fmla="*/ 2096124 w 6394458"/>
                <a:gd name="connsiteY2" fmla="*/ 41936 h 6858000"/>
                <a:gd name="connsiteX3" fmla="*/ 1942232 w 6394458"/>
                <a:gd name="connsiteY3" fmla="*/ 154451 h 6858000"/>
                <a:gd name="connsiteX4" fmla="*/ 1941942 w 6394458"/>
                <a:gd name="connsiteY4" fmla="*/ 154741 h 6858000"/>
                <a:gd name="connsiteX5" fmla="*/ 1941652 w 6394458"/>
                <a:gd name="connsiteY5" fmla="*/ 155032 h 6858000"/>
                <a:gd name="connsiteX6" fmla="*/ 1878498 w 6394458"/>
                <a:gd name="connsiteY6" fmla="*/ 203377 h 6858000"/>
                <a:gd name="connsiteX7" fmla="*/ 1865722 w 6394458"/>
                <a:gd name="connsiteY7" fmla="*/ 213395 h 6858000"/>
                <a:gd name="connsiteX8" fmla="*/ 1791679 w 6394458"/>
                <a:gd name="connsiteY8" fmla="*/ 272483 h 6858000"/>
                <a:gd name="connsiteX9" fmla="*/ 1503495 w 6394458"/>
                <a:gd name="connsiteY9" fmla="*/ 525389 h 6858000"/>
                <a:gd name="connsiteX10" fmla="*/ 990135 w 6394458"/>
                <a:gd name="connsiteY10" fmla="*/ 1098128 h 6858000"/>
                <a:gd name="connsiteX11" fmla="*/ 771637 w 6394458"/>
                <a:gd name="connsiteY11" fmla="*/ 1416800 h 6858000"/>
                <a:gd name="connsiteX12" fmla="*/ 585660 w 6394458"/>
                <a:gd name="connsiteY12" fmla="*/ 1756960 h 6858000"/>
                <a:gd name="connsiteX13" fmla="*/ 585515 w 6394458"/>
                <a:gd name="connsiteY13" fmla="*/ 1757395 h 6858000"/>
                <a:gd name="connsiteX14" fmla="*/ 585370 w 6394458"/>
                <a:gd name="connsiteY14" fmla="*/ 1757831 h 6858000"/>
                <a:gd name="connsiteX15" fmla="*/ 544574 w 6394458"/>
                <a:gd name="connsiteY15" fmla="*/ 1845230 h 6858000"/>
                <a:gd name="connsiteX16" fmla="*/ 524539 w 6394458"/>
                <a:gd name="connsiteY16" fmla="*/ 1889510 h 6858000"/>
                <a:gd name="connsiteX17" fmla="*/ 505666 w 6394458"/>
                <a:gd name="connsiteY17" fmla="*/ 1933935 h 6858000"/>
                <a:gd name="connsiteX18" fmla="*/ 502762 w 6394458"/>
                <a:gd name="connsiteY18" fmla="*/ 1940904 h 6858000"/>
                <a:gd name="connsiteX19" fmla="*/ 469661 w 6394458"/>
                <a:gd name="connsiteY19" fmla="*/ 2023512 h 6858000"/>
                <a:gd name="connsiteX20" fmla="*/ 456885 w 6394458"/>
                <a:gd name="connsiteY20" fmla="*/ 2057049 h 6858000"/>
                <a:gd name="connsiteX21" fmla="*/ 435688 w 6394458"/>
                <a:gd name="connsiteY21" fmla="*/ 2114395 h 6858000"/>
                <a:gd name="connsiteX22" fmla="*/ 435543 w 6394458"/>
                <a:gd name="connsiteY22" fmla="*/ 2114976 h 6858000"/>
                <a:gd name="connsiteX23" fmla="*/ 435253 w 6394458"/>
                <a:gd name="connsiteY23" fmla="*/ 2115557 h 6858000"/>
                <a:gd name="connsiteX24" fmla="*/ 324770 w 6394458"/>
                <a:gd name="connsiteY24" fmla="*/ 2488382 h 6858000"/>
                <a:gd name="connsiteX25" fmla="*/ 235338 w 6394458"/>
                <a:gd name="connsiteY25" fmla="*/ 3261036 h 6858000"/>
                <a:gd name="connsiteX26" fmla="*/ 272505 w 6394458"/>
                <a:gd name="connsiteY26" fmla="*/ 3641991 h 6858000"/>
                <a:gd name="connsiteX27" fmla="*/ 385891 w 6394458"/>
                <a:gd name="connsiteY27" fmla="*/ 4006104 h 6858000"/>
                <a:gd name="connsiteX28" fmla="*/ 386182 w 6394458"/>
                <a:gd name="connsiteY28" fmla="*/ 4006685 h 6858000"/>
                <a:gd name="connsiteX29" fmla="*/ 386472 w 6394458"/>
                <a:gd name="connsiteY29" fmla="*/ 4007266 h 6858000"/>
                <a:gd name="connsiteX30" fmla="*/ 413911 w 6394458"/>
                <a:gd name="connsiteY30" fmla="*/ 4068823 h 6858000"/>
                <a:gd name="connsiteX31" fmla="*/ 425380 w 6394458"/>
                <a:gd name="connsiteY31" fmla="*/ 4093794 h 6858000"/>
                <a:gd name="connsiteX32" fmla="*/ 435834 w 6394458"/>
                <a:gd name="connsiteY32" fmla="*/ 4114845 h 6858000"/>
                <a:gd name="connsiteX33" fmla="*/ 468644 w 6394458"/>
                <a:gd name="connsiteY33" fmla="*/ 4178435 h 6858000"/>
                <a:gd name="connsiteX34" fmla="*/ 468935 w 6394458"/>
                <a:gd name="connsiteY34" fmla="*/ 4179015 h 6858000"/>
                <a:gd name="connsiteX35" fmla="*/ 469225 w 6394458"/>
                <a:gd name="connsiteY35" fmla="*/ 4179596 h 6858000"/>
                <a:gd name="connsiteX36" fmla="*/ 566496 w 6394458"/>
                <a:gd name="connsiteY36" fmla="*/ 4345828 h 6858000"/>
                <a:gd name="connsiteX37" fmla="*/ 674366 w 6394458"/>
                <a:gd name="connsiteY37" fmla="*/ 4507124 h 6858000"/>
                <a:gd name="connsiteX38" fmla="*/ 790946 w 6394458"/>
                <a:gd name="connsiteY38" fmla="*/ 4665372 h 6858000"/>
                <a:gd name="connsiteX39" fmla="*/ 938015 w 6394458"/>
                <a:gd name="connsiteY39" fmla="*/ 4855559 h 6858000"/>
                <a:gd name="connsiteX40" fmla="*/ 1035286 w 6394458"/>
                <a:gd name="connsiteY40" fmla="*/ 4980269 h 6858000"/>
                <a:gd name="connsiteX41" fmla="*/ 1158254 w 6394458"/>
                <a:gd name="connsiteY41" fmla="*/ 5140985 h 6858000"/>
                <a:gd name="connsiteX42" fmla="*/ 1221118 w 6394458"/>
                <a:gd name="connsiteY42" fmla="*/ 5226351 h 6858000"/>
                <a:gd name="connsiteX43" fmla="*/ 1277448 w 6394458"/>
                <a:gd name="connsiteY43" fmla="*/ 5303007 h 6858000"/>
                <a:gd name="connsiteX44" fmla="*/ 1277739 w 6394458"/>
                <a:gd name="connsiteY44" fmla="*/ 5303297 h 6858000"/>
                <a:gd name="connsiteX45" fmla="*/ 1278029 w 6394458"/>
                <a:gd name="connsiteY45" fmla="*/ 5303588 h 6858000"/>
                <a:gd name="connsiteX46" fmla="*/ 1376607 w 6394458"/>
                <a:gd name="connsiteY46" fmla="*/ 5433525 h 6858000"/>
                <a:gd name="connsiteX47" fmla="*/ 1395625 w 6394458"/>
                <a:gd name="connsiteY47" fmla="*/ 5458060 h 6858000"/>
                <a:gd name="connsiteX48" fmla="*/ 1405207 w 6394458"/>
                <a:gd name="connsiteY48" fmla="*/ 5469965 h 6858000"/>
                <a:gd name="connsiteX49" fmla="*/ 1518739 w 6394458"/>
                <a:gd name="connsiteY49" fmla="*/ 5607597 h 6858000"/>
                <a:gd name="connsiteX50" fmla="*/ 1779194 w 6394458"/>
                <a:gd name="connsiteY50" fmla="*/ 5888957 h 6858000"/>
                <a:gd name="connsiteX51" fmla="*/ 2361805 w 6394458"/>
                <a:gd name="connsiteY51" fmla="*/ 6356876 h 6858000"/>
                <a:gd name="connsiteX52" fmla="*/ 2682656 w 6394458"/>
                <a:gd name="connsiteY52" fmla="*/ 6532110 h 6858000"/>
                <a:gd name="connsiteX53" fmla="*/ 2682946 w 6394458"/>
                <a:gd name="connsiteY53" fmla="*/ 6532255 h 6858000"/>
                <a:gd name="connsiteX54" fmla="*/ 2683236 w 6394458"/>
                <a:gd name="connsiteY54" fmla="*/ 6532400 h 6858000"/>
                <a:gd name="connsiteX55" fmla="*/ 3021944 w 6394458"/>
                <a:gd name="connsiteY55" fmla="*/ 6664805 h 6858000"/>
                <a:gd name="connsiteX56" fmla="*/ 3375605 w 6394458"/>
                <a:gd name="connsiteY56" fmla="*/ 6756415 h 6858000"/>
                <a:gd name="connsiteX57" fmla="*/ 3555048 w 6394458"/>
                <a:gd name="connsiteY57" fmla="*/ 6786612 h 6858000"/>
                <a:gd name="connsiteX58" fmla="*/ 3735218 w 6394458"/>
                <a:gd name="connsiteY58" fmla="*/ 6807083 h 6858000"/>
                <a:gd name="connsiteX59" fmla="*/ 4108188 w 6394458"/>
                <a:gd name="connsiteY59" fmla="*/ 6823343 h 6858000"/>
                <a:gd name="connsiteX60" fmla="*/ 4126917 w 6394458"/>
                <a:gd name="connsiteY60" fmla="*/ 6823343 h 6858000"/>
                <a:gd name="connsiteX61" fmla="*/ 4151597 w 6394458"/>
                <a:gd name="connsiteY61" fmla="*/ 6823488 h 6858000"/>
                <a:gd name="connsiteX62" fmla="*/ 4199652 w 6394458"/>
                <a:gd name="connsiteY62" fmla="*/ 6822763 h 6858000"/>
                <a:gd name="connsiteX63" fmla="*/ 4200088 w 6394458"/>
                <a:gd name="connsiteY63" fmla="*/ 6822763 h 6858000"/>
                <a:gd name="connsiteX64" fmla="*/ 4200523 w 6394458"/>
                <a:gd name="connsiteY64" fmla="*/ 6822763 h 6858000"/>
                <a:gd name="connsiteX65" fmla="*/ 4245675 w 6394458"/>
                <a:gd name="connsiteY65" fmla="*/ 6821601 h 6858000"/>
                <a:gd name="connsiteX66" fmla="*/ 4291117 w 6394458"/>
                <a:gd name="connsiteY66" fmla="*/ 6819277 h 6858000"/>
                <a:gd name="connsiteX67" fmla="*/ 4469108 w 6394458"/>
                <a:gd name="connsiteY67" fmla="*/ 6803743 h 6858000"/>
                <a:gd name="connsiteX68" fmla="*/ 5157267 w 6394458"/>
                <a:gd name="connsiteY68" fmla="*/ 6617766 h 6858000"/>
                <a:gd name="connsiteX69" fmla="*/ 5484069 w 6394458"/>
                <a:gd name="connsiteY69" fmla="*/ 6455744 h 6858000"/>
                <a:gd name="connsiteX70" fmla="*/ 5801144 w 6394458"/>
                <a:gd name="connsiteY70" fmla="*/ 6257717 h 6858000"/>
                <a:gd name="connsiteX71" fmla="*/ 6111106 w 6394458"/>
                <a:gd name="connsiteY71" fmla="*/ 6032542 h 6858000"/>
                <a:gd name="connsiteX72" fmla="*/ 6264127 w 6394458"/>
                <a:gd name="connsiteY72" fmla="*/ 5913203 h 6858000"/>
                <a:gd name="connsiteX73" fmla="*/ 6394458 w 6394458"/>
                <a:gd name="connsiteY73" fmla="*/ 5808939 h 6858000"/>
                <a:gd name="connsiteX74" fmla="*/ 6394458 w 6394458"/>
                <a:gd name="connsiteY74" fmla="*/ 6858000 h 6858000"/>
                <a:gd name="connsiteX75" fmla="*/ 2234128 w 6394458"/>
                <a:gd name="connsiteY75" fmla="*/ 6858000 h 6858000"/>
                <a:gd name="connsiteX76" fmla="*/ 2151583 w 6394458"/>
                <a:gd name="connsiteY76" fmla="*/ 6802146 h 6858000"/>
                <a:gd name="connsiteX77" fmla="*/ 593791 w 6394458"/>
                <a:gd name="connsiteY77" fmla="*/ 5241450 h 6858000"/>
                <a:gd name="connsiteX78" fmla="*/ 0 w 6394458"/>
                <a:gd name="connsiteY78" fmla="*/ 3044861 h 6858000"/>
                <a:gd name="connsiteX79" fmla="*/ 342337 w 6394458"/>
                <a:gd name="connsiteY79" fmla="*/ 1349581 h 6858000"/>
                <a:gd name="connsiteX80" fmla="*/ 1129762 w 6394458"/>
                <a:gd name="connsiteY80" fmla="*/ 118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94458" h="6858000">
                  <a:moveTo>
                    <a:pt x="1242460" y="0"/>
                  </a:moveTo>
                  <a:lnTo>
                    <a:pt x="2160732" y="0"/>
                  </a:lnTo>
                  <a:lnTo>
                    <a:pt x="2096124" y="41936"/>
                  </a:lnTo>
                  <a:cubicBezTo>
                    <a:pt x="2053586" y="71988"/>
                    <a:pt x="1997691" y="111913"/>
                    <a:pt x="1942232" y="154451"/>
                  </a:cubicBezTo>
                  <a:lnTo>
                    <a:pt x="1941942" y="154741"/>
                  </a:lnTo>
                  <a:lnTo>
                    <a:pt x="1941652" y="155032"/>
                  </a:lnTo>
                  <a:cubicBezTo>
                    <a:pt x="1920455" y="170711"/>
                    <a:pt x="1899113" y="187262"/>
                    <a:pt x="1878498" y="203377"/>
                  </a:cubicBezTo>
                  <a:lnTo>
                    <a:pt x="1865722" y="213395"/>
                  </a:lnTo>
                  <a:cubicBezTo>
                    <a:pt x="1838863" y="233865"/>
                    <a:pt x="1813311" y="254771"/>
                    <a:pt x="1791679" y="272483"/>
                  </a:cubicBezTo>
                  <a:cubicBezTo>
                    <a:pt x="1684245" y="360463"/>
                    <a:pt x="1590023" y="443216"/>
                    <a:pt x="1503495" y="525389"/>
                  </a:cubicBezTo>
                  <a:cubicBezTo>
                    <a:pt x="1315050" y="703090"/>
                    <a:pt x="1142430" y="895746"/>
                    <a:pt x="990135" y="1098128"/>
                  </a:cubicBezTo>
                  <a:cubicBezTo>
                    <a:pt x="911301" y="1202949"/>
                    <a:pt x="837695" y="1310238"/>
                    <a:pt x="771637" y="1416800"/>
                  </a:cubicBezTo>
                  <a:cubicBezTo>
                    <a:pt x="697595" y="1538898"/>
                    <a:pt x="636764" y="1650106"/>
                    <a:pt x="585660" y="1756960"/>
                  </a:cubicBezTo>
                  <a:lnTo>
                    <a:pt x="585515" y="1757395"/>
                  </a:lnTo>
                  <a:lnTo>
                    <a:pt x="585370" y="1757831"/>
                  </a:lnTo>
                  <a:cubicBezTo>
                    <a:pt x="570271" y="1788174"/>
                    <a:pt x="556334" y="1818952"/>
                    <a:pt x="544574" y="1845230"/>
                  </a:cubicBezTo>
                  <a:lnTo>
                    <a:pt x="524539" y="1889510"/>
                  </a:lnTo>
                  <a:lnTo>
                    <a:pt x="505666" y="1933935"/>
                  </a:lnTo>
                  <a:lnTo>
                    <a:pt x="502762" y="1940904"/>
                  </a:lnTo>
                  <a:cubicBezTo>
                    <a:pt x="491002" y="1969214"/>
                    <a:pt x="479823" y="1996073"/>
                    <a:pt x="469661" y="2023512"/>
                  </a:cubicBezTo>
                  <a:cubicBezTo>
                    <a:pt x="465450" y="2034691"/>
                    <a:pt x="461240" y="2045870"/>
                    <a:pt x="456885" y="2057049"/>
                  </a:cubicBezTo>
                  <a:cubicBezTo>
                    <a:pt x="449190" y="2076794"/>
                    <a:pt x="442076" y="2095522"/>
                    <a:pt x="435688" y="2114395"/>
                  </a:cubicBezTo>
                  <a:lnTo>
                    <a:pt x="435543" y="2114976"/>
                  </a:lnTo>
                  <a:lnTo>
                    <a:pt x="435253" y="2115557"/>
                  </a:lnTo>
                  <a:cubicBezTo>
                    <a:pt x="390392" y="2239687"/>
                    <a:pt x="353226" y="2365123"/>
                    <a:pt x="324770" y="2488382"/>
                  </a:cubicBezTo>
                  <a:cubicBezTo>
                    <a:pt x="265391" y="2742158"/>
                    <a:pt x="235193" y="3002178"/>
                    <a:pt x="235338" y="3261036"/>
                  </a:cubicBezTo>
                  <a:cubicBezTo>
                    <a:pt x="236210" y="3391989"/>
                    <a:pt x="248695" y="3520474"/>
                    <a:pt x="272505" y="3641991"/>
                  </a:cubicBezTo>
                  <a:cubicBezTo>
                    <a:pt x="299073" y="3770621"/>
                    <a:pt x="337110" y="3893154"/>
                    <a:pt x="385891" y="4006104"/>
                  </a:cubicBezTo>
                  <a:lnTo>
                    <a:pt x="386182" y="4006685"/>
                  </a:lnTo>
                  <a:lnTo>
                    <a:pt x="386472" y="4007266"/>
                  </a:lnTo>
                  <a:cubicBezTo>
                    <a:pt x="394747" y="4027591"/>
                    <a:pt x="404039" y="4047626"/>
                    <a:pt x="413911" y="4068823"/>
                  </a:cubicBezTo>
                  <a:cubicBezTo>
                    <a:pt x="417686" y="4077098"/>
                    <a:pt x="421606" y="4085374"/>
                    <a:pt x="425380" y="4093794"/>
                  </a:cubicBezTo>
                  <a:cubicBezTo>
                    <a:pt x="428865" y="4100908"/>
                    <a:pt x="432349" y="4107876"/>
                    <a:pt x="435834" y="4114845"/>
                  </a:cubicBezTo>
                  <a:cubicBezTo>
                    <a:pt x="446867" y="4136913"/>
                    <a:pt x="457320" y="4157819"/>
                    <a:pt x="468644" y="4178435"/>
                  </a:cubicBezTo>
                  <a:lnTo>
                    <a:pt x="468935" y="4179015"/>
                  </a:lnTo>
                  <a:lnTo>
                    <a:pt x="469225" y="4179596"/>
                  </a:lnTo>
                  <a:cubicBezTo>
                    <a:pt x="495213" y="4229103"/>
                    <a:pt x="525120" y="4280352"/>
                    <a:pt x="566496" y="4345828"/>
                  </a:cubicBezTo>
                  <a:cubicBezTo>
                    <a:pt x="598727" y="4397368"/>
                    <a:pt x="633135" y="4447745"/>
                    <a:pt x="674366" y="4507124"/>
                  </a:cubicBezTo>
                  <a:cubicBezTo>
                    <a:pt x="713129" y="4561713"/>
                    <a:pt x="753199" y="4615139"/>
                    <a:pt x="790946" y="4665372"/>
                  </a:cubicBezTo>
                  <a:cubicBezTo>
                    <a:pt x="839001" y="4729106"/>
                    <a:pt x="889379" y="4793421"/>
                    <a:pt x="938015" y="4855559"/>
                  </a:cubicBezTo>
                  <a:cubicBezTo>
                    <a:pt x="969955" y="4896355"/>
                    <a:pt x="1003056" y="4938457"/>
                    <a:pt x="1035286" y="4980269"/>
                  </a:cubicBezTo>
                  <a:cubicBezTo>
                    <a:pt x="1069113" y="5023969"/>
                    <a:pt x="1113684" y="5081606"/>
                    <a:pt x="1158254" y="5140985"/>
                  </a:cubicBezTo>
                  <a:cubicBezTo>
                    <a:pt x="1179451" y="5169005"/>
                    <a:pt x="1200647" y="5198186"/>
                    <a:pt x="1221118" y="5226351"/>
                  </a:cubicBezTo>
                  <a:cubicBezTo>
                    <a:pt x="1240572" y="5253065"/>
                    <a:pt x="1259010" y="5278471"/>
                    <a:pt x="1277448" y="5303007"/>
                  </a:cubicBezTo>
                  <a:lnTo>
                    <a:pt x="1277739" y="5303297"/>
                  </a:lnTo>
                  <a:lnTo>
                    <a:pt x="1278029" y="5303588"/>
                  </a:lnTo>
                  <a:cubicBezTo>
                    <a:pt x="1309824" y="5347287"/>
                    <a:pt x="1343796" y="5391132"/>
                    <a:pt x="1376607" y="5433525"/>
                  </a:cubicBezTo>
                  <a:lnTo>
                    <a:pt x="1395625" y="5458060"/>
                  </a:lnTo>
                  <a:lnTo>
                    <a:pt x="1405207" y="5469965"/>
                  </a:lnTo>
                  <a:cubicBezTo>
                    <a:pt x="1442083" y="5515552"/>
                    <a:pt x="1479976" y="5562736"/>
                    <a:pt x="1518739" y="5607597"/>
                  </a:cubicBezTo>
                  <a:cubicBezTo>
                    <a:pt x="1603960" y="5707481"/>
                    <a:pt x="1691650" y="5802139"/>
                    <a:pt x="1779194" y="5888957"/>
                  </a:cubicBezTo>
                  <a:cubicBezTo>
                    <a:pt x="1965606" y="6072902"/>
                    <a:pt x="2161746" y="6230423"/>
                    <a:pt x="2361805" y="6356876"/>
                  </a:cubicBezTo>
                  <a:cubicBezTo>
                    <a:pt x="2475047" y="6427870"/>
                    <a:pt x="2579867" y="6485217"/>
                    <a:pt x="2682656" y="6532110"/>
                  </a:cubicBezTo>
                  <a:lnTo>
                    <a:pt x="2682946" y="6532255"/>
                  </a:lnTo>
                  <a:lnTo>
                    <a:pt x="2683236" y="6532400"/>
                  </a:lnTo>
                  <a:cubicBezTo>
                    <a:pt x="2787767" y="6581616"/>
                    <a:pt x="2901734" y="6626187"/>
                    <a:pt x="3021944" y="6664805"/>
                  </a:cubicBezTo>
                  <a:cubicBezTo>
                    <a:pt x="3132572" y="6700374"/>
                    <a:pt x="3251620" y="6731298"/>
                    <a:pt x="3375605" y="6756415"/>
                  </a:cubicBezTo>
                  <a:cubicBezTo>
                    <a:pt x="3432661" y="6767738"/>
                    <a:pt x="3493201" y="6777901"/>
                    <a:pt x="3555048" y="6786612"/>
                  </a:cubicBezTo>
                  <a:cubicBezTo>
                    <a:pt x="3613121" y="6794742"/>
                    <a:pt x="3673807" y="6801566"/>
                    <a:pt x="3735218" y="6807083"/>
                  </a:cubicBezTo>
                  <a:cubicBezTo>
                    <a:pt x="3852670" y="6817826"/>
                    <a:pt x="3974622" y="6823052"/>
                    <a:pt x="4108188" y="6823343"/>
                  </a:cubicBezTo>
                  <a:lnTo>
                    <a:pt x="4126917" y="6823343"/>
                  </a:lnTo>
                  <a:cubicBezTo>
                    <a:pt x="4135192" y="6823488"/>
                    <a:pt x="4143322" y="6823488"/>
                    <a:pt x="4151597" y="6823488"/>
                  </a:cubicBezTo>
                  <a:cubicBezTo>
                    <a:pt x="4171487" y="6823488"/>
                    <a:pt x="4186296" y="6823343"/>
                    <a:pt x="4199652" y="6822763"/>
                  </a:cubicBezTo>
                  <a:lnTo>
                    <a:pt x="4200088" y="6822763"/>
                  </a:lnTo>
                  <a:lnTo>
                    <a:pt x="4200523" y="6822763"/>
                  </a:lnTo>
                  <a:lnTo>
                    <a:pt x="4245675" y="6821601"/>
                  </a:lnTo>
                  <a:lnTo>
                    <a:pt x="4291117" y="6819277"/>
                  </a:lnTo>
                  <a:cubicBezTo>
                    <a:pt x="4342801" y="6816955"/>
                    <a:pt x="4397825" y="6812164"/>
                    <a:pt x="4469108" y="6803743"/>
                  </a:cubicBezTo>
                  <a:cubicBezTo>
                    <a:pt x="4700672" y="6775433"/>
                    <a:pt x="4932236" y="6712860"/>
                    <a:pt x="5157267" y="6617766"/>
                  </a:cubicBezTo>
                  <a:cubicBezTo>
                    <a:pt x="5260490" y="6574648"/>
                    <a:pt x="5367344" y="6521656"/>
                    <a:pt x="5484069" y="6455744"/>
                  </a:cubicBezTo>
                  <a:cubicBezTo>
                    <a:pt x="5584535" y="6399414"/>
                    <a:pt x="5688194" y="6334663"/>
                    <a:pt x="5801144" y="6257717"/>
                  </a:cubicBezTo>
                  <a:cubicBezTo>
                    <a:pt x="5894061" y="6194419"/>
                    <a:pt x="5992638" y="6122844"/>
                    <a:pt x="6111106" y="6032542"/>
                  </a:cubicBezTo>
                  <a:cubicBezTo>
                    <a:pt x="6163081" y="5993052"/>
                    <a:pt x="6215491" y="5951676"/>
                    <a:pt x="6264127" y="5913203"/>
                  </a:cubicBezTo>
                  <a:lnTo>
                    <a:pt x="6394458" y="5808939"/>
                  </a:lnTo>
                  <a:lnTo>
                    <a:pt x="6394458" y="6858000"/>
                  </a:lnTo>
                  <a:lnTo>
                    <a:pt x="2234128" y="6858000"/>
                  </a:lnTo>
                  <a:lnTo>
                    <a:pt x="2151583" y="6802146"/>
                  </a:lnTo>
                  <a:cubicBezTo>
                    <a:pt x="1509012" y="6424386"/>
                    <a:pt x="970245" y="5884748"/>
                    <a:pt x="593791" y="5241450"/>
                  </a:cubicBezTo>
                  <a:cubicBezTo>
                    <a:pt x="205286" y="4577683"/>
                    <a:pt x="0" y="3818240"/>
                    <a:pt x="0" y="3044861"/>
                  </a:cubicBezTo>
                  <a:cubicBezTo>
                    <a:pt x="0" y="2457023"/>
                    <a:pt x="115129" y="1886606"/>
                    <a:pt x="342337" y="1349581"/>
                  </a:cubicBezTo>
                  <a:cubicBezTo>
                    <a:pt x="534284" y="895692"/>
                    <a:pt x="798705" y="482372"/>
                    <a:pt x="1129762" y="1181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0" name="Freeform: Shape 19">
              <a:extLst>
                <a:ext uri="{FF2B5EF4-FFF2-40B4-BE49-F238E27FC236}">
                  <a16:creationId xmlns:a16="http://schemas.microsoft.com/office/drawing/2014/main" id="{E5525A3D-CAC3-D790-A002-33559DBCA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266" y="0"/>
              <a:ext cx="6419426" cy="6858000"/>
            </a:xfrm>
            <a:custGeom>
              <a:avLst/>
              <a:gdLst>
                <a:gd name="connsiteX0" fmla="*/ 6419426 w 6419426"/>
                <a:gd name="connsiteY0" fmla="*/ 6276207 h 6858000"/>
                <a:gd name="connsiteX1" fmla="*/ 6419426 w 6419426"/>
                <a:gd name="connsiteY1" fmla="*/ 6858000 h 6858000"/>
                <a:gd name="connsiteX2" fmla="*/ 5377226 w 6419426"/>
                <a:gd name="connsiteY2" fmla="*/ 6858000 h 6858000"/>
                <a:gd name="connsiteX3" fmla="*/ 5526079 w 6419426"/>
                <a:gd name="connsiteY3" fmla="*/ 6799309 h 6858000"/>
                <a:gd name="connsiteX4" fmla="*/ 6372097 w 6419426"/>
                <a:gd name="connsiteY4" fmla="*/ 6313400 h 6858000"/>
                <a:gd name="connsiteX5" fmla="*/ 0 w 6419426"/>
                <a:gd name="connsiteY5" fmla="*/ 3944218 h 6858000"/>
                <a:gd name="connsiteX6" fmla="*/ 31811 w 6419426"/>
                <a:gd name="connsiteY6" fmla="*/ 4082046 h 6858000"/>
                <a:gd name="connsiteX7" fmla="*/ 2375871 w 6419426"/>
                <a:gd name="connsiteY7" fmla="*/ 6799309 h 6858000"/>
                <a:gd name="connsiteX8" fmla="*/ 2524724 w 6419426"/>
                <a:gd name="connsiteY8" fmla="*/ 6858000 h 6858000"/>
                <a:gd name="connsiteX9" fmla="*/ 0 w 6419426"/>
                <a:gd name="connsiteY9" fmla="*/ 6858000 h 6858000"/>
                <a:gd name="connsiteX10" fmla="*/ 0 w 6419426"/>
                <a:gd name="connsiteY10" fmla="*/ 0 h 6858000"/>
                <a:gd name="connsiteX11" fmla="*/ 1320019 w 6419426"/>
                <a:gd name="connsiteY11" fmla="*/ 0 h 6858000"/>
                <a:gd name="connsiteX12" fmla="*/ 1089625 w 6419426"/>
                <a:gd name="connsiteY12" fmla="*/ 209396 h 6858000"/>
                <a:gd name="connsiteX13" fmla="*/ 31811 w 6419426"/>
                <a:gd name="connsiteY13" fmla="*/ 2059448 h 6858000"/>
                <a:gd name="connsiteX14" fmla="*/ 0 w 6419426"/>
                <a:gd name="connsiteY14" fmla="*/ 219727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9426" h="6858000">
                  <a:moveTo>
                    <a:pt x="6419426" y="6276207"/>
                  </a:moveTo>
                  <a:lnTo>
                    <a:pt x="6419426" y="6858000"/>
                  </a:lnTo>
                  <a:lnTo>
                    <a:pt x="5377226" y="6858000"/>
                  </a:lnTo>
                  <a:lnTo>
                    <a:pt x="5526079" y="6799309"/>
                  </a:lnTo>
                  <a:cubicBezTo>
                    <a:pt x="5828657" y="6671330"/>
                    <a:pt x="6112428" y="6507594"/>
                    <a:pt x="6372097" y="6313400"/>
                  </a:cubicBezTo>
                  <a:close/>
                  <a:moveTo>
                    <a:pt x="0" y="3944218"/>
                  </a:moveTo>
                  <a:lnTo>
                    <a:pt x="31811" y="4082046"/>
                  </a:lnTo>
                  <a:cubicBezTo>
                    <a:pt x="347839" y="5310348"/>
                    <a:pt x="1226077" y="6312987"/>
                    <a:pt x="2375871" y="6799309"/>
                  </a:cubicBezTo>
                  <a:lnTo>
                    <a:pt x="252472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1320019" y="0"/>
                  </a:lnTo>
                  <a:lnTo>
                    <a:pt x="1089625" y="209396"/>
                  </a:lnTo>
                  <a:cubicBezTo>
                    <a:pt x="586180" y="712841"/>
                    <a:pt x="214775" y="1348326"/>
                    <a:pt x="31811" y="2059448"/>
                  </a:cubicBezTo>
                  <a:lnTo>
                    <a:pt x="0" y="2197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4AFE727-F693-B642-54D4-D36981C19156}"/>
              </a:ext>
            </a:extLst>
          </p:cNvPr>
          <p:cNvSpPr/>
          <p:nvPr/>
        </p:nvSpPr>
        <p:spPr>
          <a:xfrm rot="5400000">
            <a:off x="5497217" y="-5497216"/>
            <a:ext cx="1197569" cy="12191999"/>
          </a:xfrm>
          <a:prstGeom prst="rect">
            <a:avLst/>
          </a:prstGeom>
          <a:solidFill>
            <a:srgbClr val="0114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3200" b="1" dirty="0"/>
              <a:t>Agenda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F2C186-8FF3-7DD8-D6A0-3E7141901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771" y="2709747"/>
            <a:ext cx="10515600" cy="2437538"/>
          </a:xfrm>
        </p:spPr>
        <p:txBody>
          <a:bodyPr/>
          <a:lstStyle/>
          <a:p>
            <a:r>
              <a:rPr lang="en-GB" dirty="0"/>
              <a:t>10 mins: Brief introduction to GenAI and prompts</a:t>
            </a:r>
          </a:p>
          <a:p>
            <a:r>
              <a:rPr lang="en-GB" dirty="0"/>
              <a:t>30 mins: Hands-on practice in groups</a:t>
            </a:r>
          </a:p>
          <a:p>
            <a:r>
              <a:rPr lang="en-GB" dirty="0"/>
              <a:t>10 mins: Q&amp;A troubleshooting</a:t>
            </a:r>
          </a:p>
          <a:p>
            <a:r>
              <a:rPr lang="en-GB" dirty="0"/>
              <a:t>10 mins: Ethics</a:t>
            </a:r>
          </a:p>
        </p:txBody>
      </p:sp>
    </p:spTree>
    <p:extLst>
      <p:ext uri="{BB962C8B-B14F-4D97-AF65-F5344CB8AC3E}">
        <p14:creationId xmlns:p14="http://schemas.microsoft.com/office/powerpoint/2010/main" val="374637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FF9074-805C-33FD-3FF3-0988A53EB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83E509B-E2F2-8B5A-9AC4-7CDD679A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29D22A-06F0-F017-36DE-0782EC804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9564" y="0"/>
            <a:ext cx="6648564" cy="6858000"/>
            <a:chOff x="5705128" y="0"/>
            <a:chExt cx="6648564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FA4666-5EBB-870E-410B-F64ECBEF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8018" y="0"/>
              <a:ext cx="6485674" cy="6858000"/>
            </a:xfrm>
            <a:custGeom>
              <a:avLst/>
              <a:gdLst>
                <a:gd name="connsiteX0" fmla="*/ 1720317 w 6237794"/>
                <a:gd name="connsiteY0" fmla="*/ 0 h 6858000"/>
                <a:gd name="connsiteX1" fmla="*/ 2433560 w 6237794"/>
                <a:gd name="connsiteY1" fmla="*/ 0 h 6858000"/>
                <a:gd name="connsiteX2" fmla="*/ 2351473 w 6237794"/>
                <a:gd name="connsiteY2" fmla="*/ 41605 h 6858000"/>
                <a:gd name="connsiteX3" fmla="*/ 1473152 w 6237794"/>
                <a:gd name="connsiteY3" fmla="*/ 667521 h 6858000"/>
                <a:gd name="connsiteX4" fmla="*/ 982876 w 6237794"/>
                <a:gd name="connsiteY4" fmla="*/ 1193803 h 6858000"/>
                <a:gd name="connsiteX5" fmla="*/ 595242 w 6237794"/>
                <a:gd name="connsiteY5" fmla="*/ 1798192 h 6858000"/>
                <a:gd name="connsiteX6" fmla="*/ 332174 w 6237794"/>
                <a:gd name="connsiteY6" fmla="*/ 2466315 h 6858000"/>
                <a:gd name="connsiteX7" fmla="*/ 236500 w 6237794"/>
                <a:gd name="connsiteY7" fmla="*/ 3178573 h 6858000"/>
                <a:gd name="connsiteX8" fmla="*/ 276860 w 6237794"/>
                <a:gd name="connsiteY8" fmla="*/ 3527298 h 6858000"/>
                <a:gd name="connsiteX9" fmla="*/ 396054 w 6237794"/>
                <a:gd name="connsiteY9" fmla="*/ 3853520 h 6858000"/>
                <a:gd name="connsiteX10" fmla="*/ 479243 w 6237794"/>
                <a:gd name="connsiteY10" fmla="*/ 4007121 h 6858000"/>
                <a:gd name="connsiteX11" fmla="*/ 574772 w 6237794"/>
                <a:gd name="connsiteY11" fmla="*/ 4155787 h 6858000"/>
                <a:gd name="connsiteX12" fmla="*/ 795447 w 6237794"/>
                <a:gd name="connsiteY12" fmla="*/ 4443100 h 6858000"/>
                <a:gd name="connsiteX13" fmla="*/ 1034270 w 6237794"/>
                <a:gd name="connsiteY13" fmla="*/ 4732591 h 6858000"/>
                <a:gd name="connsiteX14" fmla="*/ 1153028 w 6237794"/>
                <a:gd name="connsiteY14" fmla="*/ 4883725 h 6858000"/>
                <a:gd name="connsiteX15" fmla="*/ 1210084 w 6237794"/>
                <a:gd name="connsiteY15" fmla="*/ 4957912 h 6858000"/>
                <a:gd name="connsiteX16" fmla="*/ 1265979 w 6237794"/>
                <a:gd name="connsiteY16" fmla="*/ 5028906 h 6858000"/>
                <a:gd name="connsiteX17" fmla="*/ 1746238 w 6237794"/>
                <a:gd name="connsiteY17" fmla="*/ 5553590 h 6858000"/>
                <a:gd name="connsiteX18" fmla="*/ 2001611 w 6237794"/>
                <a:gd name="connsiteY18" fmla="*/ 5789654 h 6858000"/>
                <a:gd name="connsiteX19" fmla="*/ 2269035 w 6237794"/>
                <a:gd name="connsiteY19" fmla="*/ 6007280 h 6858000"/>
                <a:gd name="connsiteX20" fmla="*/ 2866455 w 6237794"/>
                <a:gd name="connsiteY20" fmla="*/ 6351505 h 6858000"/>
                <a:gd name="connsiteX21" fmla="*/ 3200661 w 6237794"/>
                <a:gd name="connsiteY21" fmla="*/ 6448777 h 6858000"/>
                <a:gd name="connsiteX22" fmla="*/ 3286318 w 6237794"/>
                <a:gd name="connsiteY22" fmla="*/ 6465908 h 6858000"/>
                <a:gd name="connsiteX23" fmla="*/ 3372701 w 6237794"/>
                <a:gd name="connsiteY23" fmla="*/ 6480281 h 6858000"/>
                <a:gd name="connsiteX24" fmla="*/ 3547063 w 6237794"/>
                <a:gd name="connsiteY24" fmla="*/ 6500896 h 6858000"/>
                <a:gd name="connsiteX25" fmla="*/ 3634753 w 6237794"/>
                <a:gd name="connsiteY25" fmla="*/ 6507575 h 6858000"/>
                <a:gd name="connsiteX26" fmla="*/ 3722733 w 6237794"/>
                <a:gd name="connsiteY26" fmla="*/ 6512221 h 6858000"/>
                <a:gd name="connsiteX27" fmla="*/ 3811003 w 6237794"/>
                <a:gd name="connsiteY27" fmla="*/ 6514253 h 6858000"/>
                <a:gd name="connsiteX28" fmla="*/ 3899418 w 6237794"/>
                <a:gd name="connsiteY28" fmla="*/ 6513817 h 6858000"/>
                <a:gd name="connsiteX29" fmla="*/ 3943698 w 6237794"/>
                <a:gd name="connsiteY29" fmla="*/ 6513381 h 6858000"/>
                <a:gd name="connsiteX30" fmla="*/ 3986381 w 6237794"/>
                <a:gd name="connsiteY30" fmla="*/ 6511495 h 6858000"/>
                <a:gd name="connsiteX31" fmla="*/ 4028919 w 6237794"/>
                <a:gd name="connsiteY31" fmla="*/ 6509317 h 6858000"/>
                <a:gd name="connsiteX32" fmla="*/ 4071312 w 6237794"/>
                <a:gd name="connsiteY32" fmla="*/ 6505833 h 6858000"/>
                <a:gd name="connsiteX33" fmla="*/ 4239432 w 6237794"/>
                <a:gd name="connsiteY33" fmla="*/ 6485072 h 6858000"/>
                <a:gd name="connsiteX34" fmla="*/ 4879826 w 6237794"/>
                <a:gd name="connsiteY34" fmla="*/ 6274849 h 6858000"/>
                <a:gd name="connsiteX35" fmla="*/ 5471439 w 6237794"/>
                <a:gd name="connsiteY35" fmla="*/ 5906235 h 6858000"/>
                <a:gd name="connsiteX36" fmla="*/ 5614877 w 6237794"/>
                <a:gd name="connsiteY36" fmla="*/ 5797930 h 6858000"/>
                <a:gd name="connsiteX37" fmla="*/ 5758316 w 6237794"/>
                <a:gd name="connsiteY37" fmla="*/ 5685995 h 6858000"/>
                <a:gd name="connsiteX38" fmla="*/ 6048824 w 6237794"/>
                <a:gd name="connsiteY38" fmla="*/ 5453705 h 6858000"/>
                <a:gd name="connsiteX39" fmla="*/ 6237794 w 6237794"/>
                <a:gd name="connsiteY39" fmla="*/ 5308644 h 6858000"/>
                <a:gd name="connsiteX40" fmla="*/ 6237794 w 6237794"/>
                <a:gd name="connsiteY40" fmla="*/ 6081399 h 6858000"/>
                <a:gd name="connsiteX41" fmla="*/ 6123011 w 6237794"/>
                <a:gd name="connsiteY41" fmla="*/ 6166399 h 6858000"/>
                <a:gd name="connsiteX42" fmla="*/ 5965925 w 6237794"/>
                <a:gd name="connsiteY42" fmla="*/ 6278479 h 6858000"/>
                <a:gd name="connsiteX43" fmla="*/ 5803903 w 6237794"/>
                <a:gd name="connsiteY43" fmla="*/ 6387364 h 6858000"/>
                <a:gd name="connsiteX44" fmla="*/ 5463744 w 6237794"/>
                <a:gd name="connsiteY44" fmla="*/ 6591780 h 6858000"/>
                <a:gd name="connsiteX45" fmla="*/ 5097888 w 6237794"/>
                <a:gd name="connsiteY45" fmla="*/ 6765562 h 6858000"/>
                <a:gd name="connsiteX46" fmla="*/ 4905602 w 6237794"/>
                <a:gd name="connsiteY46" fmla="*/ 6836446 h 6858000"/>
                <a:gd name="connsiteX47" fmla="*/ 4831447 w 6237794"/>
                <a:gd name="connsiteY47" fmla="*/ 6858000 h 6858000"/>
                <a:gd name="connsiteX48" fmla="*/ 3036485 w 6237794"/>
                <a:gd name="connsiteY48" fmla="*/ 6858000 h 6858000"/>
                <a:gd name="connsiteX49" fmla="*/ 2911533 w 6237794"/>
                <a:gd name="connsiteY49" fmla="*/ 6825558 h 6858000"/>
                <a:gd name="connsiteX50" fmla="*/ 2719386 w 6237794"/>
                <a:gd name="connsiteY50" fmla="*/ 6767158 h 6858000"/>
                <a:gd name="connsiteX51" fmla="*/ 1980415 w 6237794"/>
                <a:gd name="connsiteY51" fmla="*/ 6440210 h 6858000"/>
                <a:gd name="connsiteX52" fmla="*/ 1357588 w 6237794"/>
                <a:gd name="connsiteY52" fmla="*/ 5931206 h 6858000"/>
                <a:gd name="connsiteX53" fmla="*/ 1105118 w 6237794"/>
                <a:gd name="connsiteY53" fmla="*/ 5624874 h 6858000"/>
                <a:gd name="connsiteX54" fmla="*/ 884588 w 6237794"/>
                <a:gd name="connsiteY54" fmla="*/ 5300539 h 6858000"/>
                <a:gd name="connsiteX55" fmla="*/ 833049 w 6237794"/>
                <a:gd name="connsiteY55" fmla="*/ 5217931 h 6858000"/>
                <a:gd name="connsiteX56" fmla="*/ 783833 w 6237794"/>
                <a:gd name="connsiteY56" fmla="*/ 5137791 h 6858000"/>
                <a:gd name="connsiteX57" fmla="*/ 686706 w 6237794"/>
                <a:gd name="connsiteY57" fmla="*/ 4982447 h 6858000"/>
                <a:gd name="connsiteX58" fmla="*/ 485485 w 6237794"/>
                <a:gd name="connsiteY58" fmla="*/ 4665082 h 6858000"/>
                <a:gd name="connsiteX59" fmla="*/ 289055 w 6237794"/>
                <a:gd name="connsiteY59" fmla="*/ 4329568 h 6858000"/>
                <a:gd name="connsiteX60" fmla="*/ 200495 w 6237794"/>
                <a:gd name="connsiteY60" fmla="*/ 4151721 h 6858000"/>
                <a:gd name="connsiteX61" fmla="*/ 125291 w 6237794"/>
                <a:gd name="connsiteY61" fmla="*/ 3965600 h 6858000"/>
                <a:gd name="connsiteX62" fmla="*/ 67654 w 6237794"/>
                <a:gd name="connsiteY62" fmla="*/ 3772509 h 6858000"/>
                <a:gd name="connsiteX63" fmla="*/ 46168 w 6237794"/>
                <a:gd name="connsiteY63" fmla="*/ 3674076 h 6858000"/>
                <a:gd name="connsiteX64" fmla="*/ 36731 w 6237794"/>
                <a:gd name="connsiteY64" fmla="*/ 3624714 h 6858000"/>
                <a:gd name="connsiteX65" fmla="*/ 28891 w 6237794"/>
                <a:gd name="connsiteY65" fmla="*/ 3575208 h 6858000"/>
                <a:gd name="connsiteX66" fmla="*/ 0 w 6237794"/>
                <a:gd name="connsiteY66" fmla="*/ 3178573 h 6858000"/>
                <a:gd name="connsiteX67" fmla="*/ 80575 w 6237794"/>
                <a:gd name="connsiteY67" fmla="*/ 2405774 h 6858000"/>
                <a:gd name="connsiteX68" fmla="*/ 322737 w 6237794"/>
                <a:gd name="connsiteY68" fmla="*/ 1665351 h 6858000"/>
                <a:gd name="connsiteX69" fmla="*/ 1230700 w 6237794"/>
                <a:gd name="connsiteY69" fmla="*/ 407938 h 6858000"/>
                <a:gd name="connsiteX70" fmla="*/ 1521825 w 6237794"/>
                <a:gd name="connsiteY70" fmla="*/ 14944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237794" h="6858000">
                  <a:moveTo>
                    <a:pt x="1720317" y="0"/>
                  </a:moveTo>
                  <a:lnTo>
                    <a:pt x="2433560" y="0"/>
                  </a:lnTo>
                  <a:lnTo>
                    <a:pt x="2351473" y="41605"/>
                  </a:lnTo>
                  <a:cubicBezTo>
                    <a:pt x="2036528" y="216271"/>
                    <a:pt x="1740794" y="426339"/>
                    <a:pt x="1473152" y="667521"/>
                  </a:cubicBezTo>
                  <a:cubicBezTo>
                    <a:pt x="1295305" y="828818"/>
                    <a:pt x="1130525" y="1004777"/>
                    <a:pt x="982876" y="1193803"/>
                  </a:cubicBezTo>
                  <a:cubicBezTo>
                    <a:pt x="834936" y="1382538"/>
                    <a:pt x="704418" y="1584921"/>
                    <a:pt x="595242" y="1798192"/>
                  </a:cubicBezTo>
                  <a:cubicBezTo>
                    <a:pt x="486066" y="2011317"/>
                    <a:pt x="395183" y="2234461"/>
                    <a:pt x="332174" y="2466315"/>
                  </a:cubicBezTo>
                  <a:cubicBezTo>
                    <a:pt x="269166" y="2697588"/>
                    <a:pt x="236355" y="2938008"/>
                    <a:pt x="236500" y="3178573"/>
                  </a:cubicBezTo>
                  <a:cubicBezTo>
                    <a:pt x="237807" y="3296751"/>
                    <a:pt x="249421" y="3414057"/>
                    <a:pt x="276860" y="3527298"/>
                  </a:cubicBezTo>
                  <a:cubicBezTo>
                    <a:pt x="303864" y="3640684"/>
                    <a:pt x="345821" y="3749135"/>
                    <a:pt x="396054" y="3853520"/>
                  </a:cubicBezTo>
                  <a:cubicBezTo>
                    <a:pt x="421461" y="3905640"/>
                    <a:pt x="449626" y="3956743"/>
                    <a:pt x="479243" y="4007121"/>
                  </a:cubicBezTo>
                  <a:cubicBezTo>
                    <a:pt x="509295" y="4057354"/>
                    <a:pt x="541380" y="4106861"/>
                    <a:pt x="574772" y="4155787"/>
                  </a:cubicBezTo>
                  <a:cubicBezTo>
                    <a:pt x="642426" y="4253348"/>
                    <a:pt x="717630" y="4348007"/>
                    <a:pt x="795447" y="4443100"/>
                  </a:cubicBezTo>
                  <a:cubicBezTo>
                    <a:pt x="873264" y="4538339"/>
                    <a:pt x="954565" y="4633577"/>
                    <a:pt x="1034270" y="4732591"/>
                  </a:cubicBezTo>
                  <a:cubicBezTo>
                    <a:pt x="1074195" y="4781952"/>
                    <a:pt x="1113684" y="4832476"/>
                    <a:pt x="1153028" y="4883725"/>
                  </a:cubicBezTo>
                  <a:lnTo>
                    <a:pt x="1210084" y="4957912"/>
                  </a:lnTo>
                  <a:cubicBezTo>
                    <a:pt x="1228813" y="4981576"/>
                    <a:pt x="1246670" y="5005822"/>
                    <a:pt x="1265979" y="5028906"/>
                  </a:cubicBezTo>
                  <a:cubicBezTo>
                    <a:pt x="1416677" y="5216770"/>
                    <a:pt x="1580151" y="5389681"/>
                    <a:pt x="1746238" y="5553590"/>
                  </a:cubicBezTo>
                  <a:cubicBezTo>
                    <a:pt x="1829717" y="5635182"/>
                    <a:pt x="1914648" y="5714015"/>
                    <a:pt x="2001611" y="5789654"/>
                  </a:cubicBezTo>
                  <a:cubicBezTo>
                    <a:pt x="2088575" y="5865293"/>
                    <a:pt x="2177135" y="5938465"/>
                    <a:pt x="2269035" y="6007280"/>
                  </a:cubicBezTo>
                  <a:cubicBezTo>
                    <a:pt x="2452108" y="6145202"/>
                    <a:pt x="2649554" y="6268461"/>
                    <a:pt x="2866455" y="6351505"/>
                  </a:cubicBezTo>
                  <a:cubicBezTo>
                    <a:pt x="2974615" y="6393027"/>
                    <a:pt x="3086694" y="6424821"/>
                    <a:pt x="3200661" y="6448777"/>
                  </a:cubicBezTo>
                  <a:cubicBezTo>
                    <a:pt x="3229262" y="6454438"/>
                    <a:pt x="3257572" y="6460971"/>
                    <a:pt x="3286318" y="6465908"/>
                  </a:cubicBezTo>
                  <a:lnTo>
                    <a:pt x="3372701" y="6480281"/>
                  </a:lnTo>
                  <a:cubicBezTo>
                    <a:pt x="3430628" y="6487975"/>
                    <a:pt x="3488556" y="6496106"/>
                    <a:pt x="3547063" y="6500896"/>
                  </a:cubicBezTo>
                  <a:cubicBezTo>
                    <a:pt x="3576245" y="6503654"/>
                    <a:pt x="3605426" y="6506268"/>
                    <a:pt x="3634753" y="6507575"/>
                  </a:cubicBezTo>
                  <a:cubicBezTo>
                    <a:pt x="3664079" y="6509026"/>
                    <a:pt x="3693261" y="6511350"/>
                    <a:pt x="3722733" y="6512221"/>
                  </a:cubicBezTo>
                  <a:lnTo>
                    <a:pt x="3811003" y="6514253"/>
                  </a:lnTo>
                  <a:cubicBezTo>
                    <a:pt x="3840329" y="6514979"/>
                    <a:pt x="3869946" y="6513963"/>
                    <a:pt x="3899418" y="6513817"/>
                  </a:cubicBezTo>
                  <a:lnTo>
                    <a:pt x="3943698" y="6513381"/>
                  </a:lnTo>
                  <a:cubicBezTo>
                    <a:pt x="3958071" y="6512946"/>
                    <a:pt x="3972154" y="6512075"/>
                    <a:pt x="3986381" y="6511495"/>
                  </a:cubicBezTo>
                  <a:cubicBezTo>
                    <a:pt x="4000609" y="6510768"/>
                    <a:pt x="4014837" y="6510333"/>
                    <a:pt x="4028919" y="6509317"/>
                  </a:cubicBezTo>
                  <a:lnTo>
                    <a:pt x="4071312" y="6505833"/>
                  </a:lnTo>
                  <a:cubicBezTo>
                    <a:pt x="4127788" y="6501332"/>
                    <a:pt x="4183828" y="6493782"/>
                    <a:pt x="4239432" y="6485072"/>
                  </a:cubicBezTo>
                  <a:cubicBezTo>
                    <a:pt x="4461994" y="6448195"/>
                    <a:pt x="4675992" y="6376041"/>
                    <a:pt x="4879826" y="6274849"/>
                  </a:cubicBezTo>
                  <a:cubicBezTo>
                    <a:pt x="5084386" y="6174820"/>
                    <a:pt x="5279074" y="6046770"/>
                    <a:pt x="5471439" y="5906235"/>
                  </a:cubicBezTo>
                  <a:cubicBezTo>
                    <a:pt x="5519494" y="5871246"/>
                    <a:pt x="5567258" y="5834806"/>
                    <a:pt x="5614877" y="5797930"/>
                  </a:cubicBezTo>
                  <a:cubicBezTo>
                    <a:pt x="5662787" y="5761199"/>
                    <a:pt x="5710551" y="5723887"/>
                    <a:pt x="5758316" y="5685995"/>
                  </a:cubicBezTo>
                  <a:lnTo>
                    <a:pt x="6048824" y="5453705"/>
                  </a:lnTo>
                  <a:lnTo>
                    <a:pt x="6237794" y="5308644"/>
                  </a:lnTo>
                  <a:lnTo>
                    <a:pt x="6237794" y="6081399"/>
                  </a:lnTo>
                  <a:lnTo>
                    <a:pt x="6123011" y="6166399"/>
                  </a:lnTo>
                  <a:cubicBezTo>
                    <a:pt x="6071326" y="6204001"/>
                    <a:pt x="6019061" y="6241458"/>
                    <a:pt x="5965925" y="6278479"/>
                  </a:cubicBezTo>
                  <a:cubicBezTo>
                    <a:pt x="5912644" y="6315210"/>
                    <a:pt x="5858927" y="6351650"/>
                    <a:pt x="5803903" y="6387364"/>
                  </a:cubicBezTo>
                  <a:cubicBezTo>
                    <a:pt x="5694437" y="6458938"/>
                    <a:pt x="5581486" y="6528335"/>
                    <a:pt x="5463744" y="6591780"/>
                  </a:cubicBezTo>
                  <a:cubicBezTo>
                    <a:pt x="5346147" y="6655514"/>
                    <a:pt x="5224486" y="6714748"/>
                    <a:pt x="5097888" y="6765562"/>
                  </a:cubicBezTo>
                  <a:cubicBezTo>
                    <a:pt x="5034879" y="6791332"/>
                    <a:pt x="4970700" y="6815005"/>
                    <a:pt x="4905602" y="6836446"/>
                  </a:cubicBezTo>
                  <a:lnTo>
                    <a:pt x="4831447" y="6858000"/>
                  </a:lnTo>
                  <a:lnTo>
                    <a:pt x="3036485" y="6858000"/>
                  </a:lnTo>
                  <a:lnTo>
                    <a:pt x="2911533" y="6825558"/>
                  </a:lnTo>
                  <a:cubicBezTo>
                    <a:pt x="2847182" y="6807410"/>
                    <a:pt x="2783121" y="6787919"/>
                    <a:pt x="2719386" y="6767158"/>
                  </a:cubicBezTo>
                  <a:cubicBezTo>
                    <a:pt x="2464884" y="6683389"/>
                    <a:pt x="2213285" y="6579149"/>
                    <a:pt x="1980415" y="6440210"/>
                  </a:cubicBezTo>
                  <a:cubicBezTo>
                    <a:pt x="1747399" y="6301563"/>
                    <a:pt x="1539355" y="6125749"/>
                    <a:pt x="1357588" y="5931206"/>
                  </a:cubicBezTo>
                  <a:cubicBezTo>
                    <a:pt x="1266269" y="5834080"/>
                    <a:pt x="1183226" y="5730711"/>
                    <a:pt x="1105118" y="5624874"/>
                  </a:cubicBezTo>
                  <a:cubicBezTo>
                    <a:pt x="1027446" y="5518601"/>
                    <a:pt x="953549" y="5410732"/>
                    <a:pt x="884588" y="5300539"/>
                  </a:cubicBezTo>
                  <a:cubicBezTo>
                    <a:pt x="866876" y="5273245"/>
                    <a:pt x="850180" y="5245516"/>
                    <a:pt x="833049" y="5217931"/>
                  </a:cubicBezTo>
                  <a:lnTo>
                    <a:pt x="783833" y="5137791"/>
                  </a:lnTo>
                  <a:cubicBezTo>
                    <a:pt x="752328" y="5085962"/>
                    <a:pt x="719662" y="5034567"/>
                    <a:pt x="686706" y="4982447"/>
                  </a:cubicBezTo>
                  <a:lnTo>
                    <a:pt x="485485" y="4665082"/>
                  </a:lnTo>
                  <a:cubicBezTo>
                    <a:pt x="417976" y="4556922"/>
                    <a:pt x="351338" y="4445568"/>
                    <a:pt x="289055" y="4329568"/>
                  </a:cubicBezTo>
                  <a:cubicBezTo>
                    <a:pt x="257987" y="4271496"/>
                    <a:pt x="227934" y="4212408"/>
                    <a:pt x="200495" y="4151721"/>
                  </a:cubicBezTo>
                  <a:cubicBezTo>
                    <a:pt x="173201" y="4090891"/>
                    <a:pt x="147794" y="4028898"/>
                    <a:pt x="125291" y="3965600"/>
                  </a:cubicBezTo>
                  <a:cubicBezTo>
                    <a:pt x="103224" y="3902155"/>
                    <a:pt x="83624" y="3837840"/>
                    <a:pt x="67654" y="3772509"/>
                  </a:cubicBezTo>
                  <a:cubicBezTo>
                    <a:pt x="60105" y="3739843"/>
                    <a:pt x="52410" y="3707032"/>
                    <a:pt x="46168" y="3674076"/>
                  </a:cubicBezTo>
                  <a:lnTo>
                    <a:pt x="36731" y="3624714"/>
                  </a:lnTo>
                  <a:lnTo>
                    <a:pt x="28891" y="3575208"/>
                  </a:lnTo>
                  <a:cubicBezTo>
                    <a:pt x="8566" y="3442948"/>
                    <a:pt x="0" y="3310252"/>
                    <a:pt x="0" y="3178573"/>
                  </a:cubicBezTo>
                  <a:cubicBezTo>
                    <a:pt x="726" y="2919425"/>
                    <a:pt x="27730" y="2660277"/>
                    <a:pt x="80575" y="2405774"/>
                  </a:cubicBezTo>
                  <a:cubicBezTo>
                    <a:pt x="133276" y="2151417"/>
                    <a:pt x="213997" y="1901996"/>
                    <a:pt x="322737" y="1665351"/>
                  </a:cubicBezTo>
                  <a:cubicBezTo>
                    <a:pt x="541235" y="1192061"/>
                    <a:pt x="857875" y="768568"/>
                    <a:pt x="1230700" y="407938"/>
                  </a:cubicBezTo>
                  <a:cubicBezTo>
                    <a:pt x="1324124" y="317781"/>
                    <a:pt x="1421323" y="231579"/>
                    <a:pt x="1521825" y="14944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1A17A35-EC42-BCD0-D0F3-9840F2BF3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634917 w 6230407"/>
                <a:gd name="connsiteY0" fmla="*/ 0 h 6858000"/>
                <a:gd name="connsiteX1" fmla="*/ 6230407 w 6230407"/>
                <a:gd name="connsiteY1" fmla="*/ 0 h 6858000"/>
                <a:gd name="connsiteX2" fmla="*/ 6230407 w 6230407"/>
                <a:gd name="connsiteY2" fmla="*/ 322046 h 6858000"/>
                <a:gd name="connsiteX3" fmla="*/ 6061915 w 6230407"/>
                <a:gd name="connsiteY3" fmla="*/ 206288 h 6858000"/>
                <a:gd name="connsiteX4" fmla="*/ 5814792 w 6230407"/>
                <a:gd name="connsiteY4" fmla="*/ 74312 h 6858000"/>
                <a:gd name="connsiteX5" fmla="*/ 5676576 w 6230407"/>
                <a:gd name="connsiteY5" fmla="*/ 15049 h 6858000"/>
                <a:gd name="connsiteX6" fmla="*/ 1821847 w 6230407"/>
                <a:gd name="connsiteY6" fmla="*/ 0 h 6858000"/>
                <a:gd name="connsiteX7" fmla="*/ 3449591 w 6230407"/>
                <a:gd name="connsiteY7" fmla="*/ 0 h 6858000"/>
                <a:gd name="connsiteX8" fmla="*/ 3354111 w 6230407"/>
                <a:gd name="connsiteY8" fmla="*/ 29819 h 6858000"/>
                <a:gd name="connsiteX9" fmla="*/ 3177287 w 6230407"/>
                <a:gd name="connsiteY9" fmla="*/ 93621 h 6858000"/>
                <a:gd name="connsiteX10" fmla="*/ 1915374 w 6230407"/>
                <a:gd name="connsiteY10" fmla="*/ 844207 h 6858000"/>
                <a:gd name="connsiteX11" fmla="*/ 1042545 w 6230407"/>
                <a:gd name="connsiteY11" fmla="*/ 1926532 h 6858000"/>
                <a:gd name="connsiteX12" fmla="*/ 726050 w 6230407"/>
                <a:gd name="connsiteY12" fmla="*/ 3186123 h 6858000"/>
                <a:gd name="connsiteX13" fmla="*/ 1249864 w 6230407"/>
                <a:gd name="connsiteY13" fmla="*/ 4355701 h 6858000"/>
                <a:gd name="connsiteX14" fmla="*/ 1513803 w 6230407"/>
                <a:gd name="connsiteY14" fmla="*/ 4726929 h 6858000"/>
                <a:gd name="connsiteX15" fmla="*/ 3990446 w 6230407"/>
                <a:gd name="connsiteY15" fmla="*/ 6178014 h 6858000"/>
                <a:gd name="connsiteX16" fmla="*/ 5870541 w 6230407"/>
                <a:gd name="connsiteY16" fmla="*/ 5285296 h 6858000"/>
                <a:gd name="connsiteX17" fmla="*/ 6099347 w 6230407"/>
                <a:gd name="connsiteY17" fmla="*/ 5108030 h 6858000"/>
                <a:gd name="connsiteX18" fmla="*/ 6230407 w 6230407"/>
                <a:gd name="connsiteY18" fmla="*/ 5006078 h 6858000"/>
                <a:gd name="connsiteX19" fmla="*/ 6230407 w 6230407"/>
                <a:gd name="connsiteY19" fmla="*/ 5924458 h 6858000"/>
                <a:gd name="connsiteX20" fmla="*/ 6056186 w 6230407"/>
                <a:gd name="connsiteY20" fmla="*/ 6058925 h 6858000"/>
                <a:gd name="connsiteX21" fmla="*/ 4500343 w 6230407"/>
                <a:gd name="connsiteY21" fmla="*/ 6854086 h 6858000"/>
                <a:gd name="connsiteX22" fmla="*/ 4476760 w 6230407"/>
                <a:gd name="connsiteY22" fmla="*/ 6858000 h 6858000"/>
                <a:gd name="connsiteX23" fmla="*/ 3391617 w 6230407"/>
                <a:gd name="connsiteY23" fmla="*/ 6858000 h 6858000"/>
                <a:gd name="connsiteX24" fmla="*/ 3242986 w 6230407"/>
                <a:gd name="connsiteY24" fmla="*/ 6833894 h 6858000"/>
                <a:gd name="connsiteX25" fmla="*/ 913044 w 6230407"/>
                <a:gd name="connsiteY25" fmla="*/ 5134452 h 6858000"/>
                <a:gd name="connsiteX26" fmla="*/ 0 w 6230407"/>
                <a:gd name="connsiteY26" fmla="*/ 3186123 h 6858000"/>
                <a:gd name="connsiteX27" fmla="*/ 1779764 w 6230407"/>
                <a:gd name="connsiteY27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0407" h="6858000">
                  <a:moveTo>
                    <a:pt x="5634917" y="0"/>
                  </a:moveTo>
                  <a:lnTo>
                    <a:pt x="6230407" y="0"/>
                  </a:lnTo>
                  <a:lnTo>
                    <a:pt x="6230407" y="322046"/>
                  </a:lnTo>
                  <a:lnTo>
                    <a:pt x="6061915" y="206288"/>
                  </a:lnTo>
                  <a:cubicBezTo>
                    <a:pt x="5982213" y="157828"/>
                    <a:pt x="5899796" y="113801"/>
                    <a:pt x="5814792" y="74312"/>
                  </a:cubicBezTo>
                  <a:cubicBezTo>
                    <a:pt x="5769441" y="53261"/>
                    <a:pt x="5723362" y="33505"/>
                    <a:pt x="5676576" y="15049"/>
                  </a:cubicBezTo>
                  <a:close/>
                  <a:moveTo>
                    <a:pt x="1821847" y="0"/>
                  </a:moveTo>
                  <a:lnTo>
                    <a:pt x="3449591" y="0"/>
                  </a:lnTo>
                  <a:lnTo>
                    <a:pt x="3354111" y="29819"/>
                  </a:lnTo>
                  <a:cubicBezTo>
                    <a:pt x="3295072" y="49686"/>
                    <a:pt x="3236122" y="70955"/>
                    <a:pt x="3177287" y="93621"/>
                  </a:cubicBezTo>
                  <a:cubicBezTo>
                    <a:pt x="2718951" y="269871"/>
                    <a:pt x="2282682" y="529455"/>
                    <a:pt x="1915374" y="844207"/>
                  </a:cubicBezTo>
                  <a:cubicBezTo>
                    <a:pt x="1541678" y="1164331"/>
                    <a:pt x="1247976" y="1528591"/>
                    <a:pt x="1042545" y="1926532"/>
                  </a:cubicBezTo>
                  <a:cubicBezTo>
                    <a:pt x="832613" y="2333329"/>
                    <a:pt x="726050" y="2757113"/>
                    <a:pt x="726050" y="3186123"/>
                  </a:cubicBezTo>
                  <a:cubicBezTo>
                    <a:pt x="726050" y="3618181"/>
                    <a:pt x="896057" y="3870506"/>
                    <a:pt x="1249864" y="4355701"/>
                  </a:cubicBezTo>
                  <a:cubicBezTo>
                    <a:pt x="1335230" y="4472717"/>
                    <a:pt x="1423500" y="4593798"/>
                    <a:pt x="1513803" y="4726929"/>
                  </a:cubicBezTo>
                  <a:cubicBezTo>
                    <a:pt x="2203848" y="5744068"/>
                    <a:pt x="2944562" y="6178014"/>
                    <a:pt x="3990446" y="6178014"/>
                  </a:cubicBezTo>
                  <a:cubicBezTo>
                    <a:pt x="4676863" y="6178014"/>
                    <a:pt x="5180496" y="5824498"/>
                    <a:pt x="5870541" y="5285296"/>
                  </a:cubicBezTo>
                  <a:cubicBezTo>
                    <a:pt x="5947632" y="5225046"/>
                    <a:pt x="6024723" y="5165521"/>
                    <a:pt x="6099347" y="5108030"/>
                  </a:cubicBezTo>
                  <a:lnTo>
                    <a:pt x="6230407" y="5006078"/>
                  </a:lnTo>
                  <a:lnTo>
                    <a:pt x="6230407" y="5924458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0C6779-5C8B-6322-A276-57D072881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061392 w 6230408"/>
                <a:gd name="connsiteY0" fmla="*/ 0 h 6858000"/>
                <a:gd name="connsiteX1" fmla="*/ 6230408 w 6230408"/>
                <a:gd name="connsiteY1" fmla="*/ 0 h 6858000"/>
                <a:gd name="connsiteX2" fmla="*/ 6230408 w 6230408"/>
                <a:gd name="connsiteY2" fmla="*/ 502666 h 6858000"/>
                <a:gd name="connsiteX3" fmla="*/ 6204367 w 6230408"/>
                <a:gd name="connsiteY3" fmla="*/ 480166 h 6858000"/>
                <a:gd name="connsiteX4" fmla="*/ 5753525 w 6230408"/>
                <a:gd name="connsiteY4" fmla="*/ 205991 h 6858000"/>
                <a:gd name="connsiteX5" fmla="*/ 5205685 w 6230408"/>
                <a:gd name="connsiteY5" fmla="*/ 25948 h 6858000"/>
                <a:gd name="connsiteX6" fmla="*/ 1821847 w 6230408"/>
                <a:gd name="connsiteY6" fmla="*/ 0 h 6858000"/>
                <a:gd name="connsiteX7" fmla="*/ 4114919 w 6230408"/>
                <a:gd name="connsiteY7" fmla="*/ 0 h 6858000"/>
                <a:gd name="connsiteX8" fmla="*/ 4086206 w 6230408"/>
                <a:gd name="connsiteY8" fmla="*/ 3507 h 6858000"/>
                <a:gd name="connsiteX9" fmla="*/ 3229262 w 6230408"/>
                <a:gd name="connsiteY9" fmla="*/ 229075 h 6858000"/>
                <a:gd name="connsiteX10" fmla="*/ 2009741 w 6230408"/>
                <a:gd name="connsiteY10" fmla="*/ 954400 h 6858000"/>
                <a:gd name="connsiteX11" fmla="*/ 1171466 w 6230408"/>
                <a:gd name="connsiteY11" fmla="*/ 1993025 h 6858000"/>
                <a:gd name="connsiteX12" fmla="*/ 871086 w 6230408"/>
                <a:gd name="connsiteY12" fmla="*/ 3186123 h 6858000"/>
                <a:gd name="connsiteX13" fmla="*/ 1367025 w 6230408"/>
                <a:gd name="connsiteY13" fmla="*/ 4270190 h 6858000"/>
                <a:gd name="connsiteX14" fmla="*/ 1633868 w 6230408"/>
                <a:gd name="connsiteY14" fmla="*/ 4645483 h 6858000"/>
                <a:gd name="connsiteX15" fmla="*/ 2651877 w 6230408"/>
                <a:gd name="connsiteY15" fmla="*/ 5684689 h 6858000"/>
                <a:gd name="connsiteX16" fmla="*/ 3990301 w 6230408"/>
                <a:gd name="connsiteY16" fmla="*/ 6032833 h 6858000"/>
                <a:gd name="connsiteX17" fmla="*/ 4851225 w 6230408"/>
                <a:gd name="connsiteY17" fmla="*/ 5811141 h 6858000"/>
                <a:gd name="connsiteX18" fmla="*/ 5780965 w 6230408"/>
                <a:gd name="connsiteY18" fmla="*/ 5171038 h 6858000"/>
                <a:gd name="connsiteX19" fmla="*/ 6010496 w 6230408"/>
                <a:gd name="connsiteY19" fmla="*/ 4993191 h 6858000"/>
                <a:gd name="connsiteX20" fmla="*/ 6230408 w 6230408"/>
                <a:gd name="connsiteY20" fmla="*/ 4822117 h 6858000"/>
                <a:gd name="connsiteX21" fmla="*/ 6230408 w 6230408"/>
                <a:gd name="connsiteY21" fmla="*/ 5924457 h 6858000"/>
                <a:gd name="connsiteX22" fmla="*/ 6056186 w 6230408"/>
                <a:gd name="connsiteY22" fmla="*/ 6058925 h 6858000"/>
                <a:gd name="connsiteX23" fmla="*/ 4500343 w 6230408"/>
                <a:gd name="connsiteY23" fmla="*/ 6854086 h 6858000"/>
                <a:gd name="connsiteX24" fmla="*/ 4476760 w 6230408"/>
                <a:gd name="connsiteY24" fmla="*/ 6858000 h 6858000"/>
                <a:gd name="connsiteX25" fmla="*/ 3391617 w 6230408"/>
                <a:gd name="connsiteY25" fmla="*/ 6858000 h 6858000"/>
                <a:gd name="connsiteX26" fmla="*/ 3242986 w 6230408"/>
                <a:gd name="connsiteY26" fmla="*/ 6833894 h 6858000"/>
                <a:gd name="connsiteX27" fmla="*/ 913044 w 6230408"/>
                <a:gd name="connsiteY27" fmla="*/ 5134452 h 6858000"/>
                <a:gd name="connsiteX28" fmla="*/ 0 w 6230408"/>
                <a:gd name="connsiteY28" fmla="*/ 3186123 h 6858000"/>
                <a:gd name="connsiteX29" fmla="*/ 1779764 w 6230408"/>
                <a:gd name="connsiteY29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0408" h="6858000">
                  <a:moveTo>
                    <a:pt x="5061392" y="0"/>
                  </a:moveTo>
                  <a:lnTo>
                    <a:pt x="6230408" y="0"/>
                  </a:lnTo>
                  <a:lnTo>
                    <a:pt x="6230408" y="502666"/>
                  </a:lnTo>
                  <a:lnTo>
                    <a:pt x="6204367" y="480166"/>
                  </a:lnTo>
                  <a:cubicBezTo>
                    <a:pt x="6064466" y="372115"/>
                    <a:pt x="5913877" y="280469"/>
                    <a:pt x="5753525" y="205991"/>
                  </a:cubicBezTo>
                  <a:cubicBezTo>
                    <a:pt x="5581848" y="126214"/>
                    <a:pt x="5398775" y="66109"/>
                    <a:pt x="5205685" y="25948"/>
                  </a:cubicBezTo>
                  <a:close/>
                  <a:moveTo>
                    <a:pt x="1821847" y="0"/>
                  </a:moveTo>
                  <a:lnTo>
                    <a:pt x="4114919" y="0"/>
                  </a:lnTo>
                  <a:lnTo>
                    <a:pt x="4086206" y="3507"/>
                  </a:lnTo>
                  <a:cubicBezTo>
                    <a:pt x="3798985" y="45364"/>
                    <a:pt x="3509190" y="121369"/>
                    <a:pt x="3229262" y="229075"/>
                  </a:cubicBezTo>
                  <a:cubicBezTo>
                    <a:pt x="2786315" y="399518"/>
                    <a:pt x="2364564" y="650390"/>
                    <a:pt x="2009741" y="954400"/>
                  </a:cubicBezTo>
                  <a:cubicBezTo>
                    <a:pt x="1655354" y="1257973"/>
                    <a:pt x="1365573" y="1617151"/>
                    <a:pt x="1171466" y="1993025"/>
                  </a:cubicBezTo>
                  <a:cubicBezTo>
                    <a:pt x="972132" y="2379061"/>
                    <a:pt x="871086" y="2780487"/>
                    <a:pt x="871086" y="3186123"/>
                  </a:cubicBezTo>
                  <a:cubicBezTo>
                    <a:pt x="871086" y="3573756"/>
                    <a:pt x="1023091" y="3798642"/>
                    <a:pt x="1367025" y="4270190"/>
                  </a:cubicBezTo>
                  <a:cubicBezTo>
                    <a:pt x="1453117" y="4388222"/>
                    <a:pt x="1542113" y="4510319"/>
                    <a:pt x="1633868" y="4645483"/>
                  </a:cubicBezTo>
                  <a:cubicBezTo>
                    <a:pt x="1958347" y="5123709"/>
                    <a:pt x="2291248" y="5463723"/>
                    <a:pt x="2651877" y="5684689"/>
                  </a:cubicBezTo>
                  <a:cubicBezTo>
                    <a:pt x="3034139" y="5919011"/>
                    <a:pt x="3472005" y="6032833"/>
                    <a:pt x="3990301" y="6032833"/>
                  </a:cubicBezTo>
                  <a:cubicBezTo>
                    <a:pt x="4284438" y="6032833"/>
                    <a:pt x="4557959" y="5962420"/>
                    <a:pt x="4851225" y="5811141"/>
                  </a:cubicBezTo>
                  <a:cubicBezTo>
                    <a:pt x="5152330" y="5655798"/>
                    <a:pt x="5450387" y="5429315"/>
                    <a:pt x="5780965" y="5171038"/>
                  </a:cubicBezTo>
                  <a:cubicBezTo>
                    <a:pt x="5858491" y="5110498"/>
                    <a:pt x="5935727" y="5050828"/>
                    <a:pt x="6010496" y="4993191"/>
                  </a:cubicBezTo>
                  <a:lnTo>
                    <a:pt x="6230408" y="4822117"/>
                  </a:lnTo>
                  <a:lnTo>
                    <a:pt x="6230408" y="5924457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9" name="Freeform: Shape 18">
              <a:extLst>
                <a:ext uri="{FF2B5EF4-FFF2-40B4-BE49-F238E27FC236}">
                  <a16:creationId xmlns:a16="http://schemas.microsoft.com/office/drawing/2014/main" id="{D52502E1-211C-369C-29F5-3BAABFAF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05128" y="0"/>
              <a:ext cx="6648564" cy="6858000"/>
            </a:xfrm>
            <a:custGeom>
              <a:avLst/>
              <a:gdLst>
                <a:gd name="connsiteX0" fmla="*/ 1242460 w 6394458"/>
                <a:gd name="connsiteY0" fmla="*/ 0 h 6858000"/>
                <a:gd name="connsiteX1" fmla="*/ 2160732 w 6394458"/>
                <a:gd name="connsiteY1" fmla="*/ 0 h 6858000"/>
                <a:gd name="connsiteX2" fmla="*/ 2096124 w 6394458"/>
                <a:gd name="connsiteY2" fmla="*/ 41936 h 6858000"/>
                <a:gd name="connsiteX3" fmla="*/ 1942232 w 6394458"/>
                <a:gd name="connsiteY3" fmla="*/ 154451 h 6858000"/>
                <a:gd name="connsiteX4" fmla="*/ 1941942 w 6394458"/>
                <a:gd name="connsiteY4" fmla="*/ 154741 h 6858000"/>
                <a:gd name="connsiteX5" fmla="*/ 1941652 w 6394458"/>
                <a:gd name="connsiteY5" fmla="*/ 155032 h 6858000"/>
                <a:gd name="connsiteX6" fmla="*/ 1878498 w 6394458"/>
                <a:gd name="connsiteY6" fmla="*/ 203377 h 6858000"/>
                <a:gd name="connsiteX7" fmla="*/ 1865722 w 6394458"/>
                <a:gd name="connsiteY7" fmla="*/ 213395 h 6858000"/>
                <a:gd name="connsiteX8" fmla="*/ 1791679 w 6394458"/>
                <a:gd name="connsiteY8" fmla="*/ 272483 h 6858000"/>
                <a:gd name="connsiteX9" fmla="*/ 1503495 w 6394458"/>
                <a:gd name="connsiteY9" fmla="*/ 525389 h 6858000"/>
                <a:gd name="connsiteX10" fmla="*/ 990135 w 6394458"/>
                <a:gd name="connsiteY10" fmla="*/ 1098128 h 6858000"/>
                <a:gd name="connsiteX11" fmla="*/ 771637 w 6394458"/>
                <a:gd name="connsiteY11" fmla="*/ 1416800 h 6858000"/>
                <a:gd name="connsiteX12" fmla="*/ 585660 w 6394458"/>
                <a:gd name="connsiteY12" fmla="*/ 1756960 h 6858000"/>
                <a:gd name="connsiteX13" fmla="*/ 585515 w 6394458"/>
                <a:gd name="connsiteY13" fmla="*/ 1757395 h 6858000"/>
                <a:gd name="connsiteX14" fmla="*/ 585370 w 6394458"/>
                <a:gd name="connsiteY14" fmla="*/ 1757831 h 6858000"/>
                <a:gd name="connsiteX15" fmla="*/ 544574 w 6394458"/>
                <a:gd name="connsiteY15" fmla="*/ 1845230 h 6858000"/>
                <a:gd name="connsiteX16" fmla="*/ 524539 w 6394458"/>
                <a:gd name="connsiteY16" fmla="*/ 1889510 h 6858000"/>
                <a:gd name="connsiteX17" fmla="*/ 505666 w 6394458"/>
                <a:gd name="connsiteY17" fmla="*/ 1933935 h 6858000"/>
                <a:gd name="connsiteX18" fmla="*/ 502762 w 6394458"/>
                <a:gd name="connsiteY18" fmla="*/ 1940904 h 6858000"/>
                <a:gd name="connsiteX19" fmla="*/ 469661 w 6394458"/>
                <a:gd name="connsiteY19" fmla="*/ 2023512 h 6858000"/>
                <a:gd name="connsiteX20" fmla="*/ 456885 w 6394458"/>
                <a:gd name="connsiteY20" fmla="*/ 2057049 h 6858000"/>
                <a:gd name="connsiteX21" fmla="*/ 435688 w 6394458"/>
                <a:gd name="connsiteY21" fmla="*/ 2114395 h 6858000"/>
                <a:gd name="connsiteX22" fmla="*/ 435543 w 6394458"/>
                <a:gd name="connsiteY22" fmla="*/ 2114976 h 6858000"/>
                <a:gd name="connsiteX23" fmla="*/ 435253 w 6394458"/>
                <a:gd name="connsiteY23" fmla="*/ 2115557 h 6858000"/>
                <a:gd name="connsiteX24" fmla="*/ 324770 w 6394458"/>
                <a:gd name="connsiteY24" fmla="*/ 2488382 h 6858000"/>
                <a:gd name="connsiteX25" fmla="*/ 235338 w 6394458"/>
                <a:gd name="connsiteY25" fmla="*/ 3261036 h 6858000"/>
                <a:gd name="connsiteX26" fmla="*/ 272505 w 6394458"/>
                <a:gd name="connsiteY26" fmla="*/ 3641991 h 6858000"/>
                <a:gd name="connsiteX27" fmla="*/ 385891 w 6394458"/>
                <a:gd name="connsiteY27" fmla="*/ 4006104 h 6858000"/>
                <a:gd name="connsiteX28" fmla="*/ 386182 w 6394458"/>
                <a:gd name="connsiteY28" fmla="*/ 4006685 h 6858000"/>
                <a:gd name="connsiteX29" fmla="*/ 386472 w 6394458"/>
                <a:gd name="connsiteY29" fmla="*/ 4007266 h 6858000"/>
                <a:gd name="connsiteX30" fmla="*/ 413911 w 6394458"/>
                <a:gd name="connsiteY30" fmla="*/ 4068823 h 6858000"/>
                <a:gd name="connsiteX31" fmla="*/ 425380 w 6394458"/>
                <a:gd name="connsiteY31" fmla="*/ 4093794 h 6858000"/>
                <a:gd name="connsiteX32" fmla="*/ 435834 w 6394458"/>
                <a:gd name="connsiteY32" fmla="*/ 4114845 h 6858000"/>
                <a:gd name="connsiteX33" fmla="*/ 468644 w 6394458"/>
                <a:gd name="connsiteY33" fmla="*/ 4178435 h 6858000"/>
                <a:gd name="connsiteX34" fmla="*/ 468935 w 6394458"/>
                <a:gd name="connsiteY34" fmla="*/ 4179015 h 6858000"/>
                <a:gd name="connsiteX35" fmla="*/ 469225 w 6394458"/>
                <a:gd name="connsiteY35" fmla="*/ 4179596 h 6858000"/>
                <a:gd name="connsiteX36" fmla="*/ 566496 w 6394458"/>
                <a:gd name="connsiteY36" fmla="*/ 4345828 h 6858000"/>
                <a:gd name="connsiteX37" fmla="*/ 674366 w 6394458"/>
                <a:gd name="connsiteY37" fmla="*/ 4507124 h 6858000"/>
                <a:gd name="connsiteX38" fmla="*/ 790946 w 6394458"/>
                <a:gd name="connsiteY38" fmla="*/ 4665372 h 6858000"/>
                <a:gd name="connsiteX39" fmla="*/ 938015 w 6394458"/>
                <a:gd name="connsiteY39" fmla="*/ 4855559 h 6858000"/>
                <a:gd name="connsiteX40" fmla="*/ 1035286 w 6394458"/>
                <a:gd name="connsiteY40" fmla="*/ 4980269 h 6858000"/>
                <a:gd name="connsiteX41" fmla="*/ 1158254 w 6394458"/>
                <a:gd name="connsiteY41" fmla="*/ 5140985 h 6858000"/>
                <a:gd name="connsiteX42" fmla="*/ 1221118 w 6394458"/>
                <a:gd name="connsiteY42" fmla="*/ 5226351 h 6858000"/>
                <a:gd name="connsiteX43" fmla="*/ 1277448 w 6394458"/>
                <a:gd name="connsiteY43" fmla="*/ 5303007 h 6858000"/>
                <a:gd name="connsiteX44" fmla="*/ 1277739 w 6394458"/>
                <a:gd name="connsiteY44" fmla="*/ 5303297 h 6858000"/>
                <a:gd name="connsiteX45" fmla="*/ 1278029 w 6394458"/>
                <a:gd name="connsiteY45" fmla="*/ 5303588 h 6858000"/>
                <a:gd name="connsiteX46" fmla="*/ 1376607 w 6394458"/>
                <a:gd name="connsiteY46" fmla="*/ 5433525 h 6858000"/>
                <a:gd name="connsiteX47" fmla="*/ 1395625 w 6394458"/>
                <a:gd name="connsiteY47" fmla="*/ 5458060 h 6858000"/>
                <a:gd name="connsiteX48" fmla="*/ 1405207 w 6394458"/>
                <a:gd name="connsiteY48" fmla="*/ 5469965 h 6858000"/>
                <a:gd name="connsiteX49" fmla="*/ 1518739 w 6394458"/>
                <a:gd name="connsiteY49" fmla="*/ 5607597 h 6858000"/>
                <a:gd name="connsiteX50" fmla="*/ 1779194 w 6394458"/>
                <a:gd name="connsiteY50" fmla="*/ 5888957 h 6858000"/>
                <a:gd name="connsiteX51" fmla="*/ 2361805 w 6394458"/>
                <a:gd name="connsiteY51" fmla="*/ 6356876 h 6858000"/>
                <a:gd name="connsiteX52" fmla="*/ 2682656 w 6394458"/>
                <a:gd name="connsiteY52" fmla="*/ 6532110 h 6858000"/>
                <a:gd name="connsiteX53" fmla="*/ 2682946 w 6394458"/>
                <a:gd name="connsiteY53" fmla="*/ 6532255 h 6858000"/>
                <a:gd name="connsiteX54" fmla="*/ 2683236 w 6394458"/>
                <a:gd name="connsiteY54" fmla="*/ 6532400 h 6858000"/>
                <a:gd name="connsiteX55" fmla="*/ 3021944 w 6394458"/>
                <a:gd name="connsiteY55" fmla="*/ 6664805 h 6858000"/>
                <a:gd name="connsiteX56" fmla="*/ 3375605 w 6394458"/>
                <a:gd name="connsiteY56" fmla="*/ 6756415 h 6858000"/>
                <a:gd name="connsiteX57" fmla="*/ 3555048 w 6394458"/>
                <a:gd name="connsiteY57" fmla="*/ 6786612 h 6858000"/>
                <a:gd name="connsiteX58" fmla="*/ 3735218 w 6394458"/>
                <a:gd name="connsiteY58" fmla="*/ 6807083 h 6858000"/>
                <a:gd name="connsiteX59" fmla="*/ 4108188 w 6394458"/>
                <a:gd name="connsiteY59" fmla="*/ 6823343 h 6858000"/>
                <a:gd name="connsiteX60" fmla="*/ 4126917 w 6394458"/>
                <a:gd name="connsiteY60" fmla="*/ 6823343 h 6858000"/>
                <a:gd name="connsiteX61" fmla="*/ 4151597 w 6394458"/>
                <a:gd name="connsiteY61" fmla="*/ 6823488 h 6858000"/>
                <a:gd name="connsiteX62" fmla="*/ 4199652 w 6394458"/>
                <a:gd name="connsiteY62" fmla="*/ 6822763 h 6858000"/>
                <a:gd name="connsiteX63" fmla="*/ 4200088 w 6394458"/>
                <a:gd name="connsiteY63" fmla="*/ 6822763 h 6858000"/>
                <a:gd name="connsiteX64" fmla="*/ 4200523 w 6394458"/>
                <a:gd name="connsiteY64" fmla="*/ 6822763 h 6858000"/>
                <a:gd name="connsiteX65" fmla="*/ 4245675 w 6394458"/>
                <a:gd name="connsiteY65" fmla="*/ 6821601 h 6858000"/>
                <a:gd name="connsiteX66" fmla="*/ 4291117 w 6394458"/>
                <a:gd name="connsiteY66" fmla="*/ 6819277 h 6858000"/>
                <a:gd name="connsiteX67" fmla="*/ 4469108 w 6394458"/>
                <a:gd name="connsiteY67" fmla="*/ 6803743 h 6858000"/>
                <a:gd name="connsiteX68" fmla="*/ 5157267 w 6394458"/>
                <a:gd name="connsiteY68" fmla="*/ 6617766 h 6858000"/>
                <a:gd name="connsiteX69" fmla="*/ 5484069 w 6394458"/>
                <a:gd name="connsiteY69" fmla="*/ 6455744 h 6858000"/>
                <a:gd name="connsiteX70" fmla="*/ 5801144 w 6394458"/>
                <a:gd name="connsiteY70" fmla="*/ 6257717 h 6858000"/>
                <a:gd name="connsiteX71" fmla="*/ 6111106 w 6394458"/>
                <a:gd name="connsiteY71" fmla="*/ 6032542 h 6858000"/>
                <a:gd name="connsiteX72" fmla="*/ 6264127 w 6394458"/>
                <a:gd name="connsiteY72" fmla="*/ 5913203 h 6858000"/>
                <a:gd name="connsiteX73" fmla="*/ 6394458 w 6394458"/>
                <a:gd name="connsiteY73" fmla="*/ 5808939 h 6858000"/>
                <a:gd name="connsiteX74" fmla="*/ 6394458 w 6394458"/>
                <a:gd name="connsiteY74" fmla="*/ 6858000 h 6858000"/>
                <a:gd name="connsiteX75" fmla="*/ 2234128 w 6394458"/>
                <a:gd name="connsiteY75" fmla="*/ 6858000 h 6858000"/>
                <a:gd name="connsiteX76" fmla="*/ 2151583 w 6394458"/>
                <a:gd name="connsiteY76" fmla="*/ 6802146 h 6858000"/>
                <a:gd name="connsiteX77" fmla="*/ 593791 w 6394458"/>
                <a:gd name="connsiteY77" fmla="*/ 5241450 h 6858000"/>
                <a:gd name="connsiteX78" fmla="*/ 0 w 6394458"/>
                <a:gd name="connsiteY78" fmla="*/ 3044861 h 6858000"/>
                <a:gd name="connsiteX79" fmla="*/ 342337 w 6394458"/>
                <a:gd name="connsiteY79" fmla="*/ 1349581 h 6858000"/>
                <a:gd name="connsiteX80" fmla="*/ 1129762 w 6394458"/>
                <a:gd name="connsiteY80" fmla="*/ 118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94458" h="6858000">
                  <a:moveTo>
                    <a:pt x="1242460" y="0"/>
                  </a:moveTo>
                  <a:lnTo>
                    <a:pt x="2160732" y="0"/>
                  </a:lnTo>
                  <a:lnTo>
                    <a:pt x="2096124" y="41936"/>
                  </a:lnTo>
                  <a:cubicBezTo>
                    <a:pt x="2053586" y="71988"/>
                    <a:pt x="1997691" y="111913"/>
                    <a:pt x="1942232" y="154451"/>
                  </a:cubicBezTo>
                  <a:lnTo>
                    <a:pt x="1941942" y="154741"/>
                  </a:lnTo>
                  <a:lnTo>
                    <a:pt x="1941652" y="155032"/>
                  </a:lnTo>
                  <a:cubicBezTo>
                    <a:pt x="1920455" y="170711"/>
                    <a:pt x="1899113" y="187262"/>
                    <a:pt x="1878498" y="203377"/>
                  </a:cubicBezTo>
                  <a:lnTo>
                    <a:pt x="1865722" y="213395"/>
                  </a:lnTo>
                  <a:cubicBezTo>
                    <a:pt x="1838863" y="233865"/>
                    <a:pt x="1813311" y="254771"/>
                    <a:pt x="1791679" y="272483"/>
                  </a:cubicBezTo>
                  <a:cubicBezTo>
                    <a:pt x="1684245" y="360463"/>
                    <a:pt x="1590023" y="443216"/>
                    <a:pt x="1503495" y="525389"/>
                  </a:cubicBezTo>
                  <a:cubicBezTo>
                    <a:pt x="1315050" y="703090"/>
                    <a:pt x="1142430" y="895746"/>
                    <a:pt x="990135" y="1098128"/>
                  </a:cubicBezTo>
                  <a:cubicBezTo>
                    <a:pt x="911301" y="1202949"/>
                    <a:pt x="837695" y="1310238"/>
                    <a:pt x="771637" y="1416800"/>
                  </a:cubicBezTo>
                  <a:cubicBezTo>
                    <a:pt x="697595" y="1538898"/>
                    <a:pt x="636764" y="1650106"/>
                    <a:pt x="585660" y="1756960"/>
                  </a:cubicBezTo>
                  <a:lnTo>
                    <a:pt x="585515" y="1757395"/>
                  </a:lnTo>
                  <a:lnTo>
                    <a:pt x="585370" y="1757831"/>
                  </a:lnTo>
                  <a:cubicBezTo>
                    <a:pt x="570271" y="1788174"/>
                    <a:pt x="556334" y="1818952"/>
                    <a:pt x="544574" y="1845230"/>
                  </a:cubicBezTo>
                  <a:lnTo>
                    <a:pt x="524539" y="1889510"/>
                  </a:lnTo>
                  <a:lnTo>
                    <a:pt x="505666" y="1933935"/>
                  </a:lnTo>
                  <a:lnTo>
                    <a:pt x="502762" y="1940904"/>
                  </a:lnTo>
                  <a:cubicBezTo>
                    <a:pt x="491002" y="1969214"/>
                    <a:pt x="479823" y="1996073"/>
                    <a:pt x="469661" y="2023512"/>
                  </a:cubicBezTo>
                  <a:cubicBezTo>
                    <a:pt x="465450" y="2034691"/>
                    <a:pt x="461240" y="2045870"/>
                    <a:pt x="456885" y="2057049"/>
                  </a:cubicBezTo>
                  <a:cubicBezTo>
                    <a:pt x="449190" y="2076794"/>
                    <a:pt x="442076" y="2095522"/>
                    <a:pt x="435688" y="2114395"/>
                  </a:cubicBezTo>
                  <a:lnTo>
                    <a:pt x="435543" y="2114976"/>
                  </a:lnTo>
                  <a:lnTo>
                    <a:pt x="435253" y="2115557"/>
                  </a:lnTo>
                  <a:cubicBezTo>
                    <a:pt x="390392" y="2239687"/>
                    <a:pt x="353226" y="2365123"/>
                    <a:pt x="324770" y="2488382"/>
                  </a:cubicBezTo>
                  <a:cubicBezTo>
                    <a:pt x="265391" y="2742158"/>
                    <a:pt x="235193" y="3002178"/>
                    <a:pt x="235338" y="3261036"/>
                  </a:cubicBezTo>
                  <a:cubicBezTo>
                    <a:pt x="236210" y="3391989"/>
                    <a:pt x="248695" y="3520474"/>
                    <a:pt x="272505" y="3641991"/>
                  </a:cubicBezTo>
                  <a:cubicBezTo>
                    <a:pt x="299073" y="3770621"/>
                    <a:pt x="337110" y="3893154"/>
                    <a:pt x="385891" y="4006104"/>
                  </a:cubicBezTo>
                  <a:lnTo>
                    <a:pt x="386182" y="4006685"/>
                  </a:lnTo>
                  <a:lnTo>
                    <a:pt x="386472" y="4007266"/>
                  </a:lnTo>
                  <a:cubicBezTo>
                    <a:pt x="394747" y="4027591"/>
                    <a:pt x="404039" y="4047626"/>
                    <a:pt x="413911" y="4068823"/>
                  </a:cubicBezTo>
                  <a:cubicBezTo>
                    <a:pt x="417686" y="4077098"/>
                    <a:pt x="421606" y="4085374"/>
                    <a:pt x="425380" y="4093794"/>
                  </a:cubicBezTo>
                  <a:cubicBezTo>
                    <a:pt x="428865" y="4100908"/>
                    <a:pt x="432349" y="4107876"/>
                    <a:pt x="435834" y="4114845"/>
                  </a:cubicBezTo>
                  <a:cubicBezTo>
                    <a:pt x="446867" y="4136913"/>
                    <a:pt x="457320" y="4157819"/>
                    <a:pt x="468644" y="4178435"/>
                  </a:cubicBezTo>
                  <a:lnTo>
                    <a:pt x="468935" y="4179015"/>
                  </a:lnTo>
                  <a:lnTo>
                    <a:pt x="469225" y="4179596"/>
                  </a:lnTo>
                  <a:cubicBezTo>
                    <a:pt x="495213" y="4229103"/>
                    <a:pt x="525120" y="4280352"/>
                    <a:pt x="566496" y="4345828"/>
                  </a:cubicBezTo>
                  <a:cubicBezTo>
                    <a:pt x="598727" y="4397368"/>
                    <a:pt x="633135" y="4447745"/>
                    <a:pt x="674366" y="4507124"/>
                  </a:cubicBezTo>
                  <a:cubicBezTo>
                    <a:pt x="713129" y="4561713"/>
                    <a:pt x="753199" y="4615139"/>
                    <a:pt x="790946" y="4665372"/>
                  </a:cubicBezTo>
                  <a:cubicBezTo>
                    <a:pt x="839001" y="4729106"/>
                    <a:pt x="889379" y="4793421"/>
                    <a:pt x="938015" y="4855559"/>
                  </a:cubicBezTo>
                  <a:cubicBezTo>
                    <a:pt x="969955" y="4896355"/>
                    <a:pt x="1003056" y="4938457"/>
                    <a:pt x="1035286" y="4980269"/>
                  </a:cubicBezTo>
                  <a:cubicBezTo>
                    <a:pt x="1069113" y="5023969"/>
                    <a:pt x="1113684" y="5081606"/>
                    <a:pt x="1158254" y="5140985"/>
                  </a:cubicBezTo>
                  <a:cubicBezTo>
                    <a:pt x="1179451" y="5169005"/>
                    <a:pt x="1200647" y="5198186"/>
                    <a:pt x="1221118" y="5226351"/>
                  </a:cubicBezTo>
                  <a:cubicBezTo>
                    <a:pt x="1240572" y="5253065"/>
                    <a:pt x="1259010" y="5278471"/>
                    <a:pt x="1277448" y="5303007"/>
                  </a:cubicBezTo>
                  <a:lnTo>
                    <a:pt x="1277739" y="5303297"/>
                  </a:lnTo>
                  <a:lnTo>
                    <a:pt x="1278029" y="5303588"/>
                  </a:lnTo>
                  <a:cubicBezTo>
                    <a:pt x="1309824" y="5347287"/>
                    <a:pt x="1343796" y="5391132"/>
                    <a:pt x="1376607" y="5433525"/>
                  </a:cubicBezTo>
                  <a:lnTo>
                    <a:pt x="1395625" y="5458060"/>
                  </a:lnTo>
                  <a:lnTo>
                    <a:pt x="1405207" y="5469965"/>
                  </a:lnTo>
                  <a:cubicBezTo>
                    <a:pt x="1442083" y="5515552"/>
                    <a:pt x="1479976" y="5562736"/>
                    <a:pt x="1518739" y="5607597"/>
                  </a:cubicBezTo>
                  <a:cubicBezTo>
                    <a:pt x="1603960" y="5707481"/>
                    <a:pt x="1691650" y="5802139"/>
                    <a:pt x="1779194" y="5888957"/>
                  </a:cubicBezTo>
                  <a:cubicBezTo>
                    <a:pt x="1965606" y="6072902"/>
                    <a:pt x="2161746" y="6230423"/>
                    <a:pt x="2361805" y="6356876"/>
                  </a:cubicBezTo>
                  <a:cubicBezTo>
                    <a:pt x="2475047" y="6427870"/>
                    <a:pt x="2579867" y="6485217"/>
                    <a:pt x="2682656" y="6532110"/>
                  </a:cubicBezTo>
                  <a:lnTo>
                    <a:pt x="2682946" y="6532255"/>
                  </a:lnTo>
                  <a:lnTo>
                    <a:pt x="2683236" y="6532400"/>
                  </a:lnTo>
                  <a:cubicBezTo>
                    <a:pt x="2787767" y="6581616"/>
                    <a:pt x="2901734" y="6626187"/>
                    <a:pt x="3021944" y="6664805"/>
                  </a:cubicBezTo>
                  <a:cubicBezTo>
                    <a:pt x="3132572" y="6700374"/>
                    <a:pt x="3251620" y="6731298"/>
                    <a:pt x="3375605" y="6756415"/>
                  </a:cubicBezTo>
                  <a:cubicBezTo>
                    <a:pt x="3432661" y="6767738"/>
                    <a:pt x="3493201" y="6777901"/>
                    <a:pt x="3555048" y="6786612"/>
                  </a:cubicBezTo>
                  <a:cubicBezTo>
                    <a:pt x="3613121" y="6794742"/>
                    <a:pt x="3673807" y="6801566"/>
                    <a:pt x="3735218" y="6807083"/>
                  </a:cubicBezTo>
                  <a:cubicBezTo>
                    <a:pt x="3852670" y="6817826"/>
                    <a:pt x="3974622" y="6823052"/>
                    <a:pt x="4108188" y="6823343"/>
                  </a:cubicBezTo>
                  <a:lnTo>
                    <a:pt x="4126917" y="6823343"/>
                  </a:lnTo>
                  <a:cubicBezTo>
                    <a:pt x="4135192" y="6823488"/>
                    <a:pt x="4143322" y="6823488"/>
                    <a:pt x="4151597" y="6823488"/>
                  </a:cubicBezTo>
                  <a:cubicBezTo>
                    <a:pt x="4171487" y="6823488"/>
                    <a:pt x="4186296" y="6823343"/>
                    <a:pt x="4199652" y="6822763"/>
                  </a:cubicBezTo>
                  <a:lnTo>
                    <a:pt x="4200088" y="6822763"/>
                  </a:lnTo>
                  <a:lnTo>
                    <a:pt x="4200523" y="6822763"/>
                  </a:lnTo>
                  <a:lnTo>
                    <a:pt x="4245675" y="6821601"/>
                  </a:lnTo>
                  <a:lnTo>
                    <a:pt x="4291117" y="6819277"/>
                  </a:lnTo>
                  <a:cubicBezTo>
                    <a:pt x="4342801" y="6816955"/>
                    <a:pt x="4397825" y="6812164"/>
                    <a:pt x="4469108" y="6803743"/>
                  </a:cubicBezTo>
                  <a:cubicBezTo>
                    <a:pt x="4700672" y="6775433"/>
                    <a:pt x="4932236" y="6712860"/>
                    <a:pt x="5157267" y="6617766"/>
                  </a:cubicBezTo>
                  <a:cubicBezTo>
                    <a:pt x="5260490" y="6574648"/>
                    <a:pt x="5367344" y="6521656"/>
                    <a:pt x="5484069" y="6455744"/>
                  </a:cubicBezTo>
                  <a:cubicBezTo>
                    <a:pt x="5584535" y="6399414"/>
                    <a:pt x="5688194" y="6334663"/>
                    <a:pt x="5801144" y="6257717"/>
                  </a:cubicBezTo>
                  <a:cubicBezTo>
                    <a:pt x="5894061" y="6194419"/>
                    <a:pt x="5992638" y="6122844"/>
                    <a:pt x="6111106" y="6032542"/>
                  </a:cubicBezTo>
                  <a:cubicBezTo>
                    <a:pt x="6163081" y="5993052"/>
                    <a:pt x="6215491" y="5951676"/>
                    <a:pt x="6264127" y="5913203"/>
                  </a:cubicBezTo>
                  <a:lnTo>
                    <a:pt x="6394458" y="5808939"/>
                  </a:lnTo>
                  <a:lnTo>
                    <a:pt x="6394458" y="6858000"/>
                  </a:lnTo>
                  <a:lnTo>
                    <a:pt x="2234128" y="6858000"/>
                  </a:lnTo>
                  <a:lnTo>
                    <a:pt x="2151583" y="6802146"/>
                  </a:lnTo>
                  <a:cubicBezTo>
                    <a:pt x="1509012" y="6424386"/>
                    <a:pt x="970245" y="5884748"/>
                    <a:pt x="593791" y="5241450"/>
                  </a:cubicBezTo>
                  <a:cubicBezTo>
                    <a:pt x="205286" y="4577683"/>
                    <a:pt x="0" y="3818240"/>
                    <a:pt x="0" y="3044861"/>
                  </a:cubicBezTo>
                  <a:cubicBezTo>
                    <a:pt x="0" y="2457023"/>
                    <a:pt x="115129" y="1886606"/>
                    <a:pt x="342337" y="1349581"/>
                  </a:cubicBezTo>
                  <a:cubicBezTo>
                    <a:pt x="534284" y="895692"/>
                    <a:pt x="798705" y="482372"/>
                    <a:pt x="1129762" y="1181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0" name="Freeform: Shape 19">
              <a:extLst>
                <a:ext uri="{FF2B5EF4-FFF2-40B4-BE49-F238E27FC236}">
                  <a16:creationId xmlns:a16="http://schemas.microsoft.com/office/drawing/2014/main" id="{1087C111-226F-7CEE-6C6B-10164EF2B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266" y="0"/>
              <a:ext cx="6419426" cy="6858000"/>
            </a:xfrm>
            <a:custGeom>
              <a:avLst/>
              <a:gdLst>
                <a:gd name="connsiteX0" fmla="*/ 6419426 w 6419426"/>
                <a:gd name="connsiteY0" fmla="*/ 6276207 h 6858000"/>
                <a:gd name="connsiteX1" fmla="*/ 6419426 w 6419426"/>
                <a:gd name="connsiteY1" fmla="*/ 6858000 h 6858000"/>
                <a:gd name="connsiteX2" fmla="*/ 5377226 w 6419426"/>
                <a:gd name="connsiteY2" fmla="*/ 6858000 h 6858000"/>
                <a:gd name="connsiteX3" fmla="*/ 5526079 w 6419426"/>
                <a:gd name="connsiteY3" fmla="*/ 6799309 h 6858000"/>
                <a:gd name="connsiteX4" fmla="*/ 6372097 w 6419426"/>
                <a:gd name="connsiteY4" fmla="*/ 6313400 h 6858000"/>
                <a:gd name="connsiteX5" fmla="*/ 0 w 6419426"/>
                <a:gd name="connsiteY5" fmla="*/ 3944218 h 6858000"/>
                <a:gd name="connsiteX6" fmla="*/ 31811 w 6419426"/>
                <a:gd name="connsiteY6" fmla="*/ 4082046 h 6858000"/>
                <a:gd name="connsiteX7" fmla="*/ 2375871 w 6419426"/>
                <a:gd name="connsiteY7" fmla="*/ 6799309 h 6858000"/>
                <a:gd name="connsiteX8" fmla="*/ 2524724 w 6419426"/>
                <a:gd name="connsiteY8" fmla="*/ 6858000 h 6858000"/>
                <a:gd name="connsiteX9" fmla="*/ 0 w 6419426"/>
                <a:gd name="connsiteY9" fmla="*/ 6858000 h 6858000"/>
                <a:gd name="connsiteX10" fmla="*/ 0 w 6419426"/>
                <a:gd name="connsiteY10" fmla="*/ 0 h 6858000"/>
                <a:gd name="connsiteX11" fmla="*/ 1320019 w 6419426"/>
                <a:gd name="connsiteY11" fmla="*/ 0 h 6858000"/>
                <a:gd name="connsiteX12" fmla="*/ 1089625 w 6419426"/>
                <a:gd name="connsiteY12" fmla="*/ 209396 h 6858000"/>
                <a:gd name="connsiteX13" fmla="*/ 31811 w 6419426"/>
                <a:gd name="connsiteY13" fmla="*/ 2059448 h 6858000"/>
                <a:gd name="connsiteX14" fmla="*/ 0 w 6419426"/>
                <a:gd name="connsiteY14" fmla="*/ 219727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9426" h="6858000">
                  <a:moveTo>
                    <a:pt x="6419426" y="6276207"/>
                  </a:moveTo>
                  <a:lnTo>
                    <a:pt x="6419426" y="6858000"/>
                  </a:lnTo>
                  <a:lnTo>
                    <a:pt x="5377226" y="6858000"/>
                  </a:lnTo>
                  <a:lnTo>
                    <a:pt x="5526079" y="6799309"/>
                  </a:lnTo>
                  <a:cubicBezTo>
                    <a:pt x="5828657" y="6671330"/>
                    <a:pt x="6112428" y="6507594"/>
                    <a:pt x="6372097" y="6313400"/>
                  </a:cubicBezTo>
                  <a:close/>
                  <a:moveTo>
                    <a:pt x="0" y="3944218"/>
                  </a:moveTo>
                  <a:lnTo>
                    <a:pt x="31811" y="4082046"/>
                  </a:lnTo>
                  <a:cubicBezTo>
                    <a:pt x="347839" y="5310348"/>
                    <a:pt x="1226077" y="6312987"/>
                    <a:pt x="2375871" y="6799309"/>
                  </a:cubicBezTo>
                  <a:lnTo>
                    <a:pt x="252472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1320019" y="0"/>
                  </a:lnTo>
                  <a:lnTo>
                    <a:pt x="1089625" y="209396"/>
                  </a:lnTo>
                  <a:cubicBezTo>
                    <a:pt x="586180" y="712841"/>
                    <a:pt x="214775" y="1348326"/>
                    <a:pt x="31811" y="2059448"/>
                  </a:cubicBezTo>
                  <a:lnTo>
                    <a:pt x="0" y="2197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664318B-2F6B-5801-2165-2F192FD31DD0}"/>
              </a:ext>
            </a:extLst>
          </p:cNvPr>
          <p:cNvSpPr/>
          <p:nvPr/>
        </p:nvSpPr>
        <p:spPr>
          <a:xfrm rot="5400000">
            <a:off x="5497217" y="-5497216"/>
            <a:ext cx="1197569" cy="12191999"/>
          </a:xfrm>
          <a:prstGeom prst="rect">
            <a:avLst/>
          </a:prstGeom>
          <a:solidFill>
            <a:srgbClr val="0114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What is GenAI?</a:t>
            </a:r>
          </a:p>
        </p:txBody>
      </p:sp>
      <p:pic>
        <p:nvPicPr>
          <p:cNvPr id="3078" name="Picture 6" descr="Generative AI versus machine learning versus deep learning versus Traditional AI">
            <a:extLst>
              <a:ext uri="{FF2B5EF4-FFF2-40B4-BE49-F238E27FC236}">
                <a16:creationId xmlns:a16="http://schemas.microsoft.com/office/drawing/2014/main" id="{10A458DA-8981-4A7D-7CDF-D22C555A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6" r="21333"/>
          <a:stretch>
            <a:fillRect/>
          </a:stretch>
        </p:blipFill>
        <p:spPr bwMode="auto">
          <a:xfrm>
            <a:off x="7074467" y="1508370"/>
            <a:ext cx="4436275" cy="43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5362DF1-3B1E-667C-D600-AA88FB571BBE}"/>
              </a:ext>
            </a:extLst>
          </p:cNvPr>
          <p:cNvSpPr txBox="1"/>
          <p:nvPr/>
        </p:nvSpPr>
        <p:spPr>
          <a:xfrm>
            <a:off x="8330500" y="6596390"/>
            <a:ext cx="42756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hlinkClick r:id="rId3"/>
              </a:rPr>
              <a:t>Generative AI vs Traditional AI: Key Differences in ML and DL</a:t>
            </a:r>
            <a:endParaRPr lang="en-GB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B3B3E3-F64B-7B41-640F-95087ABF0988}"/>
              </a:ext>
            </a:extLst>
          </p:cNvPr>
          <p:cNvSpPr txBox="1"/>
          <p:nvPr/>
        </p:nvSpPr>
        <p:spPr>
          <a:xfrm>
            <a:off x="7297100" y="5996225"/>
            <a:ext cx="3991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chemeClr val="tx2"/>
                </a:solidFill>
              </a:rPr>
              <a:t>Don’t confuse all AI tools with GenAI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2304C3F-76D7-7965-E6A4-2B455E3ECF23}"/>
              </a:ext>
            </a:extLst>
          </p:cNvPr>
          <p:cNvSpPr/>
          <p:nvPr/>
        </p:nvSpPr>
        <p:spPr>
          <a:xfrm>
            <a:off x="952237" y="1937699"/>
            <a:ext cx="4433263" cy="4017054"/>
          </a:xfrm>
          <a:prstGeom prst="roundRect">
            <a:avLst/>
          </a:prstGeom>
          <a:solidFill>
            <a:srgbClr val="14B8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Segoe UI" panose="020B0502040204020203" pitchFamily="34" charset="0"/>
              </a:rPr>
              <a:t>AI-based tools that can create new content based on your instructions. </a:t>
            </a:r>
          </a:p>
          <a:p>
            <a:pPr algn="ctr"/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algn="ctr"/>
            <a:r>
              <a:rPr lang="en-GB" sz="2400" b="1" dirty="0">
                <a:solidFill>
                  <a:schemeClr val="bg1"/>
                </a:solidFill>
                <a:latin typeface="Segoe UI" panose="020B0502040204020203" pitchFamily="34" charset="0"/>
              </a:rPr>
              <a:t>This content can be text, images, code, video, or audio.</a:t>
            </a:r>
            <a:endParaRPr lang="en-GB" sz="2400" b="1" dirty="0">
              <a:solidFill>
                <a:schemeClr val="bg1"/>
              </a:solidFill>
            </a:endParaRP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3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7046D3-2925-EFD6-D0EF-590CCB96F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D5DB831-862C-D9AB-DBD5-F3315D1FB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CA92AF-2DD3-894B-4AFA-FDF6E1069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9564" y="0"/>
            <a:ext cx="6648564" cy="6858000"/>
            <a:chOff x="5705128" y="0"/>
            <a:chExt cx="6648564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CE502B-8F0F-A049-F6C0-3C1B79298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8018" y="0"/>
              <a:ext cx="6485674" cy="6858000"/>
            </a:xfrm>
            <a:custGeom>
              <a:avLst/>
              <a:gdLst>
                <a:gd name="connsiteX0" fmla="*/ 1720317 w 6237794"/>
                <a:gd name="connsiteY0" fmla="*/ 0 h 6858000"/>
                <a:gd name="connsiteX1" fmla="*/ 2433560 w 6237794"/>
                <a:gd name="connsiteY1" fmla="*/ 0 h 6858000"/>
                <a:gd name="connsiteX2" fmla="*/ 2351473 w 6237794"/>
                <a:gd name="connsiteY2" fmla="*/ 41605 h 6858000"/>
                <a:gd name="connsiteX3" fmla="*/ 1473152 w 6237794"/>
                <a:gd name="connsiteY3" fmla="*/ 667521 h 6858000"/>
                <a:gd name="connsiteX4" fmla="*/ 982876 w 6237794"/>
                <a:gd name="connsiteY4" fmla="*/ 1193803 h 6858000"/>
                <a:gd name="connsiteX5" fmla="*/ 595242 w 6237794"/>
                <a:gd name="connsiteY5" fmla="*/ 1798192 h 6858000"/>
                <a:gd name="connsiteX6" fmla="*/ 332174 w 6237794"/>
                <a:gd name="connsiteY6" fmla="*/ 2466315 h 6858000"/>
                <a:gd name="connsiteX7" fmla="*/ 236500 w 6237794"/>
                <a:gd name="connsiteY7" fmla="*/ 3178573 h 6858000"/>
                <a:gd name="connsiteX8" fmla="*/ 276860 w 6237794"/>
                <a:gd name="connsiteY8" fmla="*/ 3527298 h 6858000"/>
                <a:gd name="connsiteX9" fmla="*/ 396054 w 6237794"/>
                <a:gd name="connsiteY9" fmla="*/ 3853520 h 6858000"/>
                <a:gd name="connsiteX10" fmla="*/ 479243 w 6237794"/>
                <a:gd name="connsiteY10" fmla="*/ 4007121 h 6858000"/>
                <a:gd name="connsiteX11" fmla="*/ 574772 w 6237794"/>
                <a:gd name="connsiteY11" fmla="*/ 4155787 h 6858000"/>
                <a:gd name="connsiteX12" fmla="*/ 795447 w 6237794"/>
                <a:gd name="connsiteY12" fmla="*/ 4443100 h 6858000"/>
                <a:gd name="connsiteX13" fmla="*/ 1034270 w 6237794"/>
                <a:gd name="connsiteY13" fmla="*/ 4732591 h 6858000"/>
                <a:gd name="connsiteX14" fmla="*/ 1153028 w 6237794"/>
                <a:gd name="connsiteY14" fmla="*/ 4883725 h 6858000"/>
                <a:gd name="connsiteX15" fmla="*/ 1210084 w 6237794"/>
                <a:gd name="connsiteY15" fmla="*/ 4957912 h 6858000"/>
                <a:gd name="connsiteX16" fmla="*/ 1265979 w 6237794"/>
                <a:gd name="connsiteY16" fmla="*/ 5028906 h 6858000"/>
                <a:gd name="connsiteX17" fmla="*/ 1746238 w 6237794"/>
                <a:gd name="connsiteY17" fmla="*/ 5553590 h 6858000"/>
                <a:gd name="connsiteX18" fmla="*/ 2001611 w 6237794"/>
                <a:gd name="connsiteY18" fmla="*/ 5789654 h 6858000"/>
                <a:gd name="connsiteX19" fmla="*/ 2269035 w 6237794"/>
                <a:gd name="connsiteY19" fmla="*/ 6007280 h 6858000"/>
                <a:gd name="connsiteX20" fmla="*/ 2866455 w 6237794"/>
                <a:gd name="connsiteY20" fmla="*/ 6351505 h 6858000"/>
                <a:gd name="connsiteX21" fmla="*/ 3200661 w 6237794"/>
                <a:gd name="connsiteY21" fmla="*/ 6448777 h 6858000"/>
                <a:gd name="connsiteX22" fmla="*/ 3286318 w 6237794"/>
                <a:gd name="connsiteY22" fmla="*/ 6465908 h 6858000"/>
                <a:gd name="connsiteX23" fmla="*/ 3372701 w 6237794"/>
                <a:gd name="connsiteY23" fmla="*/ 6480281 h 6858000"/>
                <a:gd name="connsiteX24" fmla="*/ 3547063 w 6237794"/>
                <a:gd name="connsiteY24" fmla="*/ 6500896 h 6858000"/>
                <a:gd name="connsiteX25" fmla="*/ 3634753 w 6237794"/>
                <a:gd name="connsiteY25" fmla="*/ 6507575 h 6858000"/>
                <a:gd name="connsiteX26" fmla="*/ 3722733 w 6237794"/>
                <a:gd name="connsiteY26" fmla="*/ 6512221 h 6858000"/>
                <a:gd name="connsiteX27" fmla="*/ 3811003 w 6237794"/>
                <a:gd name="connsiteY27" fmla="*/ 6514253 h 6858000"/>
                <a:gd name="connsiteX28" fmla="*/ 3899418 w 6237794"/>
                <a:gd name="connsiteY28" fmla="*/ 6513817 h 6858000"/>
                <a:gd name="connsiteX29" fmla="*/ 3943698 w 6237794"/>
                <a:gd name="connsiteY29" fmla="*/ 6513381 h 6858000"/>
                <a:gd name="connsiteX30" fmla="*/ 3986381 w 6237794"/>
                <a:gd name="connsiteY30" fmla="*/ 6511495 h 6858000"/>
                <a:gd name="connsiteX31" fmla="*/ 4028919 w 6237794"/>
                <a:gd name="connsiteY31" fmla="*/ 6509317 h 6858000"/>
                <a:gd name="connsiteX32" fmla="*/ 4071312 w 6237794"/>
                <a:gd name="connsiteY32" fmla="*/ 6505833 h 6858000"/>
                <a:gd name="connsiteX33" fmla="*/ 4239432 w 6237794"/>
                <a:gd name="connsiteY33" fmla="*/ 6485072 h 6858000"/>
                <a:gd name="connsiteX34" fmla="*/ 4879826 w 6237794"/>
                <a:gd name="connsiteY34" fmla="*/ 6274849 h 6858000"/>
                <a:gd name="connsiteX35" fmla="*/ 5471439 w 6237794"/>
                <a:gd name="connsiteY35" fmla="*/ 5906235 h 6858000"/>
                <a:gd name="connsiteX36" fmla="*/ 5614877 w 6237794"/>
                <a:gd name="connsiteY36" fmla="*/ 5797930 h 6858000"/>
                <a:gd name="connsiteX37" fmla="*/ 5758316 w 6237794"/>
                <a:gd name="connsiteY37" fmla="*/ 5685995 h 6858000"/>
                <a:gd name="connsiteX38" fmla="*/ 6048824 w 6237794"/>
                <a:gd name="connsiteY38" fmla="*/ 5453705 h 6858000"/>
                <a:gd name="connsiteX39" fmla="*/ 6237794 w 6237794"/>
                <a:gd name="connsiteY39" fmla="*/ 5308644 h 6858000"/>
                <a:gd name="connsiteX40" fmla="*/ 6237794 w 6237794"/>
                <a:gd name="connsiteY40" fmla="*/ 6081399 h 6858000"/>
                <a:gd name="connsiteX41" fmla="*/ 6123011 w 6237794"/>
                <a:gd name="connsiteY41" fmla="*/ 6166399 h 6858000"/>
                <a:gd name="connsiteX42" fmla="*/ 5965925 w 6237794"/>
                <a:gd name="connsiteY42" fmla="*/ 6278479 h 6858000"/>
                <a:gd name="connsiteX43" fmla="*/ 5803903 w 6237794"/>
                <a:gd name="connsiteY43" fmla="*/ 6387364 h 6858000"/>
                <a:gd name="connsiteX44" fmla="*/ 5463744 w 6237794"/>
                <a:gd name="connsiteY44" fmla="*/ 6591780 h 6858000"/>
                <a:gd name="connsiteX45" fmla="*/ 5097888 w 6237794"/>
                <a:gd name="connsiteY45" fmla="*/ 6765562 h 6858000"/>
                <a:gd name="connsiteX46" fmla="*/ 4905602 w 6237794"/>
                <a:gd name="connsiteY46" fmla="*/ 6836446 h 6858000"/>
                <a:gd name="connsiteX47" fmla="*/ 4831447 w 6237794"/>
                <a:gd name="connsiteY47" fmla="*/ 6858000 h 6858000"/>
                <a:gd name="connsiteX48" fmla="*/ 3036485 w 6237794"/>
                <a:gd name="connsiteY48" fmla="*/ 6858000 h 6858000"/>
                <a:gd name="connsiteX49" fmla="*/ 2911533 w 6237794"/>
                <a:gd name="connsiteY49" fmla="*/ 6825558 h 6858000"/>
                <a:gd name="connsiteX50" fmla="*/ 2719386 w 6237794"/>
                <a:gd name="connsiteY50" fmla="*/ 6767158 h 6858000"/>
                <a:gd name="connsiteX51" fmla="*/ 1980415 w 6237794"/>
                <a:gd name="connsiteY51" fmla="*/ 6440210 h 6858000"/>
                <a:gd name="connsiteX52" fmla="*/ 1357588 w 6237794"/>
                <a:gd name="connsiteY52" fmla="*/ 5931206 h 6858000"/>
                <a:gd name="connsiteX53" fmla="*/ 1105118 w 6237794"/>
                <a:gd name="connsiteY53" fmla="*/ 5624874 h 6858000"/>
                <a:gd name="connsiteX54" fmla="*/ 884588 w 6237794"/>
                <a:gd name="connsiteY54" fmla="*/ 5300539 h 6858000"/>
                <a:gd name="connsiteX55" fmla="*/ 833049 w 6237794"/>
                <a:gd name="connsiteY55" fmla="*/ 5217931 h 6858000"/>
                <a:gd name="connsiteX56" fmla="*/ 783833 w 6237794"/>
                <a:gd name="connsiteY56" fmla="*/ 5137791 h 6858000"/>
                <a:gd name="connsiteX57" fmla="*/ 686706 w 6237794"/>
                <a:gd name="connsiteY57" fmla="*/ 4982447 h 6858000"/>
                <a:gd name="connsiteX58" fmla="*/ 485485 w 6237794"/>
                <a:gd name="connsiteY58" fmla="*/ 4665082 h 6858000"/>
                <a:gd name="connsiteX59" fmla="*/ 289055 w 6237794"/>
                <a:gd name="connsiteY59" fmla="*/ 4329568 h 6858000"/>
                <a:gd name="connsiteX60" fmla="*/ 200495 w 6237794"/>
                <a:gd name="connsiteY60" fmla="*/ 4151721 h 6858000"/>
                <a:gd name="connsiteX61" fmla="*/ 125291 w 6237794"/>
                <a:gd name="connsiteY61" fmla="*/ 3965600 h 6858000"/>
                <a:gd name="connsiteX62" fmla="*/ 67654 w 6237794"/>
                <a:gd name="connsiteY62" fmla="*/ 3772509 h 6858000"/>
                <a:gd name="connsiteX63" fmla="*/ 46168 w 6237794"/>
                <a:gd name="connsiteY63" fmla="*/ 3674076 h 6858000"/>
                <a:gd name="connsiteX64" fmla="*/ 36731 w 6237794"/>
                <a:gd name="connsiteY64" fmla="*/ 3624714 h 6858000"/>
                <a:gd name="connsiteX65" fmla="*/ 28891 w 6237794"/>
                <a:gd name="connsiteY65" fmla="*/ 3575208 h 6858000"/>
                <a:gd name="connsiteX66" fmla="*/ 0 w 6237794"/>
                <a:gd name="connsiteY66" fmla="*/ 3178573 h 6858000"/>
                <a:gd name="connsiteX67" fmla="*/ 80575 w 6237794"/>
                <a:gd name="connsiteY67" fmla="*/ 2405774 h 6858000"/>
                <a:gd name="connsiteX68" fmla="*/ 322737 w 6237794"/>
                <a:gd name="connsiteY68" fmla="*/ 1665351 h 6858000"/>
                <a:gd name="connsiteX69" fmla="*/ 1230700 w 6237794"/>
                <a:gd name="connsiteY69" fmla="*/ 407938 h 6858000"/>
                <a:gd name="connsiteX70" fmla="*/ 1521825 w 6237794"/>
                <a:gd name="connsiteY70" fmla="*/ 14944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237794" h="6858000">
                  <a:moveTo>
                    <a:pt x="1720317" y="0"/>
                  </a:moveTo>
                  <a:lnTo>
                    <a:pt x="2433560" y="0"/>
                  </a:lnTo>
                  <a:lnTo>
                    <a:pt x="2351473" y="41605"/>
                  </a:lnTo>
                  <a:cubicBezTo>
                    <a:pt x="2036528" y="216271"/>
                    <a:pt x="1740794" y="426339"/>
                    <a:pt x="1473152" y="667521"/>
                  </a:cubicBezTo>
                  <a:cubicBezTo>
                    <a:pt x="1295305" y="828818"/>
                    <a:pt x="1130525" y="1004777"/>
                    <a:pt x="982876" y="1193803"/>
                  </a:cubicBezTo>
                  <a:cubicBezTo>
                    <a:pt x="834936" y="1382538"/>
                    <a:pt x="704418" y="1584921"/>
                    <a:pt x="595242" y="1798192"/>
                  </a:cubicBezTo>
                  <a:cubicBezTo>
                    <a:pt x="486066" y="2011317"/>
                    <a:pt x="395183" y="2234461"/>
                    <a:pt x="332174" y="2466315"/>
                  </a:cubicBezTo>
                  <a:cubicBezTo>
                    <a:pt x="269166" y="2697588"/>
                    <a:pt x="236355" y="2938008"/>
                    <a:pt x="236500" y="3178573"/>
                  </a:cubicBezTo>
                  <a:cubicBezTo>
                    <a:pt x="237807" y="3296751"/>
                    <a:pt x="249421" y="3414057"/>
                    <a:pt x="276860" y="3527298"/>
                  </a:cubicBezTo>
                  <a:cubicBezTo>
                    <a:pt x="303864" y="3640684"/>
                    <a:pt x="345821" y="3749135"/>
                    <a:pt x="396054" y="3853520"/>
                  </a:cubicBezTo>
                  <a:cubicBezTo>
                    <a:pt x="421461" y="3905640"/>
                    <a:pt x="449626" y="3956743"/>
                    <a:pt x="479243" y="4007121"/>
                  </a:cubicBezTo>
                  <a:cubicBezTo>
                    <a:pt x="509295" y="4057354"/>
                    <a:pt x="541380" y="4106861"/>
                    <a:pt x="574772" y="4155787"/>
                  </a:cubicBezTo>
                  <a:cubicBezTo>
                    <a:pt x="642426" y="4253348"/>
                    <a:pt x="717630" y="4348007"/>
                    <a:pt x="795447" y="4443100"/>
                  </a:cubicBezTo>
                  <a:cubicBezTo>
                    <a:pt x="873264" y="4538339"/>
                    <a:pt x="954565" y="4633577"/>
                    <a:pt x="1034270" y="4732591"/>
                  </a:cubicBezTo>
                  <a:cubicBezTo>
                    <a:pt x="1074195" y="4781952"/>
                    <a:pt x="1113684" y="4832476"/>
                    <a:pt x="1153028" y="4883725"/>
                  </a:cubicBezTo>
                  <a:lnTo>
                    <a:pt x="1210084" y="4957912"/>
                  </a:lnTo>
                  <a:cubicBezTo>
                    <a:pt x="1228813" y="4981576"/>
                    <a:pt x="1246670" y="5005822"/>
                    <a:pt x="1265979" y="5028906"/>
                  </a:cubicBezTo>
                  <a:cubicBezTo>
                    <a:pt x="1416677" y="5216770"/>
                    <a:pt x="1580151" y="5389681"/>
                    <a:pt x="1746238" y="5553590"/>
                  </a:cubicBezTo>
                  <a:cubicBezTo>
                    <a:pt x="1829717" y="5635182"/>
                    <a:pt x="1914648" y="5714015"/>
                    <a:pt x="2001611" y="5789654"/>
                  </a:cubicBezTo>
                  <a:cubicBezTo>
                    <a:pt x="2088575" y="5865293"/>
                    <a:pt x="2177135" y="5938465"/>
                    <a:pt x="2269035" y="6007280"/>
                  </a:cubicBezTo>
                  <a:cubicBezTo>
                    <a:pt x="2452108" y="6145202"/>
                    <a:pt x="2649554" y="6268461"/>
                    <a:pt x="2866455" y="6351505"/>
                  </a:cubicBezTo>
                  <a:cubicBezTo>
                    <a:pt x="2974615" y="6393027"/>
                    <a:pt x="3086694" y="6424821"/>
                    <a:pt x="3200661" y="6448777"/>
                  </a:cubicBezTo>
                  <a:cubicBezTo>
                    <a:pt x="3229262" y="6454438"/>
                    <a:pt x="3257572" y="6460971"/>
                    <a:pt x="3286318" y="6465908"/>
                  </a:cubicBezTo>
                  <a:lnTo>
                    <a:pt x="3372701" y="6480281"/>
                  </a:lnTo>
                  <a:cubicBezTo>
                    <a:pt x="3430628" y="6487975"/>
                    <a:pt x="3488556" y="6496106"/>
                    <a:pt x="3547063" y="6500896"/>
                  </a:cubicBezTo>
                  <a:cubicBezTo>
                    <a:pt x="3576245" y="6503654"/>
                    <a:pt x="3605426" y="6506268"/>
                    <a:pt x="3634753" y="6507575"/>
                  </a:cubicBezTo>
                  <a:cubicBezTo>
                    <a:pt x="3664079" y="6509026"/>
                    <a:pt x="3693261" y="6511350"/>
                    <a:pt x="3722733" y="6512221"/>
                  </a:cubicBezTo>
                  <a:lnTo>
                    <a:pt x="3811003" y="6514253"/>
                  </a:lnTo>
                  <a:cubicBezTo>
                    <a:pt x="3840329" y="6514979"/>
                    <a:pt x="3869946" y="6513963"/>
                    <a:pt x="3899418" y="6513817"/>
                  </a:cubicBezTo>
                  <a:lnTo>
                    <a:pt x="3943698" y="6513381"/>
                  </a:lnTo>
                  <a:cubicBezTo>
                    <a:pt x="3958071" y="6512946"/>
                    <a:pt x="3972154" y="6512075"/>
                    <a:pt x="3986381" y="6511495"/>
                  </a:cubicBezTo>
                  <a:cubicBezTo>
                    <a:pt x="4000609" y="6510768"/>
                    <a:pt x="4014837" y="6510333"/>
                    <a:pt x="4028919" y="6509317"/>
                  </a:cubicBezTo>
                  <a:lnTo>
                    <a:pt x="4071312" y="6505833"/>
                  </a:lnTo>
                  <a:cubicBezTo>
                    <a:pt x="4127788" y="6501332"/>
                    <a:pt x="4183828" y="6493782"/>
                    <a:pt x="4239432" y="6485072"/>
                  </a:cubicBezTo>
                  <a:cubicBezTo>
                    <a:pt x="4461994" y="6448195"/>
                    <a:pt x="4675992" y="6376041"/>
                    <a:pt x="4879826" y="6274849"/>
                  </a:cubicBezTo>
                  <a:cubicBezTo>
                    <a:pt x="5084386" y="6174820"/>
                    <a:pt x="5279074" y="6046770"/>
                    <a:pt x="5471439" y="5906235"/>
                  </a:cubicBezTo>
                  <a:cubicBezTo>
                    <a:pt x="5519494" y="5871246"/>
                    <a:pt x="5567258" y="5834806"/>
                    <a:pt x="5614877" y="5797930"/>
                  </a:cubicBezTo>
                  <a:cubicBezTo>
                    <a:pt x="5662787" y="5761199"/>
                    <a:pt x="5710551" y="5723887"/>
                    <a:pt x="5758316" y="5685995"/>
                  </a:cubicBezTo>
                  <a:lnTo>
                    <a:pt x="6048824" y="5453705"/>
                  </a:lnTo>
                  <a:lnTo>
                    <a:pt x="6237794" y="5308644"/>
                  </a:lnTo>
                  <a:lnTo>
                    <a:pt x="6237794" y="6081399"/>
                  </a:lnTo>
                  <a:lnTo>
                    <a:pt x="6123011" y="6166399"/>
                  </a:lnTo>
                  <a:cubicBezTo>
                    <a:pt x="6071326" y="6204001"/>
                    <a:pt x="6019061" y="6241458"/>
                    <a:pt x="5965925" y="6278479"/>
                  </a:cubicBezTo>
                  <a:cubicBezTo>
                    <a:pt x="5912644" y="6315210"/>
                    <a:pt x="5858927" y="6351650"/>
                    <a:pt x="5803903" y="6387364"/>
                  </a:cubicBezTo>
                  <a:cubicBezTo>
                    <a:pt x="5694437" y="6458938"/>
                    <a:pt x="5581486" y="6528335"/>
                    <a:pt x="5463744" y="6591780"/>
                  </a:cubicBezTo>
                  <a:cubicBezTo>
                    <a:pt x="5346147" y="6655514"/>
                    <a:pt x="5224486" y="6714748"/>
                    <a:pt x="5097888" y="6765562"/>
                  </a:cubicBezTo>
                  <a:cubicBezTo>
                    <a:pt x="5034879" y="6791332"/>
                    <a:pt x="4970700" y="6815005"/>
                    <a:pt x="4905602" y="6836446"/>
                  </a:cubicBezTo>
                  <a:lnTo>
                    <a:pt x="4831447" y="6858000"/>
                  </a:lnTo>
                  <a:lnTo>
                    <a:pt x="3036485" y="6858000"/>
                  </a:lnTo>
                  <a:lnTo>
                    <a:pt x="2911533" y="6825558"/>
                  </a:lnTo>
                  <a:cubicBezTo>
                    <a:pt x="2847182" y="6807410"/>
                    <a:pt x="2783121" y="6787919"/>
                    <a:pt x="2719386" y="6767158"/>
                  </a:cubicBezTo>
                  <a:cubicBezTo>
                    <a:pt x="2464884" y="6683389"/>
                    <a:pt x="2213285" y="6579149"/>
                    <a:pt x="1980415" y="6440210"/>
                  </a:cubicBezTo>
                  <a:cubicBezTo>
                    <a:pt x="1747399" y="6301563"/>
                    <a:pt x="1539355" y="6125749"/>
                    <a:pt x="1357588" y="5931206"/>
                  </a:cubicBezTo>
                  <a:cubicBezTo>
                    <a:pt x="1266269" y="5834080"/>
                    <a:pt x="1183226" y="5730711"/>
                    <a:pt x="1105118" y="5624874"/>
                  </a:cubicBezTo>
                  <a:cubicBezTo>
                    <a:pt x="1027446" y="5518601"/>
                    <a:pt x="953549" y="5410732"/>
                    <a:pt x="884588" y="5300539"/>
                  </a:cubicBezTo>
                  <a:cubicBezTo>
                    <a:pt x="866876" y="5273245"/>
                    <a:pt x="850180" y="5245516"/>
                    <a:pt x="833049" y="5217931"/>
                  </a:cubicBezTo>
                  <a:lnTo>
                    <a:pt x="783833" y="5137791"/>
                  </a:lnTo>
                  <a:cubicBezTo>
                    <a:pt x="752328" y="5085962"/>
                    <a:pt x="719662" y="5034567"/>
                    <a:pt x="686706" y="4982447"/>
                  </a:cubicBezTo>
                  <a:lnTo>
                    <a:pt x="485485" y="4665082"/>
                  </a:lnTo>
                  <a:cubicBezTo>
                    <a:pt x="417976" y="4556922"/>
                    <a:pt x="351338" y="4445568"/>
                    <a:pt x="289055" y="4329568"/>
                  </a:cubicBezTo>
                  <a:cubicBezTo>
                    <a:pt x="257987" y="4271496"/>
                    <a:pt x="227934" y="4212408"/>
                    <a:pt x="200495" y="4151721"/>
                  </a:cubicBezTo>
                  <a:cubicBezTo>
                    <a:pt x="173201" y="4090891"/>
                    <a:pt x="147794" y="4028898"/>
                    <a:pt x="125291" y="3965600"/>
                  </a:cubicBezTo>
                  <a:cubicBezTo>
                    <a:pt x="103224" y="3902155"/>
                    <a:pt x="83624" y="3837840"/>
                    <a:pt x="67654" y="3772509"/>
                  </a:cubicBezTo>
                  <a:cubicBezTo>
                    <a:pt x="60105" y="3739843"/>
                    <a:pt x="52410" y="3707032"/>
                    <a:pt x="46168" y="3674076"/>
                  </a:cubicBezTo>
                  <a:lnTo>
                    <a:pt x="36731" y="3624714"/>
                  </a:lnTo>
                  <a:lnTo>
                    <a:pt x="28891" y="3575208"/>
                  </a:lnTo>
                  <a:cubicBezTo>
                    <a:pt x="8566" y="3442948"/>
                    <a:pt x="0" y="3310252"/>
                    <a:pt x="0" y="3178573"/>
                  </a:cubicBezTo>
                  <a:cubicBezTo>
                    <a:pt x="726" y="2919425"/>
                    <a:pt x="27730" y="2660277"/>
                    <a:pt x="80575" y="2405774"/>
                  </a:cubicBezTo>
                  <a:cubicBezTo>
                    <a:pt x="133276" y="2151417"/>
                    <a:pt x="213997" y="1901996"/>
                    <a:pt x="322737" y="1665351"/>
                  </a:cubicBezTo>
                  <a:cubicBezTo>
                    <a:pt x="541235" y="1192061"/>
                    <a:pt x="857875" y="768568"/>
                    <a:pt x="1230700" y="407938"/>
                  </a:cubicBezTo>
                  <a:cubicBezTo>
                    <a:pt x="1324124" y="317781"/>
                    <a:pt x="1421323" y="231579"/>
                    <a:pt x="1521825" y="14944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979B9C-5E4C-CB6B-8E61-6B9AFF548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634917 w 6230407"/>
                <a:gd name="connsiteY0" fmla="*/ 0 h 6858000"/>
                <a:gd name="connsiteX1" fmla="*/ 6230407 w 6230407"/>
                <a:gd name="connsiteY1" fmla="*/ 0 h 6858000"/>
                <a:gd name="connsiteX2" fmla="*/ 6230407 w 6230407"/>
                <a:gd name="connsiteY2" fmla="*/ 322046 h 6858000"/>
                <a:gd name="connsiteX3" fmla="*/ 6061915 w 6230407"/>
                <a:gd name="connsiteY3" fmla="*/ 206288 h 6858000"/>
                <a:gd name="connsiteX4" fmla="*/ 5814792 w 6230407"/>
                <a:gd name="connsiteY4" fmla="*/ 74312 h 6858000"/>
                <a:gd name="connsiteX5" fmla="*/ 5676576 w 6230407"/>
                <a:gd name="connsiteY5" fmla="*/ 15049 h 6858000"/>
                <a:gd name="connsiteX6" fmla="*/ 1821847 w 6230407"/>
                <a:gd name="connsiteY6" fmla="*/ 0 h 6858000"/>
                <a:gd name="connsiteX7" fmla="*/ 3449591 w 6230407"/>
                <a:gd name="connsiteY7" fmla="*/ 0 h 6858000"/>
                <a:gd name="connsiteX8" fmla="*/ 3354111 w 6230407"/>
                <a:gd name="connsiteY8" fmla="*/ 29819 h 6858000"/>
                <a:gd name="connsiteX9" fmla="*/ 3177287 w 6230407"/>
                <a:gd name="connsiteY9" fmla="*/ 93621 h 6858000"/>
                <a:gd name="connsiteX10" fmla="*/ 1915374 w 6230407"/>
                <a:gd name="connsiteY10" fmla="*/ 844207 h 6858000"/>
                <a:gd name="connsiteX11" fmla="*/ 1042545 w 6230407"/>
                <a:gd name="connsiteY11" fmla="*/ 1926532 h 6858000"/>
                <a:gd name="connsiteX12" fmla="*/ 726050 w 6230407"/>
                <a:gd name="connsiteY12" fmla="*/ 3186123 h 6858000"/>
                <a:gd name="connsiteX13" fmla="*/ 1249864 w 6230407"/>
                <a:gd name="connsiteY13" fmla="*/ 4355701 h 6858000"/>
                <a:gd name="connsiteX14" fmla="*/ 1513803 w 6230407"/>
                <a:gd name="connsiteY14" fmla="*/ 4726929 h 6858000"/>
                <a:gd name="connsiteX15" fmla="*/ 3990446 w 6230407"/>
                <a:gd name="connsiteY15" fmla="*/ 6178014 h 6858000"/>
                <a:gd name="connsiteX16" fmla="*/ 5870541 w 6230407"/>
                <a:gd name="connsiteY16" fmla="*/ 5285296 h 6858000"/>
                <a:gd name="connsiteX17" fmla="*/ 6099347 w 6230407"/>
                <a:gd name="connsiteY17" fmla="*/ 5108030 h 6858000"/>
                <a:gd name="connsiteX18" fmla="*/ 6230407 w 6230407"/>
                <a:gd name="connsiteY18" fmla="*/ 5006078 h 6858000"/>
                <a:gd name="connsiteX19" fmla="*/ 6230407 w 6230407"/>
                <a:gd name="connsiteY19" fmla="*/ 5924458 h 6858000"/>
                <a:gd name="connsiteX20" fmla="*/ 6056186 w 6230407"/>
                <a:gd name="connsiteY20" fmla="*/ 6058925 h 6858000"/>
                <a:gd name="connsiteX21" fmla="*/ 4500343 w 6230407"/>
                <a:gd name="connsiteY21" fmla="*/ 6854086 h 6858000"/>
                <a:gd name="connsiteX22" fmla="*/ 4476760 w 6230407"/>
                <a:gd name="connsiteY22" fmla="*/ 6858000 h 6858000"/>
                <a:gd name="connsiteX23" fmla="*/ 3391617 w 6230407"/>
                <a:gd name="connsiteY23" fmla="*/ 6858000 h 6858000"/>
                <a:gd name="connsiteX24" fmla="*/ 3242986 w 6230407"/>
                <a:gd name="connsiteY24" fmla="*/ 6833894 h 6858000"/>
                <a:gd name="connsiteX25" fmla="*/ 913044 w 6230407"/>
                <a:gd name="connsiteY25" fmla="*/ 5134452 h 6858000"/>
                <a:gd name="connsiteX26" fmla="*/ 0 w 6230407"/>
                <a:gd name="connsiteY26" fmla="*/ 3186123 h 6858000"/>
                <a:gd name="connsiteX27" fmla="*/ 1779764 w 6230407"/>
                <a:gd name="connsiteY27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0407" h="6858000">
                  <a:moveTo>
                    <a:pt x="5634917" y="0"/>
                  </a:moveTo>
                  <a:lnTo>
                    <a:pt x="6230407" y="0"/>
                  </a:lnTo>
                  <a:lnTo>
                    <a:pt x="6230407" y="322046"/>
                  </a:lnTo>
                  <a:lnTo>
                    <a:pt x="6061915" y="206288"/>
                  </a:lnTo>
                  <a:cubicBezTo>
                    <a:pt x="5982213" y="157828"/>
                    <a:pt x="5899796" y="113801"/>
                    <a:pt x="5814792" y="74312"/>
                  </a:cubicBezTo>
                  <a:cubicBezTo>
                    <a:pt x="5769441" y="53261"/>
                    <a:pt x="5723362" y="33505"/>
                    <a:pt x="5676576" y="15049"/>
                  </a:cubicBezTo>
                  <a:close/>
                  <a:moveTo>
                    <a:pt x="1821847" y="0"/>
                  </a:moveTo>
                  <a:lnTo>
                    <a:pt x="3449591" y="0"/>
                  </a:lnTo>
                  <a:lnTo>
                    <a:pt x="3354111" y="29819"/>
                  </a:lnTo>
                  <a:cubicBezTo>
                    <a:pt x="3295072" y="49686"/>
                    <a:pt x="3236122" y="70955"/>
                    <a:pt x="3177287" y="93621"/>
                  </a:cubicBezTo>
                  <a:cubicBezTo>
                    <a:pt x="2718951" y="269871"/>
                    <a:pt x="2282682" y="529455"/>
                    <a:pt x="1915374" y="844207"/>
                  </a:cubicBezTo>
                  <a:cubicBezTo>
                    <a:pt x="1541678" y="1164331"/>
                    <a:pt x="1247976" y="1528591"/>
                    <a:pt x="1042545" y="1926532"/>
                  </a:cubicBezTo>
                  <a:cubicBezTo>
                    <a:pt x="832613" y="2333329"/>
                    <a:pt x="726050" y="2757113"/>
                    <a:pt x="726050" y="3186123"/>
                  </a:cubicBezTo>
                  <a:cubicBezTo>
                    <a:pt x="726050" y="3618181"/>
                    <a:pt x="896057" y="3870506"/>
                    <a:pt x="1249864" y="4355701"/>
                  </a:cubicBezTo>
                  <a:cubicBezTo>
                    <a:pt x="1335230" y="4472717"/>
                    <a:pt x="1423500" y="4593798"/>
                    <a:pt x="1513803" y="4726929"/>
                  </a:cubicBezTo>
                  <a:cubicBezTo>
                    <a:pt x="2203848" y="5744068"/>
                    <a:pt x="2944562" y="6178014"/>
                    <a:pt x="3990446" y="6178014"/>
                  </a:cubicBezTo>
                  <a:cubicBezTo>
                    <a:pt x="4676863" y="6178014"/>
                    <a:pt x="5180496" y="5824498"/>
                    <a:pt x="5870541" y="5285296"/>
                  </a:cubicBezTo>
                  <a:cubicBezTo>
                    <a:pt x="5947632" y="5225046"/>
                    <a:pt x="6024723" y="5165521"/>
                    <a:pt x="6099347" y="5108030"/>
                  </a:cubicBezTo>
                  <a:lnTo>
                    <a:pt x="6230407" y="5006078"/>
                  </a:lnTo>
                  <a:lnTo>
                    <a:pt x="6230407" y="5924458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D3AFF4-221F-4FDD-CF7C-3AF21A780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061392 w 6230408"/>
                <a:gd name="connsiteY0" fmla="*/ 0 h 6858000"/>
                <a:gd name="connsiteX1" fmla="*/ 6230408 w 6230408"/>
                <a:gd name="connsiteY1" fmla="*/ 0 h 6858000"/>
                <a:gd name="connsiteX2" fmla="*/ 6230408 w 6230408"/>
                <a:gd name="connsiteY2" fmla="*/ 502666 h 6858000"/>
                <a:gd name="connsiteX3" fmla="*/ 6204367 w 6230408"/>
                <a:gd name="connsiteY3" fmla="*/ 480166 h 6858000"/>
                <a:gd name="connsiteX4" fmla="*/ 5753525 w 6230408"/>
                <a:gd name="connsiteY4" fmla="*/ 205991 h 6858000"/>
                <a:gd name="connsiteX5" fmla="*/ 5205685 w 6230408"/>
                <a:gd name="connsiteY5" fmla="*/ 25948 h 6858000"/>
                <a:gd name="connsiteX6" fmla="*/ 1821847 w 6230408"/>
                <a:gd name="connsiteY6" fmla="*/ 0 h 6858000"/>
                <a:gd name="connsiteX7" fmla="*/ 4114919 w 6230408"/>
                <a:gd name="connsiteY7" fmla="*/ 0 h 6858000"/>
                <a:gd name="connsiteX8" fmla="*/ 4086206 w 6230408"/>
                <a:gd name="connsiteY8" fmla="*/ 3507 h 6858000"/>
                <a:gd name="connsiteX9" fmla="*/ 3229262 w 6230408"/>
                <a:gd name="connsiteY9" fmla="*/ 229075 h 6858000"/>
                <a:gd name="connsiteX10" fmla="*/ 2009741 w 6230408"/>
                <a:gd name="connsiteY10" fmla="*/ 954400 h 6858000"/>
                <a:gd name="connsiteX11" fmla="*/ 1171466 w 6230408"/>
                <a:gd name="connsiteY11" fmla="*/ 1993025 h 6858000"/>
                <a:gd name="connsiteX12" fmla="*/ 871086 w 6230408"/>
                <a:gd name="connsiteY12" fmla="*/ 3186123 h 6858000"/>
                <a:gd name="connsiteX13" fmla="*/ 1367025 w 6230408"/>
                <a:gd name="connsiteY13" fmla="*/ 4270190 h 6858000"/>
                <a:gd name="connsiteX14" fmla="*/ 1633868 w 6230408"/>
                <a:gd name="connsiteY14" fmla="*/ 4645483 h 6858000"/>
                <a:gd name="connsiteX15" fmla="*/ 2651877 w 6230408"/>
                <a:gd name="connsiteY15" fmla="*/ 5684689 h 6858000"/>
                <a:gd name="connsiteX16" fmla="*/ 3990301 w 6230408"/>
                <a:gd name="connsiteY16" fmla="*/ 6032833 h 6858000"/>
                <a:gd name="connsiteX17" fmla="*/ 4851225 w 6230408"/>
                <a:gd name="connsiteY17" fmla="*/ 5811141 h 6858000"/>
                <a:gd name="connsiteX18" fmla="*/ 5780965 w 6230408"/>
                <a:gd name="connsiteY18" fmla="*/ 5171038 h 6858000"/>
                <a:gd name="connsiteX19" fmla="*/ 6010496 w 6230408"/>
                <a:gd name="connsiteY19" fmla="*/ 4993191 h 6858000"/>
                <a:gd name="connsiteX20" fmla="*/ 6230408 w 6230408"/>
                <a:gd name="connsiteY20" fmla="*/ 4822117 h 6858000"/>
                <a:gd name="connsiteX21" fmla="*/ 6230408 w 6230408"/>
                <a:gd name="connsiteY21" fmla="*/ 5924457 h 6858000"/>
                <a:gd name="connsiteX22" fmla="*/ 6056186 w 6230408"/>
                <a:gd name="connsiteY22" fmla="*/ 6058925 h 6858000"/>
                <a:gd name="connsiteX23" fmla="*/ 4500343 w 6230408"/>
                <a:gd name="connsiteY23" fmla="*/ 6854086 h 6858000"/>
                <a:gd name="connsiteX24" fmla="*/ 4476760 w 6230408"/>
                <a:gd name="connsiteY24" fmla="*/ 6858000 h 6858000"/>
                <a:gd name="connsiteX25" fmla="*/ 3391617 w 6230408"/>
                <a:gd name="connsiteY25" fmla="*/ 6858000 h 6858000"/>
                <a:gd name="connsiteX26" fmla="*/ 3242986 w 6230408"/>
                <a:gd name="connsiteY26" fmla="*/ 6833894 h 6858000"/>
                <a:gd name="connsiteX27" fmla="*/ 913044 w 6230408"/>
                <a:gd name="connsiteY27" fmla="*/ 5134452 h 6858000"/>
                <a:gd name="connsiteX28" fmla="*/ 0 w 6230408"/>
                <a:gd name="connsiteY28" fmla="*/ 3186123 h 6858000"/>
                <a:gd name="connsiteX29" fmla="*/ 1779764 w 6230408"/>
                <a:gd name="connsiteY29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0408" h="6858000">
                  <a:moveTo>
                    <a:pt x="5061392" y="0"/>
                  </a:moveTo>
                  <a:lnTo>
                    <a:pt x="6230408" y="0"/>
                  </a:lnTo>
                  <a:lnTo>
                    <a:pt x="6230408" y="502666"/>
                  </a:lnTo>
                  <a:lnTo>
                    <a:pt x="6204367" y="480166"/>
                  </a:lnTo>
                  <a:cubicBezTo>
                    <a:pt x="6064466" y="372115"/>
                    <a:pt x="5913877" y="280469"/>
                    <a:pt x="5753525" y="205991"/>
                  </a:cubicBezTo>
                  <a:cubicBezTo>
                    <a:pt x="5581848" y="126214"/>
                    <a:pt x="5398775" y="66109"/>
                    <a:pt x="5205685" y="25948"/>
                  </a:cubicBezTo>
                  <a:close/>
                  <a:moveTo>
                    <a:pt x="1821847" y="0"/>
                  </a:moveTo>
                  <a:lnTo>
                    <a:pt x="4114919" y="0"/>
                  </a:lnTo>
                  <a:lnTo>
                    <a:pt x="4086206" y="3507"/>
                  </a:lnTo>
                  <a:cubicBezTo>
                    <a:pt x="3798985" y="45364"/>
                    <a:pt x="3509190" y="121369"/>
                    <a:pt x="3229262" y="229075"/>
                  </a:cubicBezTo>
                  <a:cubicBezTo>
                    <a:pt x="2786315" y="399518"/>
                    <a:pt x="2364564" y="650390"/>
                    <a:pt x="2009741" y="954400"/>
                  </a:cubicBezTo>
                  <a:cubicBezTo>
                    <a:pt x="1655354" y="1257973"/>
                    <a:pt x="1365573" y="1617151"/>
                    <a:pt x="1171466" y="1993025"/>
                  </a:cubicBezTo>
                  <a:cubicBezTo>
                    <a:pt x="972132" y="2379061"/>
                    <a:pt x="871086" y="2780487"/>
                    <a:pt x="871086" y="3186123"/>
                  </a:cubicBezTo>
                  <a:cubicBezTo>
                    <a:pt x="871086" y="3573756"/>
                    <a:pt x="1023091" y="3798642"/>
                    <a:pt x="1367025" y="4270190"/>
                  </a:cubicBezTo>
                  <a:cubicBezTo>
                    <a:pt x="1453117" y="4388222"/>
                    <a:pt x="1542113" y="4510319"/>
                    <a:pt x="1633868" y="4645483"/>
                  </a:cubicBezTo>
                  <a:cubicBezTo>
                    <a:pt x="1958347" y="5123709"/>
                    <a:pt x="2291248" y="5463723"/>
                    <a:pt x="2651877" y="5684689"/>
                  </a:cubicBezTo>
                  <a:cubicBezTo>
                    <a:pt x="3034139" y="5919011"/>
                    <a:pt x="3472005" y="6032833"/>
                    <a:pt x="3990301" y="6032833"/>
                  </a:cubicBezTo>
                  <a:cubicBezTo>
                    <a:pt x="4284438" y="6032833"/>
                    <a:pt x="4557959" y="5962420"/>
                    <a:pt x="4851225" y="5811141"/>
                  </a:cubicBezTo>
                  <a:cubicBezTo>
                    <a:pt x="5152330" y="5655798"/>
                    <a:pt x="5450387" y="5429315"/>
                    <a:pt x="5780965" y="5171038"/>
                  </a:cubicBezTo>
                  <a:cubicBezTo>
                    <a:pt x="5858491" y="5110498"/>
                    <a:pt x="5935727" y="5050828"/>
                    <a:pt x="6010496" y="4993191"/>
                  </a:cubicBezTo>
                  <a:lnTo>
                    <a:pt x="6230408" y="4822117"/>
                  </a:lnTo>
                  <a:lnTo>
                    <a:pt x="6230408" y="5924457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9" name="Freeform: Shape 18">
              <a:extLst>
                <a:ext uri="{FF2B5EF4-FFF2-40B4-BE49-F238E27FC236}">
                  <a16:creationId xmlns:a16="http://schemas.microsoft.com/office/drawing/2014/main" id="{DE4F1FA7-15A6-76EB-F8CB-03D8C1F4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05128" y="0"/>
              <a:ext cx="6648564" cy="6858000"/>
            </a:xfrm>
            <a:custGeom>
              <a:avLst/>
              <a:gdLst>
                <a:gd name="connsiteX0" fmla="*/ 1242460 w 6394458"/>
                <a:gd name="connsiteY0" fmla="*/ 0 h 6858000"/>
                <a:gd name="connsiteX1" fmla="*/ 2160732 w 6394458"/>
                <a:gd name="connsiteY1" fmla="*/ 0 h 6858000"/>
                <a:gd name="connsiteX2" fmla="*/ 2096124 w 6394458"/>
                <a:gd name="connsiteY2" fmla="*/ 41936 h 6858000"/>
                <a:gd name="connsiteX3" fmla="*/ 1942232 w 6394458"/>
                <a:gd name="connsiteY3" fmla="*/ 154451 h 6858000"/>
                <a:gd name="connsiteX4" fmla="*/ 1941942 w 6394458"/>
                <a:gd name="connsiteY4" fmla="*/ 154741 h 6858000"/>
                <a:gd name="connsiteX5" fmla="*/ 1941652 w 6394458"/>
                <a:gd name="connsiteY5" fmla="*/ 155032 h 6858000"/>
                <a:gd name="connsiteX6" fmla="*/ 1878498 w 6394458"/>
                <a:gd name="connsiteY6" fmla="*/ 203377 h 6858000"/>
                <a:gd name="connsiteX7" fmla="*/ 1865722 w 6394458"/>
                <a:gd name="connsiteY7" fmla="*/ 213395 h 6858000"/>
                <a:gd name="connsiteX8" fmla="*/ 1791679 w 6394458"/>
                <a:gd name="connsiteY8" fmla="*/ 272483 h 6858000"/>
                <a:gd name="connsiteX9" fmla="*/ 1503495 w 6394458"/>
                <a:gd name="connsiteY9" fmla="*/ 525389 h 6858000"/>
                <a:gd name="connsiteX10" fmla="*/ 990135 w 6394458"/>
                <a:gd name="connsiteY10" fmla="*/ 1098128 h 6858000"/>
                <a:gd name="connsiteX11" fmla="*/ 771637 w 6394458"/>
                <a:gd name="connsiteY11" fmla="*/ 1416800 h 6858000"/>
                <a:gd name="connsiteX12" fmla="*/ 585660 w 6394458"/>
                <a:gd name="connsiteY12" fmla="*/ 1756960 h 6858000"/>
                <a:gd name="connsiteX13" fmla="*/ 585515 w 6394458"/>
                <a:gd name="connsiteY13" fmla="*/ 1757395 h 6858000"/>
                <a:gd name="connsiteX14" fmla="*/ 585370 w 6394458"/>
                <a:gd name="connsiteY14" fmla="*/ 1757831 h 6858000"/>
                <a:gd name="connsiteX15" fmla="*/ 544574 w 6394458"/>
                <a:gd name="connsiteY15" fmla="*/ 1845230 h 6858000"/>
                <a:gd name="connsiteX16" fmla="*/ 524539 w 6394458"/>
                <a:gd name="connsiteY16" fmla="*/ 1889510 h 6858000"/>
                <a:gd name="connsiteX17" fmla="*/ 505666 w 6394458"/>
                <a:gd name="connsiteY17" fmla="*/ 1933935 h 6858000"/>
                <a:gd name="connsiteX18" fmla="*/ 502762 w 6394458"/>
                <a:gd name="connsiteY18" fmla="*/ 1940904 h 6858000"/>
                <a:gd name="connsiteX19" fmla="*/ 469661 w 6394458"/>
                <a:gd name="connsiteY19" fmla="*/ 2023512 h 6858000"/>
                <a:gd name="connsiteX20" fmla="*/ 456885 w 6394458"/>
                <a:gd name="connsiteY20" fmla="*/ 2057049 h 6858000"/>
                <a:gd name="connsiteX21" fmla="*/ 435688 w 6394458"/>
                <a:gd name="connsiteY21" fmla="*/ 2114395 h 6858000"/>
                <a:gd name="connsiteX22" fmla="*/ 435543 w 6394458"/>
                <a:gd name="connsiteY22" fmla="*/ 2114976 h 6858000"/>
                <a:gd name="connsiteX23" fmla="*/ 435253 w 6394458"/>
                <a:gd name="connsiteY23" fmla="*/ 2115557 h 6858000"/>
                <a:gd name="connsiteX24" fmla="*/ 324770 w 6394458"/>
                <a:gd name="connsiteY24" fmla="*/ 2488382 h 6858000"/>
                <a:gd name="connsiteX25" fmla="*/ 235338 w 6394458"/>
                <a:gd name="connsiteY25" fmla="*/ 3261036 h 6858000"/>
                <a:gd name="connsiteX26" fmla="*/ 272505 w 6394458"/>
                <a:gd name="connsiteY26" fmla="*/ 3641991 h 6858000"/>
                <a:gd name="connsiteX27" fmla="*/ 385891 w 6394458"/>
                <a:gd name="connsiteY27" fmla="*/ 4006104 h 6858000"/>
                <a:gd name="connsiteX28" fmla="*/ 386182 w 6394458"/>
                <a:gd name="connsiteY28" fmla="*/ 4006685 h 6858000"/>
                <a:gd name="connsiteX29" fmla="*/ 386472 w 6394458"/>
                <a:gd name="connsiteY29" fmla="*/ 4007266 h 6858000"/>
                <a:gd name="connsiteX30" fmla="*/ 413911 w 6394458"/>
                <a:gd name="connsiteY30" fmla="*/ 4068823 h 6858000"/>
                <a:gd name="connsiteX31" fmla="*/ 425380 w 6394458"/>
                <a:gd name="connsiteY31" fmla="*/ 4093794 h 6858000"/>
                <a:gd name="connsiteX32" fmla="*/ 435834 w 6394458"/>
                <a:gd name="connsiteY32" fmla="*/ 4114845 h 6858000"/>
                <a:gd name="connsiteX33" fmla="*/ 468644 w 6394458"/>
                <a:gd name="connsiteY33" fmla="*/ 4178435 h 6858000"/>
                <a:gd name="connsiteX34" fmla="*/ 468935 w 6394458"/>
                <a:gd name="connsiteY34" fmla="*/ 4179015 h 6858000"/>
                <a:gd name="connsiteX35" fmla="*/ 469225 w 6394458"/>
                <a:gd name="connsiteY35" fmla="*/ 4179596 h 6858000"/>
                <a:gd name="connsiteX36" fmla="*/ 566496 w 6394458"/>
                <a:gd name="connsiteY36" fmla="*/ 4345828 h 6858000"/>
                <a:gd name="connsiteX37" fmla="*/ 674366 w 6394458"/>
                <a:gd name="connsiteY37" fmla="*/ 4507124 h 6858000"/>
                <a:gd name="connsiteX38" fmla="*/ 790946 w 6394458"/>
                <a:gd name="connsiteY38" fmla="*/ 4665372 h 6858000"/>
                <a:gd name="connsiteX39" fmla="*/ 938015 w 6394458"/>
                <a:gd name="connsiteY39" fmla="*/ 4855559 h 6858000"/>
                <a:gd name="connsiteX40" fmla="*/ 1035286 w 6394458"/>
                <a:gd name="connsiteY40" fmla="*/ 4980269 h 6858000"/>
                <a:gd name="connsiteX41" fmla="*/ 1158254 w 6394458"/>
                <a:gd name="connsiteY41" fmla="*/ 5140985 h 6858000"/>
                <a:gd name="connsiteX42" fmla="*/ 1221118 w 6394458"/>
                <a:gd name="connsiteY42" fmla="*/ 5226351 h 6858000"/>
                <a:gd name="connsiteX43" fmla="*/ 1277448 w 6394458"/>
                <a:gd name="connsiteY43" fmla="*/ 5303007 h 6858000"/>
                <a:gd name="connsiteX44" fmla="*/ 1277739 w 6394458"/>
                <a:gd name="connsiteY44" fmla="*/ 5303297 h 6858000"/>
                <a:gd name="connsiteX45" fmla="*/ 1278029 w 6394458"/>
                <a:gd name="connsiteY45" fmla="*/ 5303588 h 6858000"/>
                <a:gd name="connsiteX46" fmla="*/ 1376607 w 6394458"/>
                <a:gd name="connsiteY46" fmla="*/ 5433525 h 6858000"/>
                <a:gd name="connsiteX47" fmla="*/ 1395625 w 6394458"/>
                <a:gd name="connsiteY47" fmla="*/ 5458060 h 6858000"/>
                <a:gd name="connsiteX48" fmla="*/ 1405207 w 6394458"/>
                <a:gd name="connsiteY48" fmla="*/ 5469965 h 6858000"/>
                <a:gd name="connsiteX49" fmla="*/ 1518739 w 6394458"/>
                <a:gd name="connsiteY49" fmla="*/ 5607597 h 6858000"/>
                <a:gd name="connsiteX50" fmla="*/ 1779194 w 6394458"/>
                <a:gd name="connsiteY50" fmla="*/ 5888957 h 6858000"/>
                <a:gd name="connsiteX51" fmla="*/ 2361805 w 6394458"/>
                <a:gd name="connsiteY51" fmla="*/ 6356876 h 6858000"/>
                <a:gd name="connsiteX52" fmla="*/ 2682656 w 6394458"/>
                <a:gd name="connsiteY52" fmla="*/ 6532110 h 6858000"/>
                <a:gd name="connsiteX53" fmla="*/ 2682946 w 6394458"/>
                <a:gd name="connsiteY53" fmla="*/ 6532255 h 6858000"/>
                <a:gd name="connsiteX54" fmla="*/ 2683236 w 6394458"/>
                <a:gd name="connsiteY54" fmla="*/ 6532400 h 6858000"/>
                <a:gd name="connsiteX55" fmla="*/ 3021944 w 6394458"/>
                <a:gd name="connsiteY55" fmla="*/ 6664805 h 6858000"/>
                <a:gd name="connsiteX56" fmla="*/ 3375605 w 6394458"/>
                <a:gd name="connsiteY56" fmla="*/ 6756415 h 6858000"/>
                <a:gd name="connsiteX57" fmla="*/ 3555048 w 6394458"/>
                <a:gd name="connsiteY57" fmla="*/ 6786612 h 6858000"/>
                <a:gd name="connsiteX58" fmla="*/ 3735218 w 6394458"/>
                <a:gd name="connsiteY58" fmla="*/ 6807083 h 6858000"/>
                <a:gd name="connsiteX59" fmla="*/ 4108188 w 6394458"/>
                <a:gd name="connsiteY59" fmla="*/ 6823343 h 6858000"/>
                <a:gd name="connsiteX60" fmla="*/ 4126917 w 6394458"/>
                <a:gd name="connsiteY60" fmla="*/ 6823343 h 6858000"/>
                <a:gd name="connsiteX61" fmla="*/ 4151597 w 6394458"/>
                <a:gd name="connsiteY61" fmla="*/ 6823488 h 6858000"/>
                <a:gd name="connsiteX62" fmla="*/ 4199652 w 6394458"/>
                <a:gd name="connsiteY62" fmla="*/ 6822763 h 6858000"/>
                <a:gd name="connsiteX63" fmla="*/ 4200088 w 6394458"/>
                <a:gd name="connsiteY63" fmla="*/ 6822763 h 6858000"/>
                <a:gd name="connsiteX64" fmla="*/ 4200523 w 6394458"/>
                <a:gd name="connsiteY64" fmla="*/ 6822763 h 6858000"/>
                <a:gd name="connsiteX65" fmla="*/ 4245675 w 6394458"/>
                <a:gd name="connsiteY65" fmla="*/ 6821601 h 6858000"/>
                <a:gd name="connsiteX66" fmla="*/ 4291117 w 6394458"/>
                <a:gd name="connsiteY66" fmla="*/ 6819277 h 6858000"/>
                <a:gd name="connsiteX67" fmla="*/ 4469108 w 6394458"/>
                <a:gd name="connsiteY67" fmla="*/ 6803743 h 6858000"/>
                <a:gd name="connsiteX68" fmla="*/ 5157267 w 6394458"/>
                <a:gd name="connsiteY68" fmla="*/ 6617766 h 6858000"/>
                <a:gd name="connsiteX69" fmla="*/ 5484069 w 6394458"/>
                <a:gd name="connsiteY69" fmla="*/ 6455744 h 6858000"/>
                <a:gd name="connsiteX70" fmla="*/ 5801144 w 6394458"/>
                <a:gd name="connsiteY70" fmla="*/ 6257717 h 6858000"/>
                <a:gd name="connsiteX71" fmla="*/ 6111106 w 6394458"/>
                <a:gd name="connsiteY71" fmla="*/ 6032542 h 6858000"/>
                <a:gd name="connsiteX72" fmla="*/ 6264127 w 6394458"/>
                <a:gd name="connsiteY72" fmla="*/ 5913203 h 6858000"/>
                <a:gd name="connsiteX73" fmla="*/ 6394458 w 6394458"/>
                <a:gd name="connsiteY73" fmla="*/ 5808939 h 6858000"/>
                <a:gd name="connsiteX74" fmla="*/ 6394458 w 6394458"/>
                <a:gd name="connsiteY74" fmla="*/ 6858000 h 6858000"/>
                <a:gd name="connsiteX75" fmla="*/ 2234128 w 6394458"/>
                <a:gd name="connsiteY75" fmla="*/ 6858000 h 6858000"/>
                <a:gd name="connsiteX76" fmla="*/ 2151583 w 6394458"/>
                <a:gd name="connsiteY76" fmla="*/ 6802146 h 6858000"/>
                <a:gd name="connsiteX77" fmla="*/ 593791 w 6394458"/>
                <a:gd name="connsiteY77" fmla="*/ 5241450 h 6858000"/>
                <a:gd name="connsiteX78" fmla="*/ 0 w 6394458"/>
                <a:gd name="connsiteY78" fmla="*/ 3044861 h 6858000"/>
                <a:gd name="connsiteX79" fmla="*/ 342337 w 6394458"/>
                <a:gd name="connsiteY79" fmla="*/ 1349581 h 6858000"/>
                <a:gd name="connsiteX80" fmla="*/ 1129762 w 6394458"/>
                <a:gd name="connsiteY80" fmla="*/ 118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94458" h="6858000">
                  <a:moveTo>
                    <a:pt x="1242460" y="0"/>
                  </a:moveTo>
                  <a:lnTo>
                    <a:pt x="2160732" y="0"/>
                  </a:lnTo>
                  <a:lnTo>
                    <a:pt x="2096124" y="41936"/>
                  </a:lnTo>
                  <a:cubicBezTo>
                    <a:pt x="2053586" y="71988"/>
                    <a:pt x="1997691" y="111913"/>
                    <a:pt x="1942232" y="154451"/>
                  </a:cubicBezTo>
                  <a:lnTo>
                    <a:pt x="1941942" y="154741"/>
                  </a:lnTo>
                  <a:lnTo>
                    <a:pt x="1941652" y="155032"/>
                  </a:lnTo>
                  <a:cubicBezTo>
                    <a:pt x="1920455" y="170711"/>
                    <a:pt x="1899113" y="187262"/>
                    <a:pt x="1878498" y="203377"/>
                  </a:cubicBezTo>
                  <a:lnTo>
                    <a:pt x="1865722" y="213395"/>
                  </a:lnTo>
                  <a:cubicBezTo>
                    <a:pt x="1838863" y="233865"/>
                    <a:pt x="1813311" y="254771"/>
                    <a:pt x="1791679" y="272483"/>
                  </a:cubicBezTo>
                  <a:cubicBezTo>
                    <a:pt x="1684245" y="360463"/>
                    <a:pt x="1590023" y="443216"/>
                    <a:pt x="1503495" y="525389"/>
                  </a:cubicBezTo>
                  <a:cubicBezTo>
                    <a:pt x="1315050" y="703090"/>
                    <a:pt x="1142430" y="895746"/>
                    <a:pt x="990135" y="1098128"/>
                  </a:cubicBezTo>
                  <a:cubicBezTo>
                    <a:pt x="911301" y="1202949"/>
                    <a:pt x="837695" y="1310238"/>
                    <a:pt x="771637" y="1416800"/>
                  </a:cubicBezTo>
                  <a:cubicBezTo>
                    <a:pt x="697595" y="1538898"/>
                    <a:pt x="636764" y="1650106"/>
                    <a:pt x="585660" y="1756960"/>
                  </a:cubicBezTo>
                  <a:lnTo>
                    <a:pt x="585515" y="1757395"/>
                  </a:lnTo>
                  <a:lnTo>
                    <a:pt x="585370" y="1757831"/>
                  </a:lnTo>
                  <a:cubicBezTo>
                    <a:pt x="570271" y="1788174"/>
                    <a:pt x="556334" y="1818952"/>
                    <a:pt x="544574" y="1845230"/>
                  </a:cubicBezTo>
                  <a:lnTo>
                    <a:pt x="524539" y="1889510"/>
                  </a:lnTo>
                  <a:lnTo>
                    <a:pt x="505666" y="1933935"/>
                  </a:lnTo>
                  <a:lnTo>
                    <a:pt x="502762" y="1940904"/>
                  </a:lnTo>
                  <a:cubicBezTo>
                    <a:pt x="491002" y="1969214"/>
                    <a:pt x="479823" y="1996073"/>
                    <a:pt x="469661" y="2023512"/>
                  </a:cubicBezTo>
                  <a:cubicBezTo>
                    <a:pt x="465450" y="2034691"/>
                    <a:pt x="461240" y="2045870"/>
                    <a:pt x="456885" y="2057049"/>
                  </a:cubicBezTo>
                  <a:cubicBezTo>
                    <a:pt x="449190" y="2076794"/>
                    <a:pt x="442076" y="2095522"/>
                    <a:pt x="435688" y="2114395"/>
                  </a:cubicBezTo>
                  <a:lnTo>
                    <a:pt x="435543" y="2114976"/>
                  </a:lnTo>
                  <a:lnTo>
                    <a:pt x="435253" y="2115557"/>
                  </a:lnTo>
                  <a:cubicBezTo>
                    <a:pt x="390392" y="2239687"/>
                    <a:pt x="353226" y="2365123"/>
                    <a:pt x="324770" y="2488382"/>
                  </a:cubicBezTo>
                  <a:cubicBezTo>
                    <a:pt x="265391" y="2742158"/>
                    <a:pt x="235193" y="3002178"/>
                    <a:pt x="235338" y="3261036"/>
                  </a:cubicBezTo>
                  <a:cubicBezTo>
                    <a:pt x="236210" y="3391989"/>
                    <a:pt x="248695" y="3520474"/>
                    <a:pt x="272505" y="3641991"/>
                  </a:cubicBezTo>
                  <a:cubicBezTo>
                    <a:pt x="299073" y="3770621"/>
                    <a:pt x="337110" y="3893154"/>
                    <a:pt x="385891" y="4006104"/>
                  </a:cubicBezTo>
                  <a:lnTo>
                    <a:pt x="386182" y="4006685"/>
                  </a:lnTo>
                  <a:lnTo>
                    <a:pt x="386472" y="4007266"/>
                  </a:lnTo>
                  <a:cubicBezTo>
                    <a:pt x="394747" y="4027591"/>
                    <a:pt x="404039" y="4047626"/>
                    <a:pt x="413911" y="4068823"/>
                  </a:cubicBezTo>
                  <a:cubicBezTo>
                    <a:pt x="417686" y="4077098"/>
                    <a:pt x="421606" y="4085374"/>
                    <a:pt x="425380" y="4093794"/>
                  </a:cubicBezTo>
                  <a:cubicBezTo>
                    <a:pt x="428865" y="4100908"/>
                    <a:pt x="432349" y="4107876"/>
                    <a:pt x="435834" y="4114845"/>
                  </a:cubicBezTo>
                  <a:cubicBezTo>
                    <a:pt x="446867" y="4136913"/>
                    <a:pt x="457320" y="4157819"/>
                    <a:pt x="468644" y="4178435"/>
                  </a:cubicBezTo>
                  <a:lnTo>
                    <a:pt x="468935" y="4179015"/>
                  </a:lnTo>
                  <a:lnTo>
                    <a:pt x="469225" y="4179596"/>
                  </a:lnTo>
                  <a:cubicBezTo>
                    <a:pt x="495213" y="4229103"/>
                    <a:pt x="525120" y="4280352"/>
                    <a:pt x="566496" y="4345828"/>
                  </a:cubicBezTo>
                  <a:cubicBezTo>
                    <a:pt x="598727" y="4397368"/>
                    <a:pt x="633135" y="4447745"/>
                    <a:pt x="674366" y="4507124"/>
                  </a:cubicBezTo>
                  <a:cubicBezTo>
                    <a:pt x="713129" y="4561713"/>
                    <a:pt x="753199" y="4615139"/>
                    <a:pt x="790946" y="4665372"/>
                  </a:cubicBezTo>
                  <a:cubicBezTo>
                    <a:pt x="839001" y="4729106"/>
                    <a:pt x="889379" y="4793421"/>
                    <a:pt x="938015" y="4855559"/>
                  </a:cubicBezTo>
                  <a:cubicBezTo>
                    <a:pt x="969955" y="4896355"/>
                    <a:pt x="1003056" y="4938457"/>
                    <a:pt x="1035286" y="4980269"/>
                  </a:cubicBezTo>
                  <a:cubicBezTo>
                    <a:pt x="1069113" y="5023969"/>
                    <a:pt x="1113684" y="5081606"/>
                    <a:pt x="1158254" y="5140985"/>
                  </a:cubicBezTo>
                  <a:cubicBezTo>
                    <a:pt x="1179451" y="5169005"/>
                    <a:pt x="1200647" y="5198186"/>
                    <a:pt x="1221118" y="5226351"/>
                  </a:cubicBezTo>
                  <a:cubicBezTo>
                    <a:pt x="1240572" y="5253065"/>
                    <a:pt x="1259010" y="5278471"/>
                    <a:pt x="1277448" y="5303007"/>
                  </a:cubicBezTo>
                  <a:lnTo>
                    <a:pt x="1277739" y="5303297"/>
                  </a:lnTo>
                  <a:lnTo>
                    <a:pt x="1278029" y="5303588"/>
                  </a:lnTo>
                  <a:cubicBezTo>
                    <a:pt x="1309824" y="5347287"/>
                    <a:pt x="1343796" y="5391132"/>
                    <a:pt x="1376607" y="5433525"/>
                  </a:cubicBezTo>
                  <a:lnTo>
                    <a:pt x="1395625" y="5458060"/>
                  </a:lnTo>
                  <a:lnTo>
                    <a:pt x="1405207" y="5469965"/>
                  </a:lnTo>
                  <a:cubicBezTo>
                    <a:pt x="1442083" y="5515552"/>
                    <a:pt x="1479976" y="5562736"/>
                    <a:pt x="1518739" y="5607597"/>
                  </a:cubicBezTo>
                  <a:cubicBezTo>
                    <a:pt x="1603960" y="5707481"/>
                    <a:pt x="1691650" y="5802139"/>
                    <a:pt x="1779194" y="5888957"/>
                  </a:cubicBezTo>
                  <a:cubicBezTo>
                    <a:pt x="1965606" y="6072902"/>
                    <a:pt x="2161746" y="6230423"/>
                    <a:pt x="2361805" y="6356876"/>
                  </a:cubicBezTo>
                  <a:cubicBezTo>
                    <a:pt x="2475047" y="6427870"/>
                    <a:pt x="2579867" y="6485217"/>
                    <a:pt x="2682656" y="6532110"/>
                  </a:cubicBezTo>
                  <a:lnTo>
                    <a:pt x="2682946" y="6532255"/>
                  </a:lnTo>
                  <a:lnTo>
                    <a:pt x="2683236" y="6532400"/>
                  </a:lnTo>
                  <a:cubicBezTo>
                    <a:pt x="2787767" y="6581616"/>
                    <a:pt x="2901734" y="6626187"/>
                    <a:pt x="3021944" y="6664805"/>
                  </a:cubicBezTo>
                  <a:cubicBezTo>
                    <a:pt x="3132572" y="6700374"/>
                    <a:pt x="3251620" y="6731298"/>
                    <a:pt x="3375605" y="6756415"/>
                  </a:cubicBezTo>
                  <a:cubicBezTo>
                    <a:pt x="3432661" y="6767738"/>
                    <a:pt x="3493201" y="6777901"/>
                    <a:pt x="3555048" y="6786612"/>
                  </a:cubicBezTo>
                  <a:cubicBezTo>
                    <a:pt x="3613121" y="6794742"/>
                    <a:pt x="3673807" y="6801566"/>
                    <a:pt x="3735218" y="6807083"/>
                  </a:cubicBezTo>
                  <a:cubicBezTo>
                    <a:pt x="3852670" y="6817826"/>
                    <a:pt x="3974622" y="6823052"/>
                    <a:pt x="4108188" y="6823343"/>
                  </a:cubicBezTo>
                  <a:lnTo>
                    <a:pt x="4126917" y="6823343"/>
                  </a:lnTo>
                  <a:cubicBezTo>
                    <a:pt x="4135192" y="6823488"/>
                    <a:pt x="4143322" y="6823488"/>
                    <a:pt x="4151597" y="6823488"/>
                  </a:cubicBezTo>
                  <a:cubicBezTo>
                    <a:pt x="4171487" y="6823488"/>
                    <a:pt x="4186296" y="6823343"/>
                    <a:pt x="4199652" y="6822763"/>
                  </a:cubicBezTo>
                  <a:lnTo>
                    <a:pt x="4200088" y="6822763"/>
                  </a:lnTo>
                  <a:lnTo>
                    <a:pt x="4200523" y="6822763"/>
                  </a:lnTo>
                  <a:lnTo>
                    <a:pt x="4245675" y="6821601"/>
                  </a:lnTo>
                  <a:lnTo>
                    <a:pt x="4291117" y="6819277"/>
                  </a:lnTo>
                  <a:cubicBezTo>
                    <a:pt x="4342801" y="6816955"/>
                    <a:pt x="4397825" y="6812164"/>
                    <a:pt x="4469108" y="6803743"/>
                  </a:cubicBezTo>
                  <a:cubicBezTo>
                    <a:pt x="4700672" y="6775433"/>
                    <a:pt x="4932236" y="6712860"/>
                    <a:pt x="5157267" y="6617766"/>
                  </a:cubicBezTo>
                  <a:cubicBezTo>
                    <a:pt x="5260490" y="6574648"/>
                    <a:pt x="5367344" y="6521656"/>
                    <a:pt x="5484069" y="6455744"/>
                  </a:cubicBezTo>
                  <a:cubicBezTo>
                    <a:pt x="5584535" y="6399414"/>
                    <a:pt x="5688194" y="6334663"/>
                    <a:pt x="5801144" y="6257717"/>
                  </a:cubicBezTo>
                  <a:cubicBezTo>
                    <a:pt x="5894061" y="6194419"/>
                    <a:pt x="5992638" y="6122844"/>
                    <a:pt x="6111106" y="6032542"/>
                  </a:cubicBezTo>
                  <a:cubicBezTo>
                    <a:pt x="6163081" y="5993052"/>
                    <a:pt x="6215491" y="5951676"/>
                    <a:pt x="6264127" y="5913203"/>
                  </a:cubicBezTo>
                  <a:lnTo>
                    <a:pt x="6394458" y="5808939"/>
                  </a:lnTo>
                  <a:lnTo>
                    <a:pt x="6394458" y="6858000"/>
                  </a:lnTo>
                  <a:lnTo>
                    <a:pt x="2234128" y="6858000"/>
                  </a:lnTo>
                  <a:lnTo>
                    <a:pt x="2151583" y="6802146"/>
                  </a:lnTo>
                  <a:cubicBezTo>
                    <a:pt x="1509012" y="6424386"/>
                    <a:pt x="970245" y="5884748"/>
                    <a:pt x="593791" y="5241450"/>
                  </a:cubicBezTo>
                  <a:cubicBezTo>
                    <a:pt x="205286" y="4577683"/>
                    <a:pt x="0" y="3818240"/>
                    <a:pt x="0" y="3044861"/>
                  </a:cubicBezTo>
                  <a:cubicBezTo>
                    <a:pt x="0" y="2457023"/>
                    <a:pt x="115129" y="1886606"/>
                    <a:pt x="342337" y="1349581"/>
                  </a:cubicBezTo>
                  <a:cubicBezTo>
                    <a:pt x="534284" y="895692"/>
                    <a:pt x="798705" y="482372"/>
                    <a:pt x="1129762" y="1181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96B5C1-88E1-3A27-7C38-CF8D1FB7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266" y="0"/>
              <a:ext cx="6419426" cy="6858000"/>
            </a:xfrm>
            <a:custGeom>
              <a:avLst/>
              <a:gdLst>
                <a:gd name="connsiteX0" fmla="*/ 6419426 w 6419426"/>
                <a:gd name="connsiteY0" fmla="*/ 6276207 h 6858000"/>
                <a:gd name="connsiteX1" fmla="*/ 6419426 w 6419426"/>
                <a:gd name="connsiteY1" fmla="*/ 6858000 h 6858000"/>
                <a:gd name="connsiteX2" fmla="*/ 5377226 w 6419426"/>
                <a:gd name="connsiteY2" fmla="*/ 6858000 h 6858000"/>
                <a:gd name="connsiteX3" fmla="*/ 5526079 w 6419426"/>
                <a:gd name="connsiteY3" fmla="*/ 6799309 h 6858000"/>
                <a:gd name="connsiteX4" fmla="*/ 6372097 w 6419426"/>
                <a:gd name="connsiteY4" fmla="*/ 6313400 h 6858000"/>
                <a:gd name="connsiteX5" fmla="*/ 0 w 6419426"/>
                <a:gd name="connsiteY5" fmla="*/ 3944218 h 6858000"/>
                <a:gd name="connsiteX6" fmla="*/ 31811 w 6419426"/>
                <a:gd name="connsiteY6" fmla="*/ 4082046 h 6858000"/>
                <a:gd name="connsiteX7" fmla="*/ 2375871 w 6419426"/>
                <a:gd name="connsiteY7" fmla="*/ 6799309 h 6858000"/>
                <a:gd name="connsiteX8" fmla="*/ 2524724 w 6419426"/>
                <a:gd name="connsiteY8" fmla="*/ 6858000 h 6858000"/>
                <a:gd name="connsiteX9" fmla="*/ 0 w 6419426"/>
                <a:gd name="connsiteY9" fmla="*/ 6858000 h 6858000"/>
                <a:gd name="connsiteX10" fmla="*/ 0 w 6419426"/>
                <a:gd name="connsiteY10" fmla="*/ 0 h 6858000"/>
                <a:gd name="connsiteX11" fmla="*/ 1320019 w 6419426"/>
                <a:gd name="connsiteY11" fmla="*/ 0 h 6858000"/>
                <a:gd name="connsiteX12" fmla="*/ 1089625 w 6419426"/>
                <a:gd name="connsiteY12" fmla="*/ 209396 h 6858000"/>
                <a:gd name="connsiteX13" fmla="*/ 31811 w 6419426"/>
                <a:gd name="connsiteY13" fmla="*/ 2059448 h 6858000"/>
                <a:gd name="connsiteX14" fmla="*/ 0 w 6419426"/>
                <a:gd name="connsiteY14" fmla="*/ 219727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9426" h="6858000">
                  <a:moveTo>
                    <a:pt x="6419426" y="6276207"/>
                  </a:moveTo>
                  <a:lnTo>
                    <a:pt x="6419426" y="6858000"/>
                  </a:lnTo>
                  <a:lnTo>
                    <a:pt x="5377226" y="6858000"/>
                  </a:lnTo>
                  <a:lnTo>
                    <a:pt x="5526079" y="6799309"/>
                  </a:lnTo>
                  <a:cubicBezTo>
                    <a:pt x="5828657" y="6671330"/>
                    <a:pt x="6112428" y="6507594"/>
                    <a:pt x="6372097" y="6313400"/>
                  </a:cubicBezTo>
                  <a:close/>
                  <a:moveTo>
                    <a:pt x="0" y="3944218"/>
                  </a:moveTo>
                  <a:lnTo>
                    <a:pt x="31811" y="4082046"/>
                  </a:lnTo>
                  <a:cubicBezTo>
                    <a:pt x="347839" y="5310348"/>
                    <a:pt x="1226077" y="6312987"/>
                    <a:pt x="2375871" y="6799309"/>
                  </a:cubicBezTo>
                  <a:lnTo>
                    <a:pt x="252472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1320019" y="0"/>
                  </a:lnTo>
                  <a:lnTo>
                    <a:pt x="1089625" y="209396"/>
                  </a:lnTo>
                  <a:cubicBezTo>
                    <a:pt x="586180" y="712841"/>
                    <a:pt x="214775" y="1348326"/>
                    <a:pt x="31811" y="2059448"/>
                  </a:cubicBezTo>
                  <a:lnTo>
                    <a:pt x="0" y="2197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350FE22-02C5-3A81-E881-2420C2DFB2EF}"/>
              </a:ext>
            </a:extLst>
          </p:cNvPr>
          <p:cNvSpPr/>
          <p:nvPr/>
        </p:nvSpPr>
        <p:spPr>
          <a:xfrm rot="5400000">
            <a:off x="5497217" y="-5497216"/>
            <a:ext cx="1197569" cy="12191999"/>
          </a:xfrm>
          <a:prstGeom prst="rect">
            <a:avLst/>
          </a:prstGeom>
          <a:solidFill>
            <a:srgbClr val="0114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How can it help?</a:t>
            </a:r>
            <a:endParaRPr lang="en-GB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DC6F570-A54D-7C94-6A56-2171A4B40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340114"/>
              </p:ext>
            </p:extLst>
          </p:nvPr>
        </p:nvGraphicFramePr>
        <p:xfrm>
          <a:off x="753324" y="2030338"/>
          <a:ext cx="10927830" cy="3874212"/>
        </p:xfrm>
        <a:graphic>
          <a:graphicData uri="http://schemas.openxmlformats.org/drawingml/2006/table">
            <a:tbl>
              <a:tblPr/>
              <a:tblGrid>
                <a:gridCol w="3813209">
                  <a:extLst>
                    <a:ext uri="{9D8B030D-6E8A-4147-A177-3AD203B41FA5}">
                      <a16:colId xmlns:a16="http://schemas.microsoft.com/office/drawing/2014/main" val="1809852020"/>
                    </a:ext>
                  </a:extLst>
                </a:gridCol>
                <a:gridCol w="7114621">
                  <a:extLst>
                    <a:ext uri="{9D8B030D-6E8A-4147-A177-3AD203B41FA5}">
                      <a16:colId xmlns:a16="http://schemas.microsoft.com/office/drawing/2014/main" val="4045934830"/>
                    </a:ext>
                  </a:extLst>
                </a:gridCol>
              </a:tblGrid>
              <a:tr h="430468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GB" sz="1900" b="0" i="0" u="none" strike="noStrike" dirty="0">
                          <a:effectLst/>
                          <a:latin typeface="Arial" panose="020B0604020202020204" pitchFamily="34" charset="0"/>
                        </a:rPr>
                        <a:t>Tool</a:t>
                      </a:r>
                    </a:p>
                  </a:txBody>
                  <a:tcPr marL="97834" marR="97834" marT="48917" marB="48917">
                    <a:lnL w="4826" cap="flat" cmpd="sng" algn="ctr">
                      <a:solidFill>
                        <a:srgbClr val="50B9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D0B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50B9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D0B9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endParaRPr lang="en-GB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834" marR="97834" marT="48917" marB="48917">
                    <a:lnL w="4826" cap="flat" cmpd="sng" algn="ctr">
                      <a:solidFill>
                        <a:srgbClr val="D0B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D0B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D0B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D0B9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504185"/>
                  </a:ext>
                </a:extLst>
              </a:tr>
              <a:tr h="430468"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GB" sz="1900" b="0" i="0" u="none" strike="noStrike">
                          <a:effectLst/>
                          <a:latin typeface="Arial" panose="020B0604020202020204" pitchFamily="34" charset="0"/>
                        </a:rPr>
                        <a:t>Copilot Chat (Edge)</a:t>
                      </a:r>
                    </a:p>
                  </a:txBody>
                  <a:tcPr marL="97834" marR="97834" marT="48917" marB="48917" anchor="ctr">
                    <a:lnL w="4826" cap="flat" cmpd="sng" algn="ctr">
                      <a:solidFill>
                        <a:srgbClr val="D0B9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D0B9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D0B9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50B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GB" sz="1900" b="0" i="0" u="none" strike="noStrike" dirty="0">
                          <a:effectLst/>
                          <a:latin typeface="Arial" panose="020B0604020202020204" pitchFamily="34" charset="0"/>
                        </a:rPr>
                        <a:t>Ask anything with enterprise-protected data</a:t>
                      </a:r>
                    </a:p>
                  </a:txBody>
                  <a:tcPr marL="97834" marR="97834" marT="48917" marB="48917" anchor="ctr">
                    <a:lnL w="4826" cap="flat" cmpd="sng" algn="ctr">
                      <a:solidFill>
                        <a:srgbClr val="D0B9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D0B9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D0B9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50B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995176"/>
                  </a:ext>
                </a:extLst>
              </a:tr>
              <a:tr h="430468"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GB" sz="1900" b="0" i="0" u="none" strike="noStrike">
                          <a:effectLst/>
                          <a:latin typeface="Arial" panose="020B0604020202020204" pitchFamily="34" charset="0"/>
                        </a:rPr>
                        <a:t>Word Copilot</a:t>
                      </a:r>
                    </a:p>
                  </a:txBody>
                  <a:tcPr marL="97834" marR="97834" marT="48917" marB="48917" anchor="ctr">
                    <a:lnL w="4826" cap="flat" cmpd="sng" algn="ctr">
                      <a:solidFill>
                        <a:srgbClr val="50B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50B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50B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50C3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fr-FR" sz="1900" b="0" i="0" u="none" strike="noStrike" dirty="0">
                          <a:effectLst/>
                          <a:latin typeface="Arial" panose="020B0604020202020204" pitchFamily="34" charset="0"/>
                        </a:rPr>
                        <a:t>Draft papers, rewrite paragraphs, cite sources</a:t>
                      </a:r>
                    </a:p>
                  </a:txBody>
                  <a:tcPr marL="97834" marR="97834" marT="48917" marB="48917" anchor="ctr">
                    <a:lnL w="4826" cap="flat" cmpd="sng" algn="ctr">
                      <a:solidFill>
                        <a:srgbClr val="50B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50B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50B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50C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044428"/>
                  </a:ext>
                </a:extLst>
              </a:tr>
              <a:tr h="430468"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GB" sz="1900" b="0" i="0" u="none" strike="noStrike" dirty="0">
                          <a:effectLst/>
                          <a:latin typeface="Arial" panose="020B0604020202020204" pitchFamily="34" charset="0"/>
                        </a:rPr>
                        <a:t>Excel Copilot</a:t>
                      </a:r>
                    </a:p>
                  </a:txBody>
                  <a:tcPr marL="97834" marR="97834" marT="48917" marB="48917" anchor="ctr">
                    <a:lnL w="4826" cap="flat" cmpd="sng" algn="ctr">
                      <a:solidFill>
                        <a:srgbClr val="50C3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50C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50C3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D0C3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GB" sz="1900" b="0" i="0" u="none" strike="noStrike" dirty="0">
                          <a:effectLst/>
                          <a:latin typeface="Arial" panose="020B0604020202020204" pitchFamily="34" charset="0"/>
                        </a:rPr>
                        <a:t>Summarise data, generate charts, run Python quick-analysis</a:t>
                      </a:r>
                    </a:p>
                  </a:txBody>
                  <a:tcPr marL="97834" marR="97834" marT="48917" marB="48917" anchor="ctr">
                    <a:lnL w="4826" cap="flat" cmpd="sng" algn="ctr">
                      <a:solidFill>
                        <a:srgbClr val="50C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50C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50C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50C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565651"/>
                  </a:ext>
                </a:extLst>
              </a:tr>
              <a:tr h="430468"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GB" sz="1900" b="0" i="0" u="none" strike="noStrike">
                          <a:effectLst/>
                          <a:latin typeface="Arial" panose="020B0604020202020204" pitchFamily="34" charset="0"/>
                        </a:rPr>
                        <a:t>PowerPoint Copilot</a:t>
                      </a:r>
                    </a:p>
                  </a:txBody>
                  <a:tcPr marL="97834" marR="97834" marT="48917" marB="48917" anchor="ctr">
                    <a:lnL w="4826" cap="flat" cmpd="sng" algn="ctr">
                      <a:solidFill>
                        <a:srgbClr val="D0C3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50C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D0C3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D0BB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GB" sz="1900" b="0" i="0" u="none" strike="noStrike" dirty="0">
                          <a:effectLst/>
                          <a:latin typeface="Arial" panose="020B0604020202020204" pitchFamily="34" charset="0"/>
                        </a:rPr>
                        <a:t>Build slide decks from outlines &amp; add speaker notes</a:t>
                      </a:r>
                    </a:p>
                  </a:txBody>
                  <a:tcPr marL="97834" marR="97834" marT="48917" marB="48917" anchor="ctr">
                    <a:lnL w="4826" cap="flat" cmpd="sng" algn="ctr">
                      <a:solidFill>
                        <a:srgbClr val="50C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50C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50C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50B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637418"/>
                  </a:ext>
                </a:extLst>
              </a:tr>
              <a:tr h="430468"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GB" sz="1900" b="0" i="0" u="none" strike="noStrike">
                          <a:effectLst/>
                          <a:latin typeface="Arial" panose="020B0604020202020204" pitchFamily="34" charset="0"/>
                        </a:rPr>
                        <a:t>Teams Meeting Recap</a:t>
                      </a:r>
                    </a:p>
                  </a:txBody>
                  <a:tcPr marL="97834" marR="97834" marT="48917" marB="48917" anchor="ctr">
                    <a:lnL w="4826" cap="flat" cmpd="sng" algn="ctr">
                      <a:solidFill>
                        <a:srgbClr val="D0BB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50B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D0BB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D0B5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GB" sz="1900" b="0" i="0" u="none" strike="noStrike" dirty="0">
                          <a:effectLst/>
                          <a:latin typeface="Arial" panose="020B0604020202020204" pitchFamily="34" charset="0"/>
                        </a:rPr>
                        <a:t>Instant transcript, tasks &amp; smart summary</a:t>
                      </a:r>
                    </a:p>
                  </a:txBody>
                  <a:tcPr marL="97834" marR="97834" marT="48917" marB="48917" anchor="ctr">
                    <a:lnL w="4826" cap="flat" cmpd="sng" algn="ctr">
                      <a:solidFill>
                        <a:srgbClr val="50B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50B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50B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D0C7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425562"/>
                  </a:ext>
                </a:extLst>
              </a:tr>
              <a:tr h="430468"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GB" sz="1900" b="0" i="0" u="none" strike="noStrike">
                          <a:effectLst/>
                          <a:latin typeface="Arial" panose="020B0604020202020204" pitchFamily="34" charset="0"/>
                        </a:rPr>
                        <a:t>Clipchamp AI</a:t>
                      </a:r>
                    </a:p>
                  </a:txBody>
                  <a:tcPr marL="97834" marR="97834" marT="48917" marB="48917" anchor="ctr">
                    <a:lnL w="4826" cap="flat" cmpd="sng" algn="ctr">
                      <a:solidFill>
                        <a:srgbClr val="D0B5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D0C7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D0B5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D0B5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GB" sz="1900" b="0" i="0" u="none" strike="noStrike">
                          <a:effectLst/>
                          <a:latin typeface="Arial" panose="020B0604020202020204" pitchFamily="34" charset="0"/>
                        </a:rPr>
                        <a:t>Auto-edit lab demo videos</a:t>
                      </a:r>
                    </a:p>
                  </a:txBody>
                  <a:tcPr marL="97834" marR="97834" marT="48917" marB="48917" anchor="ctr">
                    <a:lnL w="4826" cap="flat" cmpd="sng" algn="ctr">
                      <a:solidFill>
                        <a:srgbClr val="D0C7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D0C7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D0C7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50C1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22099"/>
                  </a:ext>
                </a:extLst>
              </a:tr>
              <a:tr h="430468"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GB" sz="1900" b="0" i="0" u="none" strike="noStrike" dirty="0">
                          <a:effectLst/>
                          <a:latin typeface="Arial" panose="020B0604020202020204" pitchFamily="34" charset="0"/>
                        </a:rPr>
                        <a:t>Image Creators</a:t>
                      </a:r>
                    </a:p>
                  </a:txBody>
                  <a:tcPr marL="97834" marR="97834" marT="48917" marB="48917" anchor="ctr">
                    <a:lnL w="4826" cap="flat" cmpd="sng" algn="ctr">
                      <a:solidFill>
                        <a:srgbClr val="D0B5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50C1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D0B5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50AE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GB" sz="1900" b="0" i="0" u="none" strike="noStrike">
                          <a:effectLst/>
                          <a:latin typeface="Arial" panose="020B0604020202020204" pitchFamily="34" charset="0"/>
                        </a:rPr>
                        <a:t>Generate licence-free scientific diagrams</a:t>
                      </a:r>
                    </a:p>
                  </a:txBody>
                  <a:tcPr marL="97834" marR="97834" marT="48917" marB="48917" anchor="ctr">
                    <a:lnL w="4826" cap="flat" cmpd="sng" algn="ctr">
                      <a:solidFill>
                        <a:srgbClr val="50C1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50C1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50C1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D0B5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889293"/>
                  </a:ext>
                </a:extLst>
              </a:tr>
              <a:tr h="430468"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GB" sz="1900" b="0" i="0" u="none" strike="noStrike">
                          <a:effectLst/>
                          <a:latin typeface="Arial" panose="020B0604020202020204" pitchFamily="34" charset="0"/>
                        </a:rPr>
                        <a:t>Viva Insights</a:t>
                      </a:r>
                    </a:p>
                  </a:txBody>
                  <a:tcPr marL="97834" marR="97834" marT="48917" marB="48917" anchor="ctr">
                    <a:lnL w="4826" cap="flat" cmpd="sng" algn="ctr">
                      <a:solidFill>
                        <a:srgbClr val="50AE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D0B5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50AE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50AE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GB" sz="1900" b="0" i="0" u="none" strike="noStrike" dirty="0">
                          <a:effectLst/>
                          <a:latin typeface="Arial" panose="020B0604020202020204" pitchFamily="34" charset="0"/>
                        </a:rPr>
                        <a:t>Personal productivity coaching via GenAI</a:t>
                      </a:r>
                    </a:p>
                  </a:txBody>
                  <a:tcPr marL="97834" marR="97834" marT="48917" marB="48917" anchor="ctr">
                    <a:lnL w="4826" cap="flat" cmpd="sng" algn="ctr">
                      <a:solidFill>
                        <a:srgbClr val="D0B5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D0B5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D0B5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D0B5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473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03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0DFA0FD-AB28-4B25-B870-4D2BBC35B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628DFB-9CD1-4E2B-8B44-9FDF7E80F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9564" y="0"/>
            <a:ext cx="6648564" cy="6858000"/>
            <a:chOff x="5705128" y="0"/>
            <a:chExt cx="6648564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CB07514-66C4-498E-85FA-6CCDFB253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8018" y="0"/>
              <a:ext cx="6485674" cy="6858000"/>
            </a:xfrm>
            <a:custGeom>
              <a:avLst/>
              <a:gdLst>
                <a:gd name="connsiteX0" fmla="*/ 1720317 w 6237794"/>
                <a:gd name="connsiteY0" fmla="*/ 0 h 6858000"/>
                <a:gd name="connsiteX1" fmla="*/ 2433560 w 6237794"/>
                <a:gd name="connsiteY1" fmla="*/ 0 h 6858000"/>
                <a:gd name="connsiteX2" fmla="*/ 2351473 w 6237794"/>
                <a:gd name="connsiteY2" fmla="*/ 41605 h 6858000"/>
                <a:gd name="connsiteX3" fmla="*/ 1473152 w 6237794"/>
                <a:gd name="connsiteY3" fmla="*/ 667521 h 6858000"/>
                <a:gd name="connsiteX4" fmla="*/ 982876 w 6237794"/>
                <a:gd name="connsiteY4" fmla="*/ 1193803 h 6858000"/>
                <a:gd name="connsiteX5" fmla="*/ 595242 w 6237794"/>
                <a:gd name="connsiteY5" fmla="*/ 1798192 h 6858000"/>
                <a:gd name="connsiteX6" fmla="*/ 332174 w 6237794"/>
                <a:gd name="connsiteY6" fmla="*/ 2466315 h 6858000"/>
                <a:gd name="connsiteX7" fmla="*/ 236500 w 6237794"/>
                <a:gd name="connsiteY7" fmla="*/ 3178573 h 6858000"/>
                <a:gd name="connsiteX8" fmla="*/ 276860 w 6237794"/>
                <a:gd name="connsiteY8" fmla="*/ 3527298 h 6858000"/>
                <a:gd name="connsiteX9" fmla="*/ 396054 w 6237794"/>
                <a:gd name="connsiteY9" fmla="*/ 3853520 h 6858000"/>
                <a:gd name="connsiteX10" fmla="*/ 479243 w 6237794"/>
                <a:gd name="connsiteY10" fmla="*/ 4007121 h 6858000"/>
                <a:gd name="connsiteX11" fmla="*/ 574772 w 6237794"/>
                <a:gd name="connsiteY11" fmla="*/ 4155787 h 6858000"/>
                <a:gd name="connsiteX12" fmla="*/ 795447 w 6237794"/>
                <a:gd name="connsiteY12" fmla="*/ 4443100 h 6858000"/>
                <a:gd name="connsiteX13" fmla="*/ 1034270 w 6237794"/>
                <a:gd name="connsiteY13" fmla="*/ 4732591 h 6858000"/>
                <a:gd name="connsiteX14" fmla="*/ 1153028 w 6237794"/>
                <a:gd name="connsiteY14" fmla="*/ 4883725 h 6858000"/>
                <a:gd name="connsiteX15" fmla="*/ 1210084 w 6237794"/>
                <a:gd name="connsiteY15" fmla="*/ 4957912 h 6858000"/>
                <a:gd name="connsiteX16" fmla="*/ 1265979 w 6237794"/>
                <a:gd name="connsiteY16" fmla="*/ 5028906 h 6858000"/>
                <a:gd name="connsiteX17" fmla="*/ 1746238 w 6237794"/>
                <a:gd name="connsiteY17" fmla="*/ 5553590 h 6858000"/>
                <a:gd name="connsiteX18" fmla="*/ 2001611 w 6237794"/>
                <a:gd name="connsiteY18" fmla="*/ 5789654 h 6858000"/>
                <a:gd name="connsiteX19" fmla="*/ 2269035 w 6237794"/>
                <a:gd name="connsiteY19" fmla="*/ 6007280 h 6858000"/>
                <a:gd name="connsiteX20" fmla="*/ 2866455 w 6237794"/>
                <a:gd name="connsiteY20" fmla="*/ 6351505 h 6858000"/>
                <a:gd name="connsiteX21" fmla="*/ 3200661 w 6237794"/>
                <a:gd name="connsiteY21" fmla="*/ 6448777 h 6858000"/>
                <a:gd name="connsiteX22" fmla="*/ 3286318 w 6237794"/>
                <a:gd name="connsiteY22" fmla="*/ 6465908 h 6858000"/>
                <a:gd name="connsiteX23" fmla="*/ 3372701 w 6237794"/>
                <a:gd name="connsiteY23" fmla="*/ 6480281 h 6858000"/>
                <a:gd name="connsiteX24" fmla="*/ 3547063 w 6237794"/>
                <a:gd name="connsiteY24" fmla="*/ 6500896 h 6858000"/>
                <a:gd name="connsiteX25" fmla="*/ 3634753 w 6237794"/>
                <a:gd name="connsiteY25" fmla="*/ 6507575 h 6858000"/>
                <a:gd name="connsiteX26" fmla="*/ 3722733 w 6237794"/>
                <a:gd name="connsiteY26" fmla="*/ 6512221 h 6858000"/>
                <a:gd name="connsiteX27" fmla="*/ 3811003 w 6237794"/>
                <a:gd name="connsiteY27" fmla="*/ 6514253 h 6858000"/>
                <a:gd name="connsiteX28" fmla="*/ 3899418 w 6237794"/>
                <a:gd name="connsiteY28" fmla="*/ 6513817 h 6858000"/>
                <a:gd name="connsiteX29" fmla="*/ 3943698 w 6237794"/>
                <a:gd name="connsiteY29" fmla="*/ 6513381 h 6858000"/>
                <a:gd name="connsiteX30" fmla="*/ 3986381 w 6237794"/>
                <a:gd name="connsiteY30" fmla="*/ 6511495 h 6858000"/>
                <a:gd name="connsiteX31" fmla="*/ 4028919 w 6237794"/>
                <a:gd name="connsiteY31" fmla="*/ 6509317 h 6858000"/>
                <a:gd name="connsiteX32" fmla="*/ 4071312 w 6237794"/>
                <a:gd name="connsiteY32" fmla="*/ 6505833 h 6858000"/>
                <a:gd name="connsiteX33" fmla="*/ 4239432 w 6237794"/>
                <a:gd name="connsiteY33" fmla="*/ 6485072 h 6858000"/>
                <a:gd name="connsiteX34" fmla="*/ 4879826 w 6237794"/>
                <a:gd name="connsiteY34" fmla="*/ 6274849 h 6858000"/>
                <a:gd name="connsiteX35" fmla="*/ 5471439 w 6237794"/>
                <a:gd name="connsiteY35" fmla="*/ 5906235 h 6858000"/>
                <a:gd name="connsiteX36" fmla="*/ 5614877 w 6237794"/>
                <a:gd name="connsiteY36" fmla="*/ 5797930 h 6858000"/>
                <a:gd name="connsiteX37" fmla="*/ 5758316 w 6237794"/>
                <a:gd name="connsiteY37" fmla="*/ 5685995 h 6858000"/>
                <a:gd name="connsiteX38" fmla="*/ 6048824 w 6237794"/>
                <a:gd name="connsiteY38" fmla="*/ 5453705 h 6858000"/>
                <a:gd name="connsiteX39" fmla="*/ 6237794 w 6237794"/>
                <a:gd name="connsiteY39" fmla="*/ 5308644 h 6858000"/>
                <a:gd name="connsiteX40" fmla="*/ 6237794 w 6237794"/>
                <a:gd name="connsiteY40" fmla="*/ 6081399 h 6858000"/>
                <a:gd name="connsiteX41" fmla="*/ 6123011 w 6237794"/>
                <a:gd name="connsiteY41" fmla="*/ 6166399 h 6858000"/>
                <a:gd name="connsiteX42" fmla="*/ 5965925 w 6237794"/>
                <a:gd name="connsiteY42" fmla="*/ 6278479 h 6858000"/>
                <a:gd name="connsiteX43" fmla="*/ 5803903 w 6237794"/>
                <a:gd name="connsiteY43" fmla="*/ 6387364 h 6858000"/>
                <a:gd name="connsiteX44" fmla="*/ 5463744 w 6237794"/>
                <a:gd name="connsiteY44" fmla="*/ 6591780 h 6858000"/>
                <a:gd name="connsiteX45" fmla="*/ 5097888 w 6237794"/>
                <a:gd name="connsiteY45" fmla="*/ 6765562 h 6858000"/>
                <a:gd name="connsiteX46" fmla="*/ 4905602 w 6237794"/>
                <a:gd name="connsiteY46" fmla="*/ 6836446 h 6858000"/>
                <a:gd name="connsiteX47" fmla="*/ 4831447 w 6237794"/>
                <a:gd name="connsiteY47" fmla="*/ 6858000 h 6858000"/>
                <a:gd name="connsiteX48" fmla="*/ 3036485 w 6237794"/>
                <a:gd name="connsiteY48" fmla="*/ 6858000 h 6858000"/>
                <a:gd name="connsiteX49" fmla="*/ 2911533 w 6237794"/>
                <a:gd name="connsiteY49" fmla="*/ 6825558 h 6858000"/>
                <a:gd name="connsiteX50" fmla="*/ 2719386 w 6237794"/>
                <a:gd name="connsiteY50" fmla="*/ 6767158 h 6858000"/>
                <a:gd name="connsiteX51" fmla="*/ 1980415 w 6237794"/>
                <a:gd name="connsiteY51" fmla="*/ 6440210 h 6858000"/>
                <a:gd name="connsiteX52" fmla="*/ 1357588 w 6237794"/>
                <a:gd name="connsiteY52" fmla="*/ 5931206 h 6858000"/>
                <a:gd name="connsiteX53" fmla="*/ 1105118 w 6237794"/>
                <a:gd name="connsiteY53" fmla="*/ 5624874 h 6858000"/>
                <a:gd name="connsiteX54" fmla="*/ 884588 w 6237794"/>
                <a:gd name="connsiteY54" fmla="*/ 5300539 h 6858000"/>
                <a:gd name="connsiteX55" fmla="*/ 833049 w 6237794"/>
                <a:gd name="connsiteY55" fmla="*/ 5217931 h 6858000"/>
                <a:gd name="connsiteX56" fmla="*/ 783833 w 6237794"/>
                <a:gd name="connsiteY56" fmla="*/ 5137791 h 6858000"/>
                <a:gd name="connsiteX57" fmla="*/ 686706 w 6237794"/>
                <a:gd name="connsiteY57" fmla="*/ 4982447 h 6858000"/>
                <a:gd name="connsiteX58" fmla="*/ 485485 w 6237794"/>
                <a:gd name="connsiteY58" fmla="*/ 4665082 h 6858000"/>
                <a:gd name="connsiteX59" fmla="*/ 289055 w 6237794"/>
                <a:gd name="connsiteY59" fmla="*/ 4329568 h 6858000"/>
                <a:gd name="connsiteX60" fmla="*/ 200495 w 6237794"/>
                <a:gd name="connsiteY60" fmla="*/ 4151721 h 6858000"/>
                <a:gd name="connsiteX61" fmla="*/ 125291 w 6237794"/>
                <a:gd name="connsiteY61" fmla="*/ 3965600 h 6858000"/>
                <a:gd name="connsiteX62" fmla="*/ 67654 w 6237794"/>
                <a:gd name="connsiteY62" fmla="*/ 3772509 h 6858000"/>
                <a:gd name="connsiteX63" fmla="*/ 46168 w 6237794"/>
                <a:gd name="connsiteY63" fmla="*/ 3674076 h 6858000"/>
                <a:gd name="connsiteX64" fmla="*/ 36731 w 6237794"/>
                <a:gd name="connsiteY64" fmla="*/ 3624714 h 6858000"/>
                <a:gd name="connsiteX65" fmla="*/ 28891 w 6237794"/>
                <a:gd name="connsiteY65" fmla="*/ 3575208 h 6858000"/>
                <a:gd name="connsiteX66" fmla="*/ 0 w 6237794"/>
                <a:gd name="connsiteY66" fmla="*/ 3178573 h 6858000"/>
                <a:gd name="connsiteX67" fmla="*/ 80575 w 6237794"/>
                <a:gd name="connsiteY67" fmla="*/ 2405774 h 6858000"/>
                <a:gd name="connsiteX68" fmla="*/ 322737 w 6237794"/>
                <a:gd name="connsiteY68" fmla="*/ 1665351 h 6858000"/>
                <a:gd name="connsiteX69" fmla="*/ 1230700 w 6237794"/>
                <a:gd name="connsiteY69" fmla="*/ 407938 h 6858000"/>
                <a:gd name="connsiteX70" fmla="*/ 1521825 w 6237794"/>
                <a:gd name="connsiteY70" fmla="*/ 14944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237794" h="6858000">
                  <a:moveTo>
                    <a:pt x="1720317" y="0"/>
                  </a:moveTo>
                  <a:lnTo>
                    <a:pt x="2433560" y="0"/>
                  </a:lnTo>
                  <a:lnTo>
                    <a:pt x="2351473" y="41605"/>
                  </a:lnTo>
                  <a:cubicBezTo>
                    <a:pt x="2036528" y="216271"/>
                    <a:pt x="1740794" y="426339"/>
                    <a:pt x="1473152" y="667521"/>
                  </a:cubicBezTo>
                  <a:cubicBezTo>
                    <a:pt x="1295305" y="828818"/>
                    <a:pt x="1130525" y="1004777"/>
                    <a:pt x="982876" y="1193803"/>
                  </a:cubicBezTo>
                  <a:cubicBezTo>
                    <a:pt x="834936" y="1382538"/>
                    <a:pt x="704418" y="1584921"/>
                    <a:pt x="595242" y="1798192"/>
                  </a:cubicBezTo>
                  <a:cubicBezTo>
                    <a:pt x="486066" y="2011317"/>
                    <a:pt x="395183" y="2234461"/>
                    <a:pt x="332174" y="2466315"/>
                  </a:cubicBezTo>
                  <a:cubicBezTo>
                    <a:pt x="269166" y="2697588"/>
                    <a:pt x="236355" y="2938008"/>
                    <a:pt x="236500" y="3178573"/>
                  </a:cubicBezTo>
                  <a:cubicBezTo>
                    <a:pt x="237807" y="3296751"/>
                    <a:pt x="249421" y="3414057"/>
                    <a:pt x="276860" y="3527298"/>
                  </a:cubicBezTo>
                  <a:cubicBezTo>
                    <a:pt x="303864" y="3640684"/>
                    <a:pt x="345821" y="3749135"/>
                    <a:pt x="396054" y="3853520"/>
                  </a:cubicBezTo>
                  <a:cubicBezTo>
                    <a:pt x="421461" y="3905640"/>
                    <a:pt x="449626" y="3956743"/>
                    <a:pt x="479243" y="4007121"/>
                  </a:cubicBezTo>
                  <a:cubicBezTo>
                    <a:pt x="509295" y="4057354"/>
                    <a:pt x="541380" y="4106861"/>
                    <a:pt x="574772" y="4155787"/>
                  </a:cubicBezTo>
                  <a:cubicBezTo>
                    <a:pt x="642426" y="4253348"/>
                    <a:pt x="717630" y="4348007"/>
                    <a:pt x="795447" y="4443100"/>
                  </a:cubicBezTo>
                  <a:cubicBezTo>
                    <a:pt x="873264" y="4538339"/>
                    <a:pt x="954565" y="4633577"/>
                    <a:pt x="1034270" y="4732591"/>
                  </a:cubicBezTo>
                  <a:cubicBezTo>
                    <a:pt x="1074195" y="4781952"/>
                    <a:pt x="1113684" y="4832476"/>
                    <a:pt x="1153028" y="4883725"/>
                  </a:cubicBezTo>
                  <a:lnTo>
                    <a:pt x="1210084" y="4957912"/>
                  </a:lnTo>
                  <a:cubicBezTo>
                    <a:pt x="1228813" y="4981576"/>
                    <a:pt x="1246670" y="5005822"/>
                    <a:pt x="1265979" y="5028906"/>
                  </a:cubicBezTo>
                  <a:cubicBezTo>
                    <a:pt x="1416677" y="5216770"/>
                    <a:pt x="1580151" y="5389681"/>
                    <a:pt x="1746238" y="5553590"/>
                  </a:cubicBezTo>
                  <a:cubicBezTo>
                    <a:pt x="1829717" y="5635182"/>
                    <a:pt x="1914648" y="5714015"/>
                    <a:pt x="2001611" y="5789654"/>
                  </a:cubicBezTo>
                  <a:cubicBezTo>
                    <a:pt x="2088575" y="5865293"/>
                    <a:pt x="2177135" y="5938465"/>
                    <a:pt x="2269035" y="6007280"/>
                  </a:cubicBezTo>
                  <a:cubicBezTo>
                    <a:pt x="2452108" y="6145202"/>
                    <a:pt x="2649554" y="6268461"/>
                    <a:pt x="2866455" y="6351505"/>
                  </a:cubicBezTo>
                  <a:cubicBezTo>
                    <a:pt x="2974615" y="6393027"/>
                    <a:pt x="3086694" y="6424821"/>
                    <a:pt x="3200661" y="6448777"/>
                  </a:cubicBezTo>
                  <a:cubicBezTo>
                    <a:pt x="3229262" y="6454438"/>
                    <a:pt x="3257572" y="6460971"/>
                    <a:pt x="3286318" y="6465908"/>
                  </a:cubicBezTo>
                  <a:lnTo>
                    <a:pt x="3372701" y="6480281"/>
                  </a:lnTo>
                  <a:cubicBezTo>
                    <a:pt x="3430628" y="6487975"/>
                    <a:pt x="3488556" y="6496106"/>
                    <a:pt x="3547063" y="6500896"/>
                  </a:cubicBezTo>
                  <a:cubicBezTo>
                    <a:pt x="3576245" y="6503654"/>
                    <a:pt x="3605426" y="6506268"/>
                    <a:pt x="3634753" y="6507575"/>
                  </a:cubicBezTo>
                  <a:cubicBezTo>
                    <a:pt x="3664079" y="6509026"/>
                    <a:pt x="3693261" y="6511350"/>
                    <a:pt x="3722733" y="6512221"/>
                  </a:cubicBezTo>
                  <a:lnTo>
                    <a:pt x="3811003" y="6514253"/>
                  </a:lnTo>
                  <a:cubicBezTo>
                    <a:pt x="3840329" y="6514979"/>
                    <a:pt x="3869946" y="6513963"/>
                    <a:pt x="3899418" y="6513817"/>
                  </a:cubicBezTo>
                  <a:lnTo>
                    <a:pt x="3943698" y="6513381"/>
                  </a:lnTo>
                  <a:cubicBezTo>
                    <a:pt x="3958071" y="6512946"/>
                    <a:pt x="3972154" y="6512075"/>
                    <a:pt x="3986381" y="6511495"/>
                  </a:cubicBezTo>
                  <a:cubicBezTo>
                    <a:pt x="4000609" y="6510768"/>
                    <a:pt x="4014837" y="6510333"/>
                    <a:pt x="4028919" y="6509317"/>
                  </a:cubicBezTo>
                  <a:lnTo>
                    <a:pt x="4071312" y="6505833"/>
                  </a:lnTo>
                  <a:cubicBezTo>
                    <a:pt x="4127788" y="6501332"/>
                    <a:pt x="4183828" y="6493782"/>
                    <a:pt x="4239432" y="6485072"/>
                  </a:cubicBezTo>
                  <a:cubicBezTo>
                    <a:pt x="4461994" y="6448195"/>
                    <a:pt x="4675992" y="6376041"/>
                    <a:pt x="4879826" y="6274849"/>
                  </a:cubicBezTo>
                  <a:cubicBezTo>
                    <a:pt x="5084386" y="6174820"/>
                    <a:pt x="5279074" y="6046770"/>
                    <a:pt x="5471439" y="5906235"/>
                  </a:cubicBezTo>
                  <a:cubicBezTo>
                    <a:pt x="5519494" y="5871246"/>
                    <a:pt x="5567258" y="5834806"/>
                    <a:pt x="5614877" y="5797930"/>
                  </a:cubicBezTo>
                  <a:cubicBezTo>
                    <a:pt x="5662787" y="5761199"/>
                    <a:pt x="5710551" y="5723887"/>
                    <a:pt x="5758316" y="5685995"/>
                  </a:cubicBezTo>
                  <a:lnTo>
                    <a:pt x="6048824" y="5453705"/>
                  </a:lnTo>
                  <a:lnTo>
                    <a:pt x="6237794" y="5308644"/>
                  </a:lnTo>
                  <a:lnTo>
                    <a:pt x="6237794" y="6081399"/>
                  </a:lnTo>
                  <a:lnTo>
                    <a:pt x="6123011" y="6166399"/>
                  </a:lnTo>
                  <a:cubicBezTo>
                    <a:pt x="6071326" y="6204001"/>
                    <a:pt x="6019061" y="6241458"/>
                    <a:pt x="5965925" y="6278479"/>
                  </a:cubicBezTo>
                  <a:cubicBezTo>
                    <a:pt x="5912644" y="6315210"/>
                    <a:pt x="5858927" y="6351650"/>
                    <a:pt x="5803903" y="6387364"/>
                  </a:cubicBezTo>
                  <a:cubicBezTo>
                    <a:pt x="5694437" y="6458938"/>
                    <a:pt x="5581486" y="6528335"/>
                    <a:pt x="5463744" y="6591780"/>
                  </a:cubicBezTo>
                  <a:cubicBezTo>
                    <a:pt x="5346147" y="6655514"/>
                    <a:pt x="5224486" y="6714748"/>
                    <a:pt x="5097888" y="6765562"/>
                  </a:cubicBezTo>
                  <a:cubicBezTo>
                    <a:pt x="5034879" y="6791332"/>
                    <a:pt x="4970700" y="6815005"/>
                    <a:pt x="4905602" y="6836446"/>
                  </a:cubicBezTo>
                  <a:lnTo>
                    <a:pt x="4831447" y="6858000"/>
                  </a:lnTo>
                  <a:lnTo>
                    <a:pt x="3036485" y="6858000"/>
                  </a:lnTo>
                  <a:lnTo>
                    <a:pt x="2911533" y="6825558"/>
                  </a:lnTo>
                  <a:cubicBezTo>
                    <a:pt x="2847182" y="6807410"/>
                    <a:pt x="2783121" y="6787919"/>
                    <a:pt x="2719386" y="6767158"/>
                  </a:cubicBezTo>
                  <a:cubicBezTo>
                    <a:pt x="2464884" y="6683389"/>
                    <a:pt x="2213285" y="6579149"/>
                    <a:pt x="1980415" y="6440210"/>
                  </a:cubicBezTo>
                  <a:cubicBezTo>
                    <a:pt x="1747399" y="6301563"/>
                    <a:pt x="1539355" y="6125749"/>
                    <a:pt x="1357588" y="5931206"/>
                  </a:cubicBezTo>
                  <a:cubicBezTo>
                    <a:pt x="1266269" y="5834080"/>
                    <a:pt x="1183226" y="5730711"/>
                    <a:pt x="1105118" y="5624874"/>
                  </a:cubicBezTo>
                  <a:cubicBezTo>
                    <a:pt x="1027446" y="5518601"/>
                    <a:pt x="953549" y="5410732"/>
                    <a:pt x="884588" y="5300539"/>
                  </a:cubicBezTo>
                  <a:cubicBezTo>
                    <a:pt x="866876" y="5273245"/>
                    <a:pt x="850180" y="5245516"/>
                    <a:pt x="833049" y="5217931"/>
                  </a:cubicBezTo>
                  <a:lnTo>
                    <a:pt x="783833" y="5137791"/>
                  </a:lnTo>
                  <a:cubicBezTo>
                    <a:pt x="752328" y="5085962"/>
                    <a:pt x="719662" y="5034567"/>
                    <a:pt x="686706" y="4982447"/>
                  </a:cubicBezTo>
                  <a:lnTo>
                    <a:pt x="485485" y="4665082"/>
                  </a:lnTo>
                  <a:cubicBezTo>
                    <a:pt x="417976" y="4556922"/>
                    <a:pt x="351338" y="4445568"/>
                    <a:pt x="289055" y="4329568"/>
                  </a:cubicBezTo>
                  <a:cubicBezTo>
                    <a:pt x="257987" y="4271496"/>
                    <a:pt x="227934" y="4212408"/>
                    <a:pt x="200495" y="4151721"/>
                  </a:cubicBezTo>
                  <a:cubicBezTo>
                    <a:pt x="173201" y="4090891"/>
                    <a:pt x="147794" y="4028898"/>
                    <a:pt x="125291" y="3965600"/>
                  </a:cubicBezTo>
                  <a:cubicBezTo>
                    <a:pt x="103224" y="3902155"/>
                    <a:pt x="83624" y="3837840"/>
                    <a:pt x="67654" y="3772509"/>
                  </a:cubicBezTo>
                  <a:cubicBezTo>
                    <a:pt x="60105" y="3739843"/>
                    <a:pt x="52410" y="3707032"/>
                    <a:pt x="46168" y="3674076"/>
                  </a:cubicBezTo>
                  <a:lnTo>
                    <a:pt x="36731" y="3624714"/>
                  </a:lnTo>
                  <a:lnTo>
                    <a:pt x="28891" y="3575208"/>
                  </a:lnTo>
                  <a:cubicBezTo>
                    <a:pt x="8566" y="3442948"/>
                    <a:pt x="0" y="3310252"/>
                    <a:pt x="0" y="3178573"/>
                  </a:cubicBezTo>
                  <a:cubicBezTo>
                    <a:pt x="726" y="2919425"/>
                    <a:pt x="27730" y="2660277"/>
                    <a:pt x="80575" y="2405774"/>
                  </a:cubicBezTo>
                  <a:cubicBezTo>
                    <a:pt x="133276" y="2151417"/>
                    <a:pt x="213997" y="1901996"/>
                    <a:pt x="322737" y="1665351"/>
                  </a:cubicBezTo>
                  <a:cubicBezTo>
                    <a:pt x="541235" y="1192061"/>
                    <a:pt x="857875" y="768568"/>
                    <a:pt x="1230700" y="407938"/>
                  </a:cubicBezTo>
                  <a:cubicBezTo>
                    <a:pt x="1324124" y="317781"/>
                    <a:pt x="1421323" y="231579"/>
                    <a:pt x="1521825" y="14944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3BFB38F-216C-4A75-8C1C-DAF998A5C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634917 w 6230407"/>
                <a:gd name="connsiteY0" fmla="*/ 0 h 6858000"/>
                <a:gd name="connsiteX1" fmla="*/ 6230407 w 6230407"/>
                <a:gd name="connsiteY1" fmla="*/ 0 h 6858000"/>
                <a:gd name="connsiteX2" fmla="*/ 6230407 w 6230407"/>
                <a:gd name="connsiteY2" fmla="*/ 322046 h 6858000"/>
                <a:gd name="connsiteX3" fmla="*/ 6061915 w 6230407"/>
                <a:gd name="connsiteY3" fmla="*/ 206288 h 6858000"/>
                <a:gd name="connsiteX4" fmla="*/ 5814792 w 6230407"/>
                <a:gd name="connsiteY4" fmla="*/ 74312 h 6858000"/>
                <a:gd name="connsiteX5" fmla="*/ 5676576 w 6230407"/>
                <a:gd name="connsiteY5" fmla="*/ 15049 h 6858000"/>
                <a:gd name="connsiteX6" fmla="*/ 1821847 w 6230407"/>
                <a:gd name="connsiteY6" fmla="*/ 0 h 6858000"/>
                <a:gd name="connsiteX7" fmla="*/ 3449591 w 6230407"/>
                <a:gd name="connsiteY7" fmla="*/ 0 h 6858000"/>
                <a:gd name="connsiteX8" fmla="*/ 3354111 w 6230407"/>
                <a:gd name="connsiteY8" fmla="*/ 29819 h 6858000"/>
                <a:gd name="connsiteX9" fmla="*/ 3177287 w 6230407"/>
                <a:gd name="connsiteY9" fmla="*/ 93621 h 6858000"/>
                <a:gd name="connsiteX10" fmla="*/ 1915374 w 6230407"/>
                <a:gd name="connsiteY10" fmla="*/ 844207 h 6858000"/>
                <a:gd name="connsiteX11" fmla="*/ 1042545 w 6230407"/>
                <a:gd name="connsiteY11" fmla="*/ 1926532 h 6858000"/>
                <a:gd name="connsiteX12" fmla="*/ 726050 w 6230407"/>
                <a:gd name="connsiteY12" fmla="*/ 3186123 h 6858000"/>
                <a:gd name="connsiteX13" fmla="*/ 1249864 w 6230407"/>
                <a:gd name="connsiteY13" fmla="*/ 4355701 h 6858000"/>
                <a:gd name="connsiteX14" fmla="*/ 1513803 w 6230407"/>
                <a:gd name="connsiteY14" fmla="*/ 4726929 h 6858000"/>
                <a:gd name="connsiteX15" fmla="*/ 3990446 w 6230407"/>
                <a:gd name="connsiteY15" fmla="*/ 6178014 h 6858000"/>
                <a:gd name="connsiteX16" fmla="*/ 5870541 w 6230407"/>
                <a:gd name="connsiteY16" fmla="*/ 5285296 h 6858000"/>
                <a:gd name="connsiteX17" fmla="*/ 6099347 w 6230407"/>
                <a:gd name="connsiteY17" fmla="*/ 5108030 h 6858000"/>
                <a:gd name="connsiteX18" fmla="*/ 6230407 w 6230407"/>
                <a:gd name="connsiteY18" fmla="*/ 5006078 h 6858000"/>
                <a:gd name="connsiteX19" fmla="*/ 6230407 w 6230407"/>
                <a:gd name="connsiteY19" fmla="*/ 5924458 h 6858000"/>
                <a:gd name="connsiteX20" fmla="*/ 6056186 w 6230407"/>
                <a:gd name="connsiteY20" fmla="*/ 6058925 h 6858000"/>
                <a:gd name="connsiteX21" fmla="*/ 4500343 w 6230407"/>
                <a:gd name="connsiteY21" fmla="*/ 6854086 h 6858000"/>
                <a:gd name="connsiteX22" fmla="*/ 4476760 w 6230407"/>
                <a:gd name="connsiteY22" fmla="*/ 6858000 h 6858000"/>
                <a:gd name="connsiteX23" fmla="*/ 3391617 w 6230407"/>
                <a:gd name="connsiteY23" fmla="*/ 6858000 h 6858000"/>
                <a:gd name="connsiteX24" fmla="*/ 3242986 w 6230407"/>
                <a:gd name="connsiteY24" fmla="*/ 6833894 h 6858000"/>
                <a:gd name="connsiteX25" fmla="*/ 913044 w 6230407"/>
                <a:gd name="connsiteY25" fmla="*/ 5134452 h 6858000"/>
                <a:gd name="connsiteX26" fmla="*/ 0 w 6230407"/>
                <a:gd name="connsiteY26" fmla="*/ 3186123 h 6858000"/>
                <a:gd name="connsiteX27" fmla="*/ 1779764 w 6230407"/>
                <a:gd name="connsiteY27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0407" h="6858000">
                  <a:moveTo>
                    <a:pt x="5634917" y="0"/>
                  </a:moveTo>
                  <a:lnTo>
                    <a:pt x="6230407" y="0"/>
                  </a:lnTo>
                  <a:lnTo>
                    <a:pt x="6230407" y="322046"/>
                  </a:lnTo>
                  <a:lnTo>
                    <a:pt x="6061915" y="206288"/>
                  </a:lnTo>
                  <a:cubicBezTo>
                    <a:pt x="5982213" y="157828"/>
                    <a:pt x="5899796" y="113801"/>
                    <a:pt x="5814792" y="74312"/>
                  </a:cubicBezTo>
                  <a:cubicBezTo>
                    <a:pt x="5769441" y="53261"/>
                    <a:pt x="5723362" y="33505"/>
                    <a:pt x="5676576" y="15049"/>
                  </a:cubicBezTo>
                  <a:close/>
                  <a:moveTo>
                    <a:pt x="1821847" y="0"/>
                  </a:moveTo>
                  <a:lnTo>
                    <a:pt x="3449591" y="0"/>
                  </a:lnTo>
                  <a:lnTo>
                    <a:pt x="3354111" y="29819"/>
                  </a:lnTo>
                  <a:cubicBezTo>
                    <a:pt x="3295072" y="49686"/>
                    <a:pt x="3236122" y="70955"/>
                    <a:pt x="3177287" y="93621"/>
                  </a:cubicBezTo>
                  <a:cubicBezTo>
                    <a:pt x="2718951" y="269871"/>
                    <a:pt x="2282682" y="529455"/>
                    <a:pt x="1915374" y="844207"/>
                  </a:cubicBezTo>
                  <a:cubicBezTo>
                    <a:pt x="1541678" y="1164331"/>
                    <a:pt x="1247976" y="1528591"/>
                    <a:pt x="1042545" y="1926532"/>
                  </a:cubicBezTo>
                  <a:cubicBezTo>
                    <a:pt x="832613" y="2333329"/>
                    <a:pt x="726050" y="2757113"/>
                    <a:pt x="726050" y="3186123"/>
                  </a:cubicBezTo>
                  <a:cubicBezTo>
                    <a:pt x="726050" y="3618181"/>
                    <a:pt x="896057" y="3870506"/>
                    <a:pt x="1249864" y="4355701"/>
                  </a:cubicBezTo>
                  <a:cubicBezTo>
                    <a:pt x="1335230" y="4472717"/>
                    <a:pt x="1423500" y="4593798"/>
                    <a:pt x="1513803" y="4726929"/>
                  </a:cubicBezTo>
                  <a:cubicBezTo>
                    <a:pt x="2203848" y="5744068"/>
                    <a:pt x="2944562" y="6178014"/>
                    <a:pt x="3990446" y="6178014"/>
                  </a:cubicBezTo>
                  <a:cubicBezTo>
                    <a:pt x="4676863" y="6178014"/>
                    <a:pt x="5180496" y="5824498"/>
                    <a:pt x="5870541" y="5285296"/>
                  </a:cubicBezTo>
                  <a:cubicBezTo>
                    <a:pt x="5947632" y="5225046"/>
                    <a:pt x="6024723" y="5165521"/>
                    <a:pt x="6099347" y="5108030"/>
                  </a:cubicBezTo>
                  <a:lnTo>
                    <a:pt x="6230407" y="5006078"/>
                  </a:lnTo>
                  <a:lnTo>
                    <a:pt x="6230407" y="5924458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F24F7D-73CE-4EF0-86BC-1C1C4C5CB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061392 w 6230408"/>
                <a:gd name="connsiteY0" fmla="*/ 0 h 6858000"/>
                <a:gd name="connsiteX1" fmla="*/ 6230408 w 6230408"/>
                <a:gd name="connsiteY1" fmla="*/ 0 h 6858000"/>
                <a:gd name="connsiteX2" fmla="*/ 6230408 w 6230408"/>
                <a:gd name="connsiteY2" fmla="*/ 502666 h 6858000"/>
                <a:gd name="connsiteX3" fmla="*/ 6204367 w 6230408"/>
                <a:gd name="connsiteY3" fmla="*/ 480166 h 6858000"/>
                <a:gd name="connsiteX4" fmla="*/ 5753525 w 6230408"/>
                <a:gd name="connsiteY4" fmla="*/ 205991 h 6858000"/>
                <a:gd name="connsiteX5" fmla="*/ 5205685 w 6230408"/>
                <a:gd name="connsiteY5" fmla="*/ 25948 h 6858000"/>
                <a:gd name="connsiteX6" fmla="*/ 1821847 w 6230408"/>
                <a:gd name="connsiteY6" fmla="*/ 0 h 6858000"/>
                <a:gd name="connsiteX7" fmla="*/ 4114919 w 6230408"/>
                <a:gd name="connsiteY7" fmla="*/ 0 h 6858000"/>
                <a:gd name="connsiteX8" fmla="*/ 4086206 w 6230408"/>
                <a:gd name="connsiteY8" fmla="*/ 3507 h 6858000"/>
                <a:gd name="connsiteX9" fmla="*/ 3229262 w 6230408"/>
                <a:gd name="connsiteY9" fmla="*/ 229075 h 6858000"/>
                <a:gd name="connsiteX10" fmla="*/ 2009741 w 6230408"/>
                <a:gd name="connsiteY10" fmla="*/ 954400 h 6858000"/>
                <a:gd name="connsiteX11" fmla="*/ 1171466 w 6230408"/>
                <a:gd name="connsiteY11" fmla="*/ 1993025 h 6858000"/>
                <a:gd name="connsiteX12" fmla="*/ 871086 w 6230408"/>
                <a:gd name="connsiteY12" fmla="*/ 3186123 h 6858000"/>
                <a:gd name="connsiteX13" fmla="*/ 1367025 w 6230408"/>
                <a:gd name="connsiteY13" fmla="*/ 4270190 h 6858000"/>
                <a:gd name="connsiteX14" fmla="*/ 1633868 w 6230408"/>
                <a:gd name="connsiteY14" fmla="*/ 4645483 h 6858000"/>
                <a:gd name="connsiteX15" fmla="*/ 2651877 w 6230408"/>
                <a:gd name="connsiteY15" fmla="*/ 5684689 h 6858000"/>
                <a:gd name="connsiteX16" fmla="*/ 3990301 w 6230408"/>
                <a:gd name="connsiteY16" fmla="*/ 6032833 h 6858000"/>
                <a:gd name="connsiteX17" fmla="*/ 4851225 w 6230408"/>
                <a:gd name="connsiteY17" fmla="*/ 5811141 h 6858000"/>
                <a:gd name="connsiteX18" fmla="*/ 5780965 w 6230408"/>
                <a:gd name="connsiteY18" fmla="*/ 5171038 h 6858000"/>
                <a:gd name="connsiteX19" fmla="*/ 6010496 w 6230408"/>
                <a:gd name="connsiteY19" fmla="*/ 4993191 h 6858000"/>
                <a:gd name="connsiteX20" fmla="*/ 6230408 w 6230408"/>
                <a:gd name="connsiteY20" fmla="*/ 4822117 h 6858000"/>
                <a:gd name="connsiteX21" fmla="*/ 6230408 w 6230408"/>
                <a:gd name="connsiteY21" fmla="*/ 5924457 h 6858000"/>
                <a:gd name="connsiteX22" fmla="*/ 6056186 w 6230408"/>
                <a:gd name="connsiteY22" fmla="*/ 6058925 h 6858000"/>
                <a:gd name="connsiteX23" fmla="*/ 4500343 w 6230408"/>
                <a:gd name="connsiteY23" fmla="*/ 6854086 h 6858000"/>
                <a:gd name="connsiteX24" fmla="*/ 4476760 w 6230408"/>
                <a:gd name="connsiteY24" fmla="*/ 6858000 h 6858000"/>
                <a:gd name="connsiteX25" fmla="*/ 3391617 w 6230408"/>
                <a:gd name="connsiteY25" fmla="*/ 6858000 h 6858000"/>
                <a:gd name="connsiteX26" fmla="*/ 3242986 w 6230408"/>
                <a:gd name="connsiteY26" fmla="*/ 6833894 h 6858000"/>
                <a:gd name="connsiteX27" fmla="*/ 913044 w 6230408"/>
                <a:gd name="connsiteY27" fmla="*/ 5134452 h 6858000"/>
                <a:gd name="connsiteX28" fmla="*/ 0 w 6230408"/>
                <a:gd name="connsiteY28" fmla="*/ 3186123 h 6858000"/>
                <a:gd name="connsiteX29" fmla="*/ 1779764 w 6230408"/>
                <a:gd name="connsiteY29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0408" h="6858000">
                  <a:moveTo>
                    <a:pt x="5061392" y="0"/>
                  </a:moveTo>
                  <a:lnTo>
                    <a:pt x="6230408" y="0"/>
                  </a:lnTo>
                  <a:lnTo>
                    <a:pt x="6230408" y="502666"/>
                  </a:lnTo>
                  <a:lnTo>
                    <a:pt x="6204367" y="480166"/>
                  </a:lnTo>
                  <a:cubicBezTo>
                    <a:pt x="6064466" y="372115"/>
                    <a:pt x="5913877" y="280469"/>
                    <a:pt x="5753525" y="205991"/>
                  </a:cubicBezTo>
                  <a:cubicBezTo>
                    <a:pt x="5581848" y="126214"/>
                    <a:pt x="5398775" y="66109"/>
                    <a:pt x="5205685" y="25948"/>
                  </a:cubicBezTo>
                  <a:close/>
                  <a:moveTo>
                    <a:pt x="1821847" y="0"/>
                  </a:moveTo>
                  <a:lnTo>
                    <a:pt x="4114919" y="0"/>
                  </a:lnTo>
                  <a:lnTo>
                    <a:pt x="4086206" y="3507"/>
                  </a:lnTo>
                  <a:cubicBezTo>
                    <a:pt x="3798985" y="45364"/>
                    <a:pt x="3509190" y="121369"/>
                    <a:pt x="3229262" y="229075"/>
                  </a:cubicBezTo>
                  <a:cubicBezTo>
                    <a:pt x="2786315" y="399518"/>
                    <a:pt x="2364564" y="650390"/>
                    <a:pt x="2009741" y="954400"/>
                  </a:cubicBezTo>
                  <a:cubicBezTo>
                    <a:pt x="1655354" y="1257973"/>
                    <a:pt x="1365573" y="1617151"/>
                    <a:pt x="1171466" y="1993025"/>
                  </a:cubicBezTo>
                  <a:cubicBezTo>
                    <a:pt x="972132" y="2379061"/>
                    <a:pt x="871086" y="2780487"/>
                    <a:pt x="871086" y="3186123"/>
                  </a:cubicBezTo>
                  <a:cubicBezTo>
                    <a:pt x="871086" y="3573756"/>
                    <a:pt x="1023091" y="3798642"/>
                    <a:pt x="1367025" y="4270190"/>
                  </a:cubicBezTo>
                  <a:cubicBezTo>
                    <a:pt x="1453117" y="4388222"/>
                    <a:pt x="1542113" y="4510319"/>
                    <a:pt x="1633868" y="4645483"/>
                  </a:cubicBezTo>
                  <a:cubicBezTo>
                    <a:pt x="1958347" y="5123709"/>
                    <a:pt x="2291248" y="5463723"/>
                    <a:pt x="2651877" y="5684689"/>
                  </a:cubicBezTo>
                  <a:cubicBezTo>
                    <a:pt x="3034139" y="5919011"/>
                    <a:pt x="3472005" y="6032833"/>
                    <a:pt x="3990301" y="6032833"/>
                  </a:cubicBezTo>
                  <a:cubicBezTo>
                    <a:pt x="4284438" y="6032833"/>
                    <a:pt x="4557959" y="5962420"/>
                    <a:pt x="4851225" y="5811141"/>
                  </a:cubicBezTo>
                  <a:cubicBezTo>
                    <a:pt x="5152330" y="5655798"/>
                    <a:pt x="5450387" y="5429315"/>
                    <a:pt x="5780965" y="5171038"/>
                  </a:cubicBezTo>
                  <a:cubicBezTo>
                    <a:pt x="5858491" y="5110498"/>
                    <a:pt x="5935727" y="5050828"/>
                    <a:pt x="6010496" y="4993191"/>
                  </a:cubicBezTo>
                  <a:lnTo>
                    <a:pt x="6230408" y="4822117"/>
                  </a:lnTo>
                  <a:lnTo>
                    <a:pt x="6230408" y="5924457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3445B6-9C0D-4865-BF68-CD74892D0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05128" y="0"/>
              <a:ext cx="6648564" cy="6858000"/>
            </a:xfrm>
            <a:custGeom>
              <a:avLst/>
              <a:gdLst>
                <a:gd name="connsiteX0" fmla="*/ 1242460 w 6394458"/>
                <a:gd name="connsiteY0" fmla="*/ 0 h 6858000"/>
                <a:gd name="connsiteX1" fmla="*/ 2160732 w 6394458"/>
                <a:gd name="connsiteY1" fmla="*/ 0 h 6858000"/>
                <a:gd name="connsiteX2" fmla="*/ 2096124 w 6394458"/>
                <a:gd name="connsiteY2" fmla="*/ 41936 h 6858000"/>
                <a:gd name="connsiteX3" fmla="*/ 1942232 w 6394458"/>
                <a:gd name="connsiteY3" fmla="*/ 154451 h 6858000"/>
                <a:gd name="connsiteX4" fmla="*/ 1941942 w 6394458"/>
                <a:gd name="connsiteY4" fmla="*/ 154741 h 6858000"/>
                <a:gd name="connsiteX5" fmla="*/ 1941652 w 6394458"/>
                <a:gd name="connsiteY5" fmla="*/ 155032 h 6858000"/>
                <a:gd name="connsiteX6" fmla="*/ 1878498 w 6394458"/>
                <a:gd name="connsiteY6" fmla="*/ 203377 h 6858000"/>
                <a:gd name="connsiteX7" fmla="*/ 1865722 w 6394458"/>
                <a:gd name="connsiteY7" fmla="*/ 213395 h 6858000"/>
                <a:gd name="connsiteX8" fmla="*/ 1791679 w 6394458"/>
                <a:gd name="connsiteY8" fmla="*/ 272483 h 6858000"/>
                <a:gd name="connsiteX9" fmla="*/ 1503495 w 6394458"/>
                <a:gd name="connsiteY9" fmla="*/ 525389 h 6858000"/>
                <a:gd name="connsiteX10" fmla="*/ 990135 w 6394458"/>
                <a:gd name="connsiteY10" fmla="*/ 1098128 h 6858000"/>
                <a:gd name="connsiteX11" fmla="*/ 771637 w 6394458"/>
                <a:gd name="connsiteY11" fmla="*/ 1416800 h 6858000"/>
                <a:gd name="connsiteX12" fmla="*/ 585660 w 6394458"/>
                <a:gd name="connsiteY12" fmla="*/ 1756960 h 6858000"/>
                <a:gd name="connsiteX13" fmla="*/ 585515 w 6394458"/>
                <a:gd name="connsiteY13" fmla="*/ 1757395 h 6858000"/>
                <a:gd name="connsiteX14" fmla="*/ 585370 w 6394458"/>
                <a:gd name="connsiteY14" fmla="*/ 1757831 h 6858000"/>
                <a:gd name="connsiteX15" fmla="*/ 544574 w 6394458"/>
                <a:gd name="connsiteY15" fmla="*/ 1845230 h 6858000"/>
                <a:gd name="connsiteX16" fmla="*/ 524539 w 6394458"/>
                <a:gd name="connsiteY16" fmla="*/ 1889510 h 6858000"/>
                <a:gd name="connsiteX17" fmla="*/ 505666 w 6394458"/>
                <a:gd name="connsiteY17" fmla="*/ 1933935 h 6858000"/>
                <a:gd name="connsiteX18" fmla="*/ 502762 w 6394458"/>
                <a:gd name="connsiteY18" fmla="*/ 1940904 h 6858000"/>
                <a:gd name="connsiteX19" fmla="*/ 469661 w 6394458"/>
                <a:gd name="connsiteY19" fmla="*/ 2023512 h 6858000"/>
                <a:gd name="connsiteX20" fmla="*/ 456885 w 6394458"/>
                <a:gd name="connsiteY20" fmla="*/ 2057049 h 6858000"/>
                <a:gd name="connsiteX21" fmla="*/ 435688 w 6394458"/>
                <a:gd name="connsiteY21" fmla="*/ 2114395 h 6858000"/>
                <a:gd name="connsiteX22" fmla="*/ 435543 w 6394458"/>
                <a:gd name="connsiteY22" fmla="*/ 2114976 h 6858000"/>
                <a:gd name="connsiteX23" fmla="*/ 435253 w 6394458"/>
                <a:gd name="connsiteY23" fmla="*/ 2115557 h 6858000"/>
                <a:gd name="connsiteX24" fmla="*/ 324770 w 6394458"/>
                <a:gd name="connsiteY24" fmla="*/ 2488382 h 6858000"/>
                <a:gd name="connsiteX25" fmla="*/ 235338 w 6394458"/>
                <a:gd name="connsiteY25" fmla="*/ 3261036 h 6858000"/>
                <a:gd name="connsiteX26" fmla="*/ 272505 w 6394458"/>
                <a:gd name="connsiteY26" fmla="*/ 3641991 h 6858000"/>
                <a:gd name="connsiteX27" fmla="*/ 385891 w 6394458"/>
                <a:gd name="connsiteY27" fmla="*/ 4006104 h 6858000"/>
                <a:gd name="connsiteX28" fmla="*/ 386182 w 6394458"/>
                <a:gd name="connsiteY28" fmla="*/ 4006685 h 6858000"/>
                <a:gd name="connsiteX29" fmla="*/ 386472 w 6394458"/>
                <a:gd name="connsiteY29" fmla="*/ 4007266 h 6858000"/>
                <a:gd name="connsiteX30" fmla="*/ 413911 w 6394458"/>
                <a:gd name="connsiteY30" fmla="*/ 4068823 h 6858000"/>
                <a:gd name="connsiteX31" fmla="*/ 425380 w 6394458"/>
                <a:gd name="connsiteY31" fmla="*/ 4093794 h 6858000"/>
                <a:gd name="connsiteX32" fmla="*/ 435834 w 6394458"/>
                <a:gd name="connsiteY32" fmla="*/ 4114845 h 6858000"/>
                <a:gd name="connsiteX33" fmla="*/ 468644 w 6394458"/>
                <a:gd name="connsiteY33" fmla="*/ 4178435 h 6858000"/>
                <a:gd name="connsiteX34" fmla="*/ 468935 w 6394458"/>
                <a:gd name="connsiteY34" fmla="*/ 4179015 h 6858000"/>
                <a:gd name="connsiteX35" fmla="*/ 469225 w 6394458"/>
                <a:gd name="connsiteY35" fmla="*/ 4179596 h 6858000"/>
                <a:gd name="connsiteX36" fmla="*/ 566496 w 6394458"/>
                <a:gd name="connsiteY36" fmla="*/ 4345828 h 6858000"/>
                <a:gd name="connsiteX37" fmla="*/ 674366 w 6394458"/>
                <a:gd name="connsiteY37" fmla="*/ 4507124 h 6858000"/>
                <a:gd name="connsiteX38" fmla="*/ 790946 w 6394458"/>
                <a:gd name="connsiteY38" fmla="*/ 4665372 h 6858000"/>
                <a:gd name="connsiteX39" fmla="*/ 938015 w 6394458"/>
                <a:gd name="connsiteY39" fmla="*/ 4855559 h 6858000"/>
                <a:gd name="connsiteX40" fmla="*/ 1035286 w 6394458"/>
                <a:gd name="connsiteY40" fmla="*/ 4980269 h 6858000"/>
                <a:gd name="connsiteX41" fmla="*/ 1158254 w 6394458"/>
                <a:gd name="connsiteY41" fmla="*/ 5140985 h 6858000"/>
                <a:gd name="connsiteX42" fmla="*/ 1221118 w 6394458"/>
                <a:gd name="connsiteY42" fmla="*/ 5226351 h 6858000"/>
                <a:gd name="connsiteX43" fmla="*/ 1277448 w 6394458"/>
                <a:gd name="connsiteY43" fmla="*/ 5303007 h 6858000"/>
                <a:gd name="connsiteX44" fmla="*/ 1277739 w 6394458"/>
                <a:gd name="connsiteY44" fmla="*/ 5303297 h 6858000"/>
                <a:gd name="connsiteX45" fmla="*/ 1278029 w 6394458"/>
                <a:gd name="connsiteY45" fmla="*/ 5303588 h 6858000"/>
                <a:gd name="connsiteX46" fmla="*/ 1376607 w 6394458"/>
                <a:gd name="connsiteY46" fmla="*/ 5433525 h 6858000"/>
                <a:gd name="connsiteX47" fmla="*/ 1395625 w 6394458"/>
                <a:gd name="connsiteY47" fmla="*/ 5458060 h 6858000"/>
                <a:gd name="connsiteX48" fmla="*/ 1405207 w 6394458"/>
                <a:gd name="connsiteY48" fmla="*/ 5469965 h 6858000"/>
                <a:gd name="connsiteX49" fmla="*/ 1518739 w 6394458"/>
                <a:gd name="connsiteY49" fmla="*/ 5607597 h 6858000"/>
                <a:gd name="connsiteX50" fmla="*/ 1779194 w 6394458"/>
                <a:gd name="connsiteY50" fmla="*/ 5888957 h 6858000"/>
                <a:gd name="connsiteX51" fmla="*/ 2361805 w 6394458"/>
                <a:gd name="connsiteY51" fmla="*/ 6356876 h 6858000"/>
                <a:gd name="connsiteX52" fmla="*/ 2682656 w 6394458"/>
                <a:gd name="connsiteY52" fmla="*/ 6532110 h 6858000"/>
                <a:gd name="connsiteX53" fmla="*/ 2682946 w 6394458"/>
                <a:gd name="connsiteY53" fmla="*/ 6532255 h 6858000"/>
                <a:gd name="connsiteX54" fmla="*/ 2683236 w 6394458"/>
                <a:gd name="connsiteY54" fmla="*/ 6532400 h 6858000"/>
                <a:gd name="connsiteX55" fmla="*/ 3021944 w 6394458"/>
                <a:gd name="connsiteY55" fmla="*/ 6664805 h 6858000"/>
                <a:gd name="connsiteX56" fmla="*/ 3375605 w 6394458"/>
                <a:gd name="connsiteY56" fmla="*/ 6756415 h 6858000"/>
                <a:gd name="connsiteX57" fmla="*/ 3555048 w 6394458"/>
                <a:gd name="connsiteY57" fmla="*/ 6786612 h 6858000"/>
                <a:gd name="connsiteX58" fmla="*/ 3735218 w 6394458"/>
                <a:gd name="connsiteY58" fmla="*/ 6807083 h 6858000"/>
                <a:gd name="connsiteX59" fmla="*/ 4108188 w 6394458"/>
                <a:gd name="connsiteY59" fmla="*/ 6823343 h 6858000"/>
                <a:gd name="connsiteX60" fmla="*/ 4126917 w 6394458"/>
                <a:gd name="connsiteY60" fmla="*/ 6823343 h 6858000"/>
                <a:gd name="connsiteX61" fmla="*/ 4151597 w 6394458"/>
                <a:gd name="connsiteY61" fmla="*/ 6823488 h 6858000"/>
                <a:gd name="connsiteX62" fmla="*/ 4199652 w 6394458"/>
                <a:gd name="connsiteY62" fmla="*/ 6822763 h 6858000"/>
                <a:gd name="connsiteX63" fmla="*/ 4200088 w 6394458"/>
                <a:gd name="connsiteY63" fmla="*/ 6822763 h 6858000"/>
                <a:gd name="connsiteX64" fmla="*/ 4200523 w 6394458"/>
                <a:gd name="connsiteY64" fmla="*/ 6822763 h 6858000"/>
                <a:gd name="connsiteX65" fmla="*/ 4245675 w 6394458"/>
                <a:gd name="connsiteY65" fmla="*/ 6821601 h 6858000"/>
                <a:gd name="connsiteX66" fmla="*/ 4291117 w 6394458"/>
                <a:gd name="connsiteY66" fmla="*/ 6819277 h 6858000"/>
                <a:gd name="connsiteX67" fmla="*/ 4469108 w 6394458"/>
                <a:gd name="connsiteY67" fmla="*/ 6803743 h 6858000"/>
                <a:gd name="connsiteX68" fmla="*/ 5157267 w 6394458"/>
                <a:gd name="connsiteY68" fmla="*/ 6617766 h 6858000"/>
                <a:gd name="connsiteX69" fmla="*/ 5484069 w 6394458"/>
                <a:gd name="connsiteY69" fmla="*/ 6455744 h 6858000"/>
                <a:gd name="connsiteX70" fmla="*/ 5801144 w 6394458"/>
                <a:gd name="connsiteY70" fmla="*/ 6257717 h 6858000"/>
                <a:gd name="connsiteX71" fmla="*/ 6111106 w 6394458"/>
                <a:gd name="connsiteY71" fmla="*/ 6032542 h 6858000"/>
                <a:gd name="connsiteX72" fmla="*/ 6264127 w 6394458"/>
                <a:gd name="connsiteY72" fmla="*/ 5913203 h 6858000"/>
                <a:gd name="connsiteX73" fmla="*/ 6394458 w 6394458"/>
                <a:gd name="connsiteY73" fmla="*/ 5808939 h 6858000"/>
                <a:gd name="connsiteX74" fmla="*/ 6394458 w 6394458"/>
                <a:gd name="connsiteY74" fmla="*/ 6858000 h 6858000"/>
                <a:gd name="connsiteX75" fmla="*/ 2234128 w 6394458"/>
                <a:gd name="connsiteY75" fmla="*/ 6858000 h 6858000"/>
                <a:gd name="connsiteX76" fmla="*/ 2151583 w 6394458"/>
                <a:gd name="connsiteY76" fmla="*/ 6802146 h 6858000"/>
                <a:gd name="connsiteX77" fmla="*/ 593791 w 6394458"/>
                <a:gd name="connsiteY77" fmla="*/ 5241450 h 6858000"/>
                <a:gd name="connsiteX78" fmla="*/ 0 w 6394458"/>
                <a:gd name="connsiteY78" fmla="*/ 3044861 h 6858000"/>
                <a:gd name="connsiteX79" fmla="*/ 342337 w 6394458"/>
                <a:gd name="connsiteY79" fmla="*/ 1349581 h 6858000"/>
                <a:gd name="connsiteX80" fmla="*/ 1129762 w 6394458"/>
                <a:gd name="connsiteY80" fmla="*/ 118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94458" h="6858000">
                  <a:moveTo>
                    <a:pt x="1242460" y="0"/>
                  </a:moveTo>
                  <a:lnTo>
                    <a:pt x="2160732" y="0"/>
                  </a:lnTo>
                  <a:lnTo>
                    <a:pt x="2096124" y="41936"/>
                  </a:lnTo>
                  <a:cubicBezTo>
                    <a:pt x="2053586" y="71988"/>
                    <a:pt x="1997691" y="111913"/>
                    <a:pt x="1942232" y="154451"/>
                  </a:cubicBezTo>
                  <a:lnTo>
                    <a:pt x="1941942" y="154741"/>
                  </a:lnTo>
                  <a:lnTo>
                    <a:pt x="1941652" y="155032"/>
                  </a:lnTo>
                  <a:cubicBezTo>
                    <a:pt x="1920455" y="170711"/>
                    <a:pt x="1899113" y="187262"/>
                    <a:pt x="1878498" y="203377"/>
                  </a:cubicBezTo>
                  <a:lnTo>
                    <a:pt x="1865722" y="213395"/>
                  </a:lnTo>
                  <a:cubicBezTo>
                    <a:pt x="1838863" y="233865"/>
                    <a:pt x="1813311" y="254771"/>
                    <a:pt x="1791679" y="272483"/>
                  </a:cubicBezTo>
                  <a:cubicBezTo>
                    <a:pt x="1684245" y="360463"/>
                    <a:pt x="1590023" y="443216"/>
                    <a:pt x="1503495" y="525389"/>
                  </a:cubicBezTo>
                  <a:cubicBezTo>
                    <a:pt x="1315050" y="703090"/>
                    <a:pt x="1142430" y="895746"/>
                    <a:pt x="990135" y="1098128"/>
                  </a:cubicBezTo>
                  <a:cubicBezTo>
                    <a:pt x="911301" y="1202949"/>
                    <a:pt x="837695" y="1310238"/>
                    <a:pt x="771637" y="1416800"/>
                  </a:cubicBezTo>
                  <a:cubicBezTo>
                    <a:pt x="697595" y="1538898"/>
                    <a:pt x="636764" y="1650106"/>
                    <a:pt x="585660" y="1756960"/>
                  </a:cubicBezTo>
                  <a:lnTo>
                    <a:pt x="585515" y="1757395"/>
                  </a:lnTo>
                  <a:lnTo>
                    <a:pt x="585370" y="1757831"/>
                  </a:lnTo>
                  <a:cubicBezTo>
                    <a:pt x="570271" y="1788174"/>
                    <a:pt x="556334" y="1818952"/>
                    <a:pt x="544574" y="1845230"/>
                  </a:cubicBezTo>
                  <a:lnTo>
                    <a:pt x="524539" y="1889510"/>
                  </a:lnTo>
                  <a:lnTo>
                    <a:pt x="505666" y="1933935"/>
                  </a:lnTo>
                  <a:lnTo>
                    <a:pt x="502762" y="1940904"/>
                  </a:lnTo>
                  <a:cubicBezTo>
                    <a:pt x="491002" y="1969214"/>
                    <a:pt x="479823" y="1996073"/>
                    <a:pt x="469661" y="2023512"/>
                  </a:cubicBezTo>
                  <a:cubicBezTo>
                    <a:pt x="465450" y="2034691"/>
                    <a:pt x="461240" y="2045870"/>
                    <a:pt x="456885" y="2057049"/>
                  </a:cubicBezTo>
                  <a:cubicBezTo>
                    <a:pt x="449190" y="2076794"/>
                    <a:pt x="442076" y="2095522"/>
                    <a:pt x="435688" y="2114395"/>
                  </a:cubicBezTo>
                  <a:lnTo>
                    <a:pt x="435543" y="2114976"/>
                  </a:lnTo>
                  <a:lnTo>
                    <a:pt x="435253" y="2115557"/>
                  </a:lnTo>
                  <a:cubicBezTo>
                    <a:pt x="390392" y="2239687"/>
                    <a:pt x="353226" y="2365123"/>
                    <a:pt x="324770" y="2488382"/>
                  </a:cubicBezTo>
                  <a:cubicBezTo>
                    <a:pt x="265391" y="2742158"/>
                    <a:pt x="235193" y="3002178"/>
                    <a:pt x="235338" y="3261036"/>
                  </a:cubicBezTo>
                  <a:cubicBezTo>
                    <a:pt x="236210" y="3391989"/>
                    <a:pt x="248695" y="3520474"/>
                    <a:pt x="272505" y="3641991"/>
                  </a:cubicBezTo>
                  <a:cubicBezTo>
                    <a:pt x="299073" y="3770621"/>
                    <a:pt x="337110" y="3893154"/>
                    <a:pt x="385891" y="4006104"/>
                  </a:cubicBezTo>
                  <a:lnTo>
                    <a:pt x="386182" y="4006685"/>
                  </a:lnTo>
                  <a:lnTo>
                    <a:pt x="386472" y="4007266"/>
                  </a:lnTo>
                  <a:cubicBezTo>
                    <a:pt x="394747" y="4027591"/>
                    <a:pt x="404039" y="4047626"/>
                    <a:pt x="413911" y="4068823"/>
                  </a:cubicBezTo>
                  <a:cubicBezTo>
                    <a:pt x="417686" y="4077098"/>
                    <a:pt x="421606" y="4085374"/>
                    <a:pt x="425380" y="4093794"/>
                  </a:cubicBezTo>
                  <a:cubicBezTo>
                    <a:pt x="428865" y="4100908"/>
                    <a:pt x="432349" y="4107876"/>
                    <a:pt x="435834" y="4114845"/>
                  </a:cubicBezTo>
                  <a:cubicBezTo>
                    <a:pt x="446867" y="4136913"/>
                    <a:pt x="457320" y="4157819"/>
                    <a:pt x="468644" y="4178435"/>
                  </a:cubicBezTo>
                  <a:lnTo>
                    <a:pt x="468935" y="4179015"/>
                  </a:lnTo>
                  <a:lnTo>
                    <a:pt x="469225" y="4179596"/>
                  </a:lnTo>
                  <a:cubicBezTo>
                    <a:pt x="495213" y="4229103"/>
                    <a:pt x="525120" y="4280352"/>
                    <a:pt x="566496" y="4345828"/>
                  </a:cubicBezTo>
                  <a:cubicBezTo>
                    <a:pt x="598727" y="4397368"/>
                    <a:pt x="633135" y="4447745"/>
                    <a:pt x="674366" y="4507124"/>
                  </a:cubicBezTo>
                  <a:cubicBezTo>
                    <a:pt x="713129" y="4561713"/>
                    <a:pt x="753199" y="4615139"/>
                    <a:pt x="790946" y="4665372"/>
                  </a:cubicBezTo>
                  <a:cubicBezTo>
                    <a:pt x="839001" y="4729106"/>
                    <a:pt x="889379" y="4793421"/>
                    <a:pt x="938015" y="4855559"/>
                  </a:cubicBezTo>
                  <a:cubicBezTo>
                    <a:pt x="969955" y="4896355"/>
                    <a:pt x="1003056" y="4938457"/>
                    <a:pt x="1035286" y="4980269"/>
                  </a:cubicBezTo>
                  <a:cubicBezTo>
                    <a:pt x="1069113" y="5023969"/>
                    <a:pt x="1113684" y="5081606"/>
                    <a:pt x="1158254" y="5140985"/>
                  </a:cubicBezTo>
                  <a:cubicBezTo>
                    <a:pt x="1179451" y="5169005"/>
                    <a:pt x="1200647" y="5198186"/>
                    <a:pt x="1221118" y="5226351"/>
                  </a:cubicBezTo>
                  <a:cubicBezTo>
                    <a:pt x="1240572" y="5253065"/>
                    <a:pt x="1259010" y="5278471"/>
                    <a:pt x="1277448" y="5303007"/>
                  </a:cubicBezTo>
                  <a:lnTo>
                    <a:pt x="1277739" y="5303297"/>
                  </a:lnTo>
                  <a:lnTo>
                    <a:pt x="1278029" y="5303588"/>
                  </a:lnTo>
                  <a:cubicBezTo>
                    <a:pt x="1309824" y="5347287"/>
                    <a:pt x="1343796" y="5391132"/>
                    <a:pt x="1376607" y="5433525"/>
                  </a:cubicBezTo>
                  <a:lnTo>
                    <a:pt x="1395625" y="5458060"/>
                  </a:lnTo>
                  <a:lnTo>
                    <a:pt x="1405207" y="5469965"/>
                  </a:lnTo>
                  <a:cubicBezTo>
                    <a:pt x="1442083" y="5515552"/>
                    <a:pt x="1479976" y="5562736"/>
                    <a:pt x="1518739" y="5607597"/>
                  </a:cubicBezTo>
                  <a:cubicBezTo>
                    <a:pt x="1603960" y="5707481"/>
                    <a:pt x="1691650" y="5802139"/>
                    <a:pt x="1779194" y="5888957"/>
                  </a:cubicBezTo>
                  <a:cubicBezTo>
                    <a:pt x="1965606" y="6072902"/>
                    <a:pt x="2161746" y="6230423"/>
                    <a:pt x="2361805" y="6356876"/>
                  </a:cubicBezTo>
                  <a:cubicBezTo>
                    <a:pt x="2475047" y="6427870"/>
                    <a:pt x="2579867" y="6485217"/>
                    <a:pt x="2682656" y="6532110"/>
                  </a:cubicBezTo>
                  <a:lnTo>
                    <a:pt x="2682946" y="6532255"/>
                  </a:lnTo>
                  <a:lnTo>
                    <a:pt x="2683236" y="6532400"/>
                  </a:lnTo>
                  <a:cubicBezTo>
                    <a:pt x="2787767" y="6581616"/>
                    <a:pt x="2901734" y="6626187"/>
                    <a:pt x="3021944" y="6664805"/>
                  </a:cubicBezTo>
                  <a:cubicBezTo>
                    <a:pt x="3132572" y="6700374"/>
                    <a:pt x="3251620" y="6731298"/>
                    <a:pt x="3375605" y="6756415"/>
                  </a:cubicBezTo>
                  <a:cubicBezTo>
                    <a:pt x="3432661" y="6767738"/>
                    <a:pt x="3493201" y="6777901"/>
                    <a:pt x="3555048" y="6786612"/>
                  </a:cubicBezTo>
                  <a:cubicBezTo>
                    <a:pt x="3613121" y="6794742"/>
                    <a:pt x="3673807" y="6801566"/>
                    <a:pt x="3735218" y="6807083"/>
                  </a:cubicBezTo>
                  <a:cubicBezTo>
                    <a:pt x="3852670" y="6817826"/>
                    <a:pt x="3974622" y="6823052"/>
                    <a:pt x="4108188" y="6823343"/>
                  </a:cubicBezTo>
                  <a:lnTo>
                    <a:pt x="4126917" y="6823343"/>
                  </a:lnTo>
                  <a:cubicBezTo>
                    <a:pt x="4135192" y="6823488"/>
                    <a:pt x="4143322" y="6823488"/>
                    <a:pt x="4151597" y="6823488"/>
                  </a:cubicBezTo>
                  <a:cubicBezTo>
                    <a:pt x="4171487" y="6823488"/>
                    <a:pt x="4186296" y="6823343"/>
                    <a:pt x="4199652" y="6822763"/>
                  </a:cubicBezTo>
                  <a:lnTo>
                    <a:pt x="4200088" y="6822763"/>
                  </a:lnTo>
                  <a:lnTo>
                    <a:pt x="4200523" y="6822763"/>
                  </a:lnTo>
                  <a:lnTo>
                    <a:pt x="4245675" y="6821601"/>
                  </a:lnTo>
                  <a:lnTo>
                    <a:pt x="4291117" y="6819277"/>
                  </a:lnTo>
                  <a:cubicBezTo>
                    <a:pt x="4342801" y="6816955"/>
                    <a:pt x="4397825" y="6812164"/>
                    <a:pt x="4469108" y="6803743"/>
                  </a:cubicBezTo>
                  <a:cubicBezTo>
                    <a:pt x="4700672" y="6775433"/>
                    <a:pt x="4932236" y="6712860"/>
                    <a:pt x="5157267" y="6617766"/>
                  </a:cubicBezTo>
                  <a:cubicBezTo>
                    <a:pt x="5260490" y="6574648"/>
                    <a:pt x="5367344" y="6521656"/>
                    <a:pt x="5484069" y="6455744"/>
                  </a:cubicBezTo>
                  <a:cubicBezTo>
                    <a:pt x="5584535" y="6399414"/>
                    <a:pt x="5688194" y="6334663"/>
                    <a:pt x="5801144" y="6257717"/>
                  </a:cubicBezTo>
                  <a:cubicBezTo>
                    <a:pt x="5894061" y="6194419"/>
                    <a:pt x="5992638" y="6122844"/>
                    <a:pt x="6111106" y="6032542"/>
                  </a:cubicBezTo>
                  <a:cubicBezTo>
                    <a:pt x="6163081" y="5993052"/>
                    <a:pt x="6215491" y="5951676"/>
                    <a:pt x="6264127" y="5913203"/>
                  </a:cubicBezTo>
                  <a:lnTo>
                    <a:pt x="6394458" y="5808939"/>
                  </a:lnTo>
                  <a:lnTo>
                    <a:pt x="6394458" y="6858000"/>
                  </a:lnTo>
                  <a:lnTo>
                    <a:pt x="2234128" y="6858000"/>
                  </a:lnTo>
                  <a:lnTo>
                    <a:pt x="2151583" y="6802146"/>
                  </a:lnTo>
                  <a:cubicBezTo>
                    <a:pt x="1509012" y="6424386"/>
                    <a:pt x="970245" y="5884748"/>
                    <a:pt x="593791" y="5241450"/>
                  </a:cubicBezTo>
                  <a:cubicBezTo>
                    <a:pt x="205286" y="4577683"/>
                    <a:pt x="0" y="3818240"/>
                    <a:pt x="0" y="3044861"/>
                  </a:cubicBezTo>
                  <a:cubicBezTo>
                    <a:pt x="0" y="2457023"/>
                    <a:pt x="115129" y="1886606"/>
                    <a:pt x="342337" y="1349581"/>
                  </a:cubicBezTo>
                  <a:cubicBezTo>
                    <a:pt x="534284" y="895692"/>
                    <a:pt x="798705" y="482372"/>
                    <a:pt x="1129762" y="1181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0" name="Freeform: Shape 19">
              <a:extLst>
                <a:ext uri="{FF2B5EF4-FFF2-40B4-BE49-F238E27FC236}">
                  <a16:creationId xmlns:a16="http://schemas.microsoft.com/office/drawing/2014/main" id="{1905757E-C772-4187-BD34-A12DC33F3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266" y="0"/>
              <a:ext cx="6419426" cy="6858000"/>
            </a:xfrm>
            <a:custGeom>
              <a:avLst/>
              <a:gdLst>
                <a:gd name="connsiteX0" fmla="*/ 6419426 w 6419426"/>
                <a:gd name="connsiteY0" fmla="*/ 6276207 h 6858000"/>
                <a:gd name="connsiteX1" fmla="*/ 6419426 w 6419426"/>
                <a:gd name="connsiteY1" fmla="*/ 6858000 h 6858000"/>
                <a:gd name="connsiteX2" fmla="*/ 5377226 w 6419426"/>
                <a:gd name="connsiteY2" fmla="*/ 6858000 h 6858000"/>
                <a:gd name="connsiteX3" fmla="*/ 5526079 w 6419426"/>
                <a:gd name="connsiteY3" fmla="*/ 6799309 h 6858000"/>
                <a:gd name="connsiteX4" fmla="*/ 6372097 w 6419426"/>
                <a:gd name="connsiteY4" fmla="*/ 6313400 h 6858000"/>
                <a:gd name="connsiteX5" fmla="*/ 0 w 6419426"/>
                <a:gd name="connsiteY5" fmla="*/ 3944218 h 6858000"/>
                <a:gd name="connsiteX6" fmla="*/ 31811 w 6419426"/>
                <a:gd name="connsiteY6" fmla="*/ 4082046 h 6858000"/>
                <a:gd name="connsiteX7" fmla="*/ 2375871 w 6419426"/>
                <a:gd name="connsiteY7" fmla="*/ 6799309 h 6858000"/>
                <a:gd name="connsiteX8" fmla="*/ 2524724 w 6419426"/>
                <a:gd name="connsiteY8" fmla="*/ 6858000 h 6858000"/>
                <a:gd name="connsiteX9" fmla="*/ 0 w 6419426"/>
                <a:gd name="connsiteY9" fmla="*/ 6858000 h 6858000"/>
                <a:gd name="connsiteX10" fmla="*/ 0 w 6419426"/>
                <a:gd name="connsiteY10" fmla="*/ 0 h 6858000"/>
                <a:gd name="connsiteX11" fmla="*/ 1320019 w 6419426"/>
                <a:gd name="connsiteY11" fmla="*/ 0 h 6858000"/>
                <a:gd name="connsiteX12" fmla="*/ 1089625 w 6419426"/>
                <a:gd name="connsiteY12" fmla="*/ 209396 h 6858000"/>
                <a:gd name="connsiteX13" fmla="*/ 31811 w 6419426"/>
                <a:gd name="connsiteY13" fmla="*/ 2059448 h 6858000"/>
                <a:gd name="connsiteX14" fmla="*/ 0 w 6419426"/>
                <a:gd name="connsiteY14" fmla="*/ 219727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9426" h="6858000">
                  <a:moveTo>
                    <a:pt x="6419426" y="6276207"/>
                  </a:moveTo>
                  <a:lnTo>
                    <a:pt x="6419426" y="6858000"/>
                  </a:lnTo>
                  <a:lnTo>
                    <a:pt x="5377226" y="6858000"/>
                  </a:lnTo>
                  <a:lnTo>
                    <a:pt x="5526079" y="6799309"/>
                  </a:lnTo>
                  <a:cubicBezTo>
                    <a:pt x="5828657" y="6671330"/>
                    <a:pt x="6112428" y="6507594"/>
                    <a:pt x="6372097" y="6313400"/>
                  </a:cubicBezTo>
                  <a:close/>
                  <a:moveTo>
                    <a:pt x="0" y="3944218"/>
                  </a:moveTo>
                  <a:lnTo>
                    <a:pt x="31811" y="4082046"/>
                  </a:lnTo>
                  <a:cubicBezTo>
                    <a:pt x="347839" y="5310348"/>
                    <a:pt x="1226077" y="6312987"/>
                    <a:pt x="2375871" y="6799309"/>
                  </a:cubicBezTo>
                  <a:lnTo>
                    <a:pt x="252472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1320019" y="0"/>
                  </a:lnTo>
                  <a:lnTo>
                    <a:pt x="1089625" y="209396"/>
                  </a:lnTo>
                  <a:cubicBezTo>
                    <a:pt x="586180" y="712841"/>
                    <a:pt x="214775" y="1348326"/>
                    <a:pt x="31811" y="2059448"/>
                  </a:cubicBezTo>
                  <a:lnTo>
                    <a:pt x="0" y="2197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1A1474C-394D-74E8-D17E-018357FA6040}"/>
              </a:ext>
            </a:extLst>
          </p:cNvPr>
          <p:cNvSpPr/>
          <p:nvPr/>
        </p:nvSpPr>
        <p:spPr>
          <a:xfrm rot="5400000">
            <a:off x="5497217" y="-5497216"/>
            <a:ext cx="1197569" cy="12191999"/>
          </a:xfrm>
          <a:prstGeom prst="rect">
            <a:avLst/>
          </a:prstGeom>
          <a:solidFill>
            <a:srgbClr val="0114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Guardrails</a:t>
            </a:r>
            <a:endParaRPr lang="en-GB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4B9B021-C1A9-7974-BE0A-F3EC7ED9D8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117715"/>
              </p:ext>
            </p:extLst>
          </p:nvPr>
        </p:nvGraphicFramePr>
        <p:xfrm>
          <a:off x="1563939" y="1297201"/>
          <a:ext cx="9492943" cy="5429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763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FF3C-7791-8213-D09F-89CF8FCB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Prompts</a:t>
            </a:r>
            <a:br>
              <a:rPr lang="en-GB" dirty="0"/>
            </a:b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67CAF8-445C-39F4-9FEE-7A683670880B}"/>
              </a:ext>
            </a:extLst>
          </p:cNvPr>
          <p:cNvSpPr/>
          <p:nvPr/>
        </p:nvSpPr>
        <p:spPr>
          <a:xfrm rot="5400000">
            <a:off x="5497217" y="-5497216"/>
            <a:ext cx="1197569" cy="12191999"/>
          </a:xfrm>
          <a:prstGeom prst="rect">
            <a:avLst/>
          </a:prstGeom>
          <a:solidFill>
            <a:srgbClr val="0114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3200" b="1"/>
              <a:t>Prompts</a:t>
            </a:r>
            <a:endParaRPr lang="en-GB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E2D84-DFF5-E8EC-DCD3-890F1E9F5301}"/>
              </a:ext>
            </a:extLst>
          </p:cNvPr>
          <p:cNvSpPr txBox="1"/>
          <p:nvPr/>
        </p:nvSpPr>
        <p:spPr>
          <a:xfrm>
            <a:off x="405728" y="1380683"/>
            <a:ext cx="112719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A prompt is the instructions, questions, or requests you give to an AI system: </a:t>
            </a:r>
          </a:p>
          <a:p>
            <a:pPr algn="ctr"/>
            <a:r>
              <a:rPr lang="en-GB" sz="2400" b="1" dirty="0"/>
              <a:t>It’s how you communicate what you want the AI to do</a:t>
            </a:r>
          </a:p>
          <a:p>
            <a:pPr algn="ctr"/>
            <a:endParaRPr lang="en-GB" sz="2400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079DDB-31DF-9BEB-D0E2-3C8D0E4788FF}"/>
              </a:ext>
            </a:extLst>
          </p:cNvPr>
          <p:cNvGrpSpPr/>
          <p:nvPr/>
        </p:nvGrpSpPr>
        <p:grpSpPr>
          <a:xfrm>
            <a:off x="1453350" y="2378762"/>
            <a:ext cx="8992610" cy="4227930"/>
            <a:chOff x="1453350" y="2378762"/>
            <a:chExt cx="8992610" cy="4227930"/>
          </a:xfrm>
        </p:grpSpPr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3264FEDA-2E8C-298E-3362-16026FC3E8B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80484760"/>
                </p:ext>
              </p:extLst>
            </p:nvPr>
          </p:nvGraphicFramePr>
          <p:xfrm>
            <a:off x="1453351" y="3065464"/>
            <a:ext cx="8992609" cy="35412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7FFB0D8-61B3-D2DD-1CE5-FD061335E152}"/>
                </a:ext>
              </a:extLst>
            </p:cNvPr>
            <p:cNvGrpSpPr/>
            <p:nvPr/>
          </p:nvGrpSpPr>
          <p:grpSpPr>
            <a:xfrm>
              <a:off x="1453350" y="2378762"/>
              <a:ext cx="8992609" cy="674589"/>
              <a:chOff x="0" y="1542"/>
              <a:chExt cx="3516382" cy="674589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B24498C-EBB6-3B54-2C6C-6DDC8F310D21}"/>
                  </a:ext>
                </a:extLst>
              </p:cNvPr>
              <p:cNvSpPr/>
              <p:nvPr/>
            </p:nvSpPr>
            <p:spPr>
              <a:xfrm>
                <a:off x="0" y="1542"/>
                <a:ext cx="3516382" cy="674589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 sz="2400"/>
              </a:p>
            </p:txBody>
          </p:sp>
          <p:sp>
            <p:nvSpPr>
              <p:cNvPr id="19" name="Rectangle: Rounded Corners 4">
                <a:extLst>
                  <a:ext uri="{FF2B5EF4-FFF2-40B4-BE49-F238E27FC236}">
                    <a16:creationId xmlns:a16="http://schemas.microsoft.com/office/drawing/2014/main" id="{B33E31BC-CF22-FF67-E57D-9D42F6867328}"/>
                  </a:ext>
                </a:extLst>
              </p:cNvPr>
              <p:cNvSpPr txBox="1"/>
              <p:nvPr/>
            </p:nvSpPr>
            <p:spPr>
              <a:xfrm>
                <a:off x="32931" y="34473"/>
                <a:ext cx="3450520" cy="6087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38100" rIns="76200" bIns="3810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i="0" kern="1200" baseline="0" dirty="0"/>
                  <a:t>A good input = A good output </a:t>
                </a:r>
                <a:endParaRPr lang="en-GB" sz="2400" b="1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697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AE5ED5-246D-0F59-2BB4-62FEBDB34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485518"/>
              </p:ext>
            </p:extLst>
          </p:nvPr>
        </p:nvGraphicFramePr>
        <p:xfrm>
          <a:off x="1571129" y="673998"/>
          <a:ext cx="10168585" cy="3412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CF1591A-E9FA-00FC-5BAF-53984AA1B0EA}"/>
              </a:ext>
            </a:extLst>
          </p:cNvPr>
          <p:cNvSpPr txBox="1"/>
          <p:nvPr/>
        </p:nvSpPr>
        <p:spPr>
          <a:xfrm>
            <a:off x="1874029" y="4547806"/>
            <a:ext cx="100715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fkGroteskNeue"/>
              </a:rPr>
              <a:t>Example full prompt</a:t>
            </a:r>
            <a:br>
              <a:rPr lang="en-GB" sz="2400" dirty="0"/>
            </a:br>
            <a:r>
              <a:rPr lang="en-GB" sz="2400" b="0" i="1" dirty="0">
                <a:effectLst/>
                <a:latin typeface="fkGroteskNeue"/>
              </a:rPr>
              <a:t>“You are a senior microbiology lecturer. Draft a six-week module outline on CRISPR ethics for second-year students, mapped to British Pharmacological Society outcomes. Format as a table with Week | Topic | Active learning | Reading list.”</a:t>
            </a: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A3A024-3695-A676-29F5-9449D356514B}"/>
              </a:ext>
            </a:extLst>
          </p:cNvPr>
          <p:cNvSpPr/>
          <p:nvPr/>
        </p:nvSpPr>
        <p:spPr>
          <a:xfrm>
            <a:off x="0" y="0"/>
            <a:ext cx="1197569" cy="6858000"/>
          </a:xfrm>
          <a:prstGeom prst="rect">
            <a:avLst/>
          </a:prstGeom>
          <a:solidFill>
            <a:srgbClr val="0114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3200" b="1" dirty="0"/>
              <a:t>P-T-C-F</a:t>
            </a:r>
          </a:p>
        </p:txBody>
      </p:sp>
    </p:spTree>
    <p:extLst>
      <p:ext uri="{BB962C8B-B14F-4D97-AF65-F5344CB8AC3E}">
        <p14:creationId xmlns:p14="http://schemas.microsoft.com/office/powerpoint/2010/main" val="68866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4837</TotalTime>
  <Words>358</Words>
  <Application>Microsoft Office PowerPoint</Application>
  <PresentationFormat>Widescreen</PresentationFormat>
  <Paragraphs>64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fkGroteskNeue</vt:lpstr>
      <vt:lpstr>Segoe UI</vt:lpstr>
      <vt:lpstr>Office Theme</vt:lpstr>
      <vt:lpstr>Office Theme</vt:lpstr>
      <vt:lpstr>Augmented Academia</vt:lpstr>
      <vt:lpstr>PowerPoint Presentation</vt:lpstr>
      <vt:lpstr>PowerPoint Presentation</vt:lpstr>
      <vt:lpstr>PowerPoint Presentation</vt:lpstr>
      <vt:lpstr>PowerPoint Presentation</vt:lpstr>
      <vt:lpstr>Prompts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Alisha Aman</dc:creator>
  <cp:lastModifiedBy>Alisha Aman</cp:lastModifiedBy>
  <cp:revision>1</cp:revision>
  <dcterms:created xsi:type="dcterms:W3CDTF">2025-07-16T09:04:43Z</dcterms:created>
  <dcterms:modified xsi:type="dcterms:W3CDTF">2025-08-03T17:47:38Z</dcterms:modified>
</cp:coreProperties>
</file>