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10"/>
  </p:notesMasterIdLst>
  <p:sldIdLst>
    <p:sldId id="274" r:id="rId3"/>
    <p:sldId id="272" r:id="rId4"/>
    <p:sldId id="273" r:id="rId5"/>
    <p:sldId id="271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8B7"/>
    <a:srgbClr val="011451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ha Aman" userId="c980e8b0-ff08-4722-a544-11977761756d" providerId="ADAL" clId="{01E47FC0-DCA3-4CDD-B3DA-84C6F9842F45}"/>
    <pc:docChg chg="undo custSel addSld modSld sldOrd">
      <pc:chgData name="Alisha Aman" userId="c980e8b0-ff08-4722-a544-11977761756d" providerId="ADAL" clId="{01E47FC0-DCA3-4CDD-B3DA-84C6F9842F45}" dt="2025-07-19T06:41:28.269" v="165" actId="26606"/>
      <pc:docMkLst>
        <pc:docMk/>
      </pc:docMkLst>
      <pc:sldChg chg="modSp mod">
        <pc:chgData name="Alisha Aman" userId="c980e8b0-ff08-4722-a544-11977761756d" providerId="ADAL" clId="{01E47FC0-DCA3-4CDD-B3DA-84C6F9842F45}" dt="2025-07-17T16:17:24.234" v="155" actId="1076"/>
        <pc:sldMkLst>
          <pc:docMk/>
          <pc:sldMk cId="4236138428" sldId="261"/>
        </pc:sldMkLst>
      </pc:sldChg>
      <pc:sldChg chg="modSp mod">
        <pc:chgData name="Alisha Aman" userId="c980e8b0-ff08-4722-a544-11977761756d" providerId="ADAL" clId="{01E47FC0-DCA3-4CDD-B3DA-84C6F9842F45}" dt="2025-07-17T16:18:14.153" v="159" actId="1076"/>
        <pc:sldMkLst>
          <pc:docMk/>
          <pc:sldMk cId="11410706" sldId="262"/>
        </pc:sldMkLst>
      </pc:sldChg>
      <pc:sldChg chg="addSp delSp modSp mod setBg">
        <pc:chgData name="Alisha Aman" userId="c980e8b0-ff08-4722-a544-11977761756d" providerId="ADAL" clId="{01E47FC0-DCA3-4CDD-B3DA-84C6F9842F45}" dt="2025-07-19T06:41:28.269" v="165" actId="26606"/>
        <pc:sldMkLst>
          <pc:docMk/>
          <pc:sldMk cId="688667427" sldId="264"/>
        </pc:sldMkLst>
        <pc:spChg chg="mod">
          <ac:chgData name="Alisha Aman" userId="c980e8b0-ff08-4722-a544-11977761756d" providerId="ADAL" clId="{01E47FC0-DCA3-4CDD-B3DA-84C6F9842F45}" dt="2025-07-19T06:41:28.269" v="165" actId="26606"/>
          <ac:spMkLst>
            <pc:docMk/>
            <pc:sldMk cId="688667427" sldId="264"/>
            <ac:spMk id="5" creationId="{6CF1591A-E9FA-00FC-5BAF-53984AA1B0EA}"/>
          </ac:spMkLst>
        </pc:spChg>
      </pc:sldChg>
      <pc:sldChg chg="new">
        <pc:chgData name="Alisha Aman" userId="c980e8b0-ff08-4722-a544-11977761756d" providerId="ADAL" clId="{01E47FC0-DCA3-4CDD-B3DA-84C6F9842F45}" dt="2025-07-16T09:56:09.873" v="0" actId="680"/>
        <pc:sldMkLst>
          <pc:docMk/>
          <pc:sldMk cId="391037870" sldId="266"/>
        </pc:sldMkLst>
      </pc:sldChg>
      <pc:sldChg chg="addSp delSp modSp new mod setBg">
        <pc:chgData name="Alisha Aman" userId="c980e8b0-ff08-4722-a544-11977761756d" providerId="ADAL" clId="{01E47FC0-DCA3-4CDD-B3DA-84C6F9842F45}" dt="2025-07-17T16:16:18.647" v="151" actId="14100"/>
        <pc:sldMkLst>
          <pc:docMk/>
          <pc:sldMk cId="817636615" sldId="267"/>
        </pc:sldMkLst>
        <pc:spChg chg="add">
          <ac:chgData name="Alisha Aman" userId="c980e8b0-ff08-4722-a544-11977761756d" providerId="ADAL" clId="{01E47FC0-DCA3-4CDD-B3DA-84C6F9842F45}" dt="2025-07-16T10:04:18.662" v="53" actId="26606"/>
          <ac:spMkLst>
            <pc:docMk/>
            <pc:sldMk cId="817636615" sldId="267"/>
            <ac:spMk id="13" creationId="{70DFA0FD-AB28-4B25-B870-4D2BBC35BA1D}"/>
          </ac:spMkLst>
        </pc:spChg>
        <pc:grpChg chg="add">
          <ac:chgData name="Alisha Aman" userId="c980e8b0-ff08-4722-a544-11977761756d" providerId="ADAL" clId="{01E47FC0-DCA3-4CDD-B3DA-84C6F9842F45}" dt="2025-07-16T10:04:18.662" v="53" actId="26606"/>
          <ac:grpSpMkLst>
            <pc:docMk/>
            <pc:sldMk cId="817636615" sldId="267"/>
            <ac:grpSpMk id="15" creationId="{0D628DFB-9CD1-4E2B-8B44-9FDF7E80F6D9}"/>
          </ac:grpSpMkLst>
        </pc:grpChg>
      </pc:sldChg>
      <pc:sldChg chg="modSp new mod">
        <pc:chgData name="Alisha Aman" userId="c980e8b0-ff08-4722-a544-11977761756d" providerId="ADAL" clId="{01E47FC0-DCA3-4CDD-B3DA-84C6F9842F45}" dt="2025-07-16T11:22:05.141" v="72"/>
        <pc:sldMkLst>
          <pc:docMk/>
          <pc:sldMk cId="3781465998" sldId="268"/>
        </pc:sldMkLst>
      </pc:sldChg>
      <pc:sldChg chg="addSp delSp modSp new mod setBg">
        <pc:chgData name="Alisha Aman" userId="c980e8b0-ff08-4722-a544-11977761756d" providerId="ADAL" clId="{01E47FC0-DCA3-4CDD-B3DA-84C6F9842F45}" dt="2025-07-17T09:55:24.019" v="97" actId="1076"/>
        <pc:sldMkLst>
          <pc:docMk/>
          <pc:sldMk cId="648599261" sldId="269"/>
        </pc:sldMkLst>
      </pc:sldChg>
      <pc:sldChg chg="new ord">
        <pc:chgData name="Alisha Aman" userId="c980e8b0-ff08-4722-a544-11977761756d" providerId="ADAL" clId="{01E47FC0-DCA3-4CDD-B3DA-84C6F9842F45}" dt="2025-07-17T16:16:44.601" v="153"/>
        <pc:sldMkLst>
          <pc:docMk/>
          <pc:sldMk cId="4032814681" sldId="270"/>
        </pc:sldMkLst>
      </pc:sldChg>
      <pc:sldChg chg="addSp delSp modSp new mod">
        <pc:chgData name="Alisha Aman" userId="c980e8b0-ff08-4722-a544-11977761756d" providerId="ADAL" clId="{01E47FC0-DCA3-4CDD-B3DA-84C6F9842F45}" dt="2025-07-17T16:14:27.418" v="143" actId="1076"/>
        <pc:sldMkLst>
          <pc:docMk/>
          <pc:sldMk cId="250225348" sldId="271"/>
        </pc:sldMkLst>
      </pc:sldChg>
    </pc:docChg>
  </pc:docChgLst>
  <pc:docChgLst>
    <pc:chgData name="Alisha Aman" userId="c980e8b0-ff08-4722-a544-11977761756d" providerId="ADAL" clId="{263E34E2-2D53-4FB2-9798-E159866262E7}"/>
    <pc:docChg chg="custSel modSld sldOrd">
      <pc:chgData name="Alisha Aman" userId="c980e8b0-ff08-4722-a544-11977761756d" providerId="ADAL" clId="{263E34E2-2D53-4FB2-9798-E159866262E7}" dt="2025-08-05T11:36:31.194" v="14" actId="27636"/>
      <pc:docMkLst>
        <pc:docMk/>
      </pc:docMkLst>
      <pc:sldChg chg="modSp">
        <pc:chgData name="Alisha Aman" userId="c980e8b0-ff08-4722-a544-11977761756d" providerId="ADAL" clId="{263E34E2-2D53-4FB2-9798-E159866262E7}" dt="2025-07-28T10:55:12.711" v="1" actId="12100"/>
        <pc:sldMkLst>
          <pc:docMk/>
          <pc:sldMk cId="2166218484" sldId="259"/>
        </pc:sldMkLst>
      </pc:sldChg>
      <pc:sldChg chg="modSp">
        <pc:chgData name="Alisha Aman" userId="c980e8b0-ff08-4722-a544-11977761756d" providerId="ADAL" clId="{263E34E2-2D53-4FB2-9798-E159866262E7}" dt="2025-07-28T10:54:53.727" v="0" actId="12100"/>
        <pc:sldMkLst>
          <pc:docMk/>
          <pc:sldMk cId="1616395623" sldId="260"/>
        </pc:sldMkLst>
      </pc:sldChg>
      <pc:sldChg chg="modSp mod">
        <pc:chgData name="Alisha Aman" userId="c980e8b0-ff08-4722-a544-11977761756d" providerId="ADAL" clId="{263E34E2-2D53-4FB2-9798-E159866262E7}" dt="2025-07-28T10:55:49.208" v="10" actId="20577"/>
        <pc:sldMkLst>
          <pc:docMk/>
          <pc:sldMk cId="1236975416" sldId="263"/>
        </pc:sldMkLst>
        <pc:spChg chg="mod">
          <ac:chgData name="Alisha Aman" userId="c980e8b0-ff08-4722-a544-11977761756d" providerId="ADAL" clId="{263E34E2-2D53-4FB2-9798-E159866262E7}" dt="2025-07-28T10:55:49.208" v="10" actId="20577"/>
          <ac:spMkLst>
            <pc:docMk/>
            <pc:sldMk cId="1236975416" sldId="263"/>
            <ac:spMk id="2" creationId="{0081FF3C-7791-8213-D09F-89CF8FCBC5A4}"/>
          </ac:spMkLst>
        </pc:spChg>
      </pc:sldChg>
      <pc:sldChg chg="modSp mod">
        <pc:chgData name="Alisha Aman" userId="c980e8b0-ff08-4722-a544-11977761756d" providerId="ADAL" clId="{263E34E2-2D53-4FB2-9798-E159866262E7}" dt="2025-07-28T10:56:08.798" v="12" actId="14100"/>
        <pc:sldMkLst>
          <pc:docMk/>
          <pc:sldMk cId="688667427" sldId="264"/>
        </pc:sldMkLst>
        <pc:spChg chg="mod">
          <ac:chgData name="Alisha Aman" userId="c980e8b0-ff08-4722-a544-11977761756d" providerId="ADAL" clId="{263E34E2-2D53-4FB2-9798-E159866262E7}" dt="2025-07-28T10:56:08.798" v="12" actId="14100"/>
          <ac:spMkLst>
            <pc:docMk/>
            <pc:sldMk cId="688667427" sldId="264"/>
            <ac:spMk id="5" creationId="{6CF1591A-E9FA-00FC-5BAF-53984AA1B0EA}"/>
          </ac:spMkLst>
        </pc:spChg>
      </pc:sldChg>
      <pc:sldChg chg="ord">
        <pc:chgData name="Alisha Aman" userId="c980e8b0-ff08-4722-a544-11977761756d" providerId="ADAL" clId="{263E34E2-2D53-4FB2-9798-E159866262E7}" dt="2025-07-28T10:55:43.084" v="3"/>
        <pc:sldMkLst>
          <pc:docMk/>
          <pc:sldMk cId="817636615" sldId="267"/>
        </pc:sldMkLst>
      </pc:sldChg>
      <pc:sldChg chg="modSp mod">
        <pc:chgData name="Alisha Aman" userId="c980e8b0-ff08-4722-a544-11977761756d" providerId="ADAL" clId="{263E34E2-2D53-4FB2-9798-E159866262E7}" dt="2025-08-05T11:36:31.194" v="14" actId="27636"/>
        <pc:sldMkLst>
          <pc:docMk/>
          <pc:sldMk cId="2067494201" sldId="274"/>
        </pc:sldMkLst>
        <pc:spChg chg="mod">
          <ac:chgData name="Alisha Aman" userId="c980e8b0-ff08-4722-a544-11977761756d" providerId="ADAL" clId="{263E34E2-2D53-4FB2-9798-E159866262E7}" dt="2025-08-05T11:36:31.194" v="14" actId="27636"/>
          <ac:spMkLst>
            <pc:docMk/>
            <pc:sldMk cId="2067494201" sldId="274"/>
            <ac:spMk id="4" creationId="{6D6F8DB4-3295-F0A7-4028-5D9538D84366}"/>
          </ac:spMkLst>
        </pc:spChg>
      </pc:sldChg>
    </pc:docChg>
  </pc:docChgLst>
  <pc:docChgLst>
    <pc:chgData name="Alisha Aman" userId="c980e8b0-ff08-4722-a544-11977761756d" providerId="ADAL" clId="{EB0C6418-DD55-4358-8875-FDDD8D46D13E}"/>
    <pc:docChg chg="undo redo custSel addSld delSld modSld sldOrd addMainMaster">
      <pc:chgData name="Alisha Aman" userId="c980e8b0-ff08-4722-a544-11977761756d" providerId="ADAL" clId="{EB0C6418-DD55-4358-8875-FDDD8D46D13E}" dt="2025-08-03T17:47:36.758" v="1506" actId="20577"/>
      <pc:docMkLst>
        <pc:docMk/>
      </pc:docMkLst>
      <pc:sldChg chg="modSp del mod">
        <pc:chgData name="Alisha Aman" userId="c980e8b0-ff08-4722-a544-11977761756d" providerId="ADAL" clId="{EB0C6418-DD55-4358-8875-FDDD8D46D13E}" dt="2025-08-03T17:46:49.099" v="1485" actId="47"/>
        <pc:sldMkLst>
          <pc:docMk/>
          <pc:sldMk cId="2495115656" sldId="256"/>
        </pc:sldMkLst>
      </pc:sldChg>
      <pc:sldChg chg="del">
        <pc:chgData name="Alisha Aman" userId="c980e8b0-ff08-4722-a544-11977761756d" providerId="ADAL" clId="{EB0C6418-DD55-4358-8875-FDDD8D46D13E}" dt="2025-08-03T10:05:35.941" v="777" actId="47"/>
        <pc:sldMkLst>
          <pc:docMk/>
          <pc:sldMk cId="2866063333" sldId="257"/>
        </pc:sldMkLst>
      </pc:sldChg>
      <pc:sldChg chg="del">
        <pc:chgData name="Alisha Aman" userId="c980e8b0-ff08-4722-a544-11977761756d" providerId="ADAL" clId="{EB0C6418-DD55-4358-8875-FDDD8D46D13E}" dt="2025-08-03T10:49:25.410" v="869" actId="47"/>
        <pc:sldMkLst>
          <pc:docMk/>
          <pc:sldMk cId="2701972794" sldId="258"/>
        </pc:sldMkLst>
      </pc:sldChg>
      <pc:sldChg chg="modSp del">
        <pc:chgData name="Alisha Aman" userId="c980e8b0-ff08-4722-a544-11977761756d" providerId="ADAL" clId="{EB0C6418-DD55-4358-8875-FDDD8D46D13E}" dt="2025-08-03T10:49:19.638" v="868" actId="47"/>
        <pc:sldMkLst>
          <pc:docMk/>
          <pc:sldMk cId="2166218484" sldId="259"/>
        </pc:sldMkLst>
      </pc:sldChg>
      <pc:sldChg chg="addSp delSp modSp del mod">
        <pc:chgData name="Alisha Aman" userId="c980e8b0-ff08-4722-a544-11977761756d" providerId="ADAL" clId="{EB0C6418-DD55-4358-8875-FDDD8D46D13E}" dt="2025-08-03T10:05:42.117" v="779" actId="47"/>
        <pc:sldMkLst>
          <pc:docMk/>
          <pc:sldMk cId="1616395623" sldId="260"/>
        </pc:sldMkLst>
      </pc:sldChg>
      <pc:sldChg chg="addSp delSp modSp del mod">
        <pc:chgData name="Alisha Aman" userId="c980e8b0-ff08-4722-a544-11977761756d" providerId="ADAL" clId="{EB0C6418-DD55-4358-8875-FDDD8D46D13E}" dt="2025-08-03T09:44:33.482" v="338" actId="47"/>
        <pc:sldMkLst>
          <pc:docMk/>
          <pc:sldMk cId="4236138428" sldId="261"/>
        </pc:sldMkLst>
      </pc:sldChg>
      <pc:sldChg chg="del">
        <pc:chgData name="Alisha Aman" userId="c980e8b0-ff08-4722-a544-11977761756d" providerId="ADAL" clId="{EB0C6418-DD55-4358-8875-FDDD8D46D13E}" dt="2025-08-03T09:44:03.648" v="333" actId="47"/>
        <pc:sldMkLst>
          <pc:docMk/>
          <pc:sldMk cId="11410706" sldId="262"/>
        </pc:sldMkLst>
      </pc:sldChg>
      <pc:sldChg chg="addSp delSp modSp mod">
        <pc:chgData name="Alisha Aman" userId="c980e8b0-ff08-4722-a544-11977761756d" providerId="ADAL" clId="{EB0C6418-DD55-4358-8875-FDDD8D46D13E}" dt="2025-08-03T17:47:36.758" v="1506" actId="20577"/>
        <pc:sldMkLst>
          <pc:docMk/>
          <pc:sldMk cId="1236975416" sldId="263"/>
        </pc:sldMkLst>
        <pc:spChg chg="mod">
          <ac:chgData name="Alisha Aman" userId="c980e8b0-ff08-4722-a544-11977761756d" providerId="ADAL" clId="{EB0C6418-DD55-4358-8875-FDDD8D46D13E}" dt="2025-08-03T09:15:41.538" v="47" actId="20577"/>
          <ac:spMkLst>
            <pc:docMk/>
            <pc:sldMk cId="1236975416" sldId="263"/>
            <ac:spMk id="2" creationId="{0081FF3C-7791-8213-D09F-89CF8FCBC5A4}"/>
          </ac:spMkLst>
        </pc:spChg>
        <pc:spChg chg="add mod">
          <ac:chgData name="Alisha Aman" userId="c980e8b0-ff08-4722-a544-11977761756d" providerId="ADAL" clId="{EB0C6418-DD55-4358-8875-FDDD8D46D13E}" dt="2025-08-03T17:47:36.758" v="1506" actId="20577"/>
          <ac:spMkLst>
            <pc:docMk/>
            <pc:sldMk cId="1236975416" sldId="263"/>
            <ac:spMk id="10" creationId="{E867CAF8-445C-39F4-9FEE-7A683670880B}"/>
          </ac:spMkLst>
        </pc:spChg>
        <pc:spChg chg="add mod">
          <ac:chgData name="Alisha Aman" userId="c980e8b0-ff08-4722-a544-11977761756d" providerId="ADAL" clId="{EB0C6418-DD55-4358-8875-FDDD8D46D13E}" dt="2025-08-03T09:58:58.438" v="533" actId="20577"/>
          <ac:spMkLst>
            <pc:docMk/>
            <pc:sldMk cId="1236975416" sldId="263"/>
            <ac:spMk id="12" creationId="{1F8E2D84-DFF5-E8EC-DCD3-890F1E9F5301}"/>
          </ac:spMkLst>
        </pc:spChg>
        <pc:spChg chg="add mod">
          <ac:chgData name="Alisha Aman" userId="c980e8b0-ff08-4722-a544-11977761756d" providerId="ADAL" clId="{EB0C6418-DD55-4358-8875-FDDD8D46D13E}" dt="2025-08-03T09:58:10.388" v="524" actId="255"/>
          <ac:spMkLst>
            <pc:docMk/>
            <pc:sldMk cId="1236975416" sldId="263"/>
            <ac:spMk id="18" creationId="{CB24498C-EBB6-3B54-2C6C-6DDC8F310D21}"/>
          </ac:spMkLst>
        </pc:spChg>
        <pc:spChg chg="add mod">
          <ac:chgData name="Alisha Aman" userId="c980e8b0-ff08-4722-a544-11977761756d" providerId="ADAL" clId="{EB0C6418-DD55-4358-8875-FDDD8D46D13E}" dt="2025-08-03T09:58:10.388" v="524" actId="255"/>
          <ac:spMkLst>
            <pc:docMk/>
            <pc:sldMk cId="1236975416" sldId="263"/>
            <ac:spMk id="19" creationId="{B33E31BC-CF22-FF67-E57D-9D42F6867328}"/>
          </ac:spMkLst>
        </pc:spChg>
        <pc:grpChg chg="add mod">
          <ac:chgData name="Alisha Aman" userId="c980e8b0-ff08-4722-a544-11977761756d" providerId="ADAL" clId="{EB0C6418-DD55-4358-8875-FDDD8D46D13E}" dt="2025-08-03T09:58:46.382" v="530" actId="164"/>
          <ac:grpSpMkLst>
            <pc:docMk/>
            <pc:sldMk cId="1236975416" sldId="263"/>
            <ac:grpSpMk id="17" creationId="{C7FFB0D8-61B3-D2DD-1CE5-FD061335E152}"/>
          </ac:grpSpMkLst>
        </pc:grpChg>
        <pc:grpChg chg="add mod">
          <ac:chgData name="Alisha Aman" userId="c980e8b0-ff08-4722-a544-11977761756d" providerId="ADAL" clId="{EB0C6418-DD55-4358-8875-FDDD8D46D13E}" dt="2025-08-03T09:58:46.382" v="530" actId="164"/>
          <ac:grpSpMkLst>
            <pc:docMk/>
            <pc:sldMk cId="1236975416" sldId="263"/>
            <ac:grpSpMk id="20" creationId="{E7079DDB-31DF-9BEB-D0E2-3C8D0E4788FF}"/>
          </ac:grpSpMkLst>
        </pc:grpChg>
        <pc:graphicFrameChg chg="add mod">
          <ac:chgData name="Alisha Aman" userId="c980e8b0-ff08-4722-a544-11977761756d" providerId="ADAL" clId="{EB0C6418-DD55-4358-8875-FDDD8D46D13E}" dt="2025-08-03T11:08:15.036" v="1045" actId="207"/>
          <ac:graphicFrameMkLst>
            <pc:docMk/>
            <pc:sldMk cId="1236975416" sldId="263"/>
            <ac:graphicFrameMk id="7" creationId="{3264FEDA-2E8C-298E-3362-16026FC3E8BC}"/>
          </ac:graphicFrameMkLst>
        </pc:graphicFrameChg>
      </pc:sldChg>
      <pc:sldChg chg="addSp delSp modSp mod">
        <pc:chgData name="Alisha Aman" userId="c980e8b0-ff08-4722-a544-11977761756d" providerId="ADAL" clId="{EB0C6418-DD55-4358-8875-FDDD8D46D13E}" dt="2025-08-03T09:41:41.580" v="279" actId="207"/>
        <pc:sldMkLst>
          <pc:docMk/>
          <pc:sldMk cId="688667427" sldId="264"/>
        </pc:sldMkLst>
        <pc:spChg chg="mod">
          <ac:chgData name="Alisha Aman" userId="c980e8b0-ff08-4722-a544-11977761756d" providerId="ADAL" clId="{EB0C6418-DD55-4358-8875-FDDD8D46D13E}" dt="2025-08-03T09:40:17.560" v="274" actId="1076"/>
          <ac:spMkLst>
            <pc:docMk/>
            <pc:sldMk cId="688667427" sldId="264"/>
            <ac:spMk id="5" creationId="{6CF1591A-E9FA-00FC-5BAF-53984AA1B0EA}"/>
          </ac:spMkLst>
        </pc:spChg>
        <pc:spChg chg="add mod">
          <ac:chgData name="Alisha Aman" userId="c980e8b0-ff08-4722-a544-11977761756d" providerId="ADAL" clId="{EB0C6418-DD55-4358-8875-FDDD8D46D13E}" dt="2025-08-03T09:39:12.207" v="230" actId="6549"/>
          <ac:spMkLst>
            <pc:docMk/>
            <pc:sldMk cId="688667427" sldId="264"/>
            <ac:spMk id="6" creationId="{29A3A024-3695-A676-29F5-9449D356514B}"/>
          </ac:spMkLst>
        </pc:spChg>
        <pc:graphicFrameChg chg="add mod">
          <ac:chgData name="Alisha Aman" userId="c980e8b0-ff08-4722-a544-11977761756d" providerId="ADAL" clId="{EB0C6418-DD55-4358-8875-FDDD8D46D13E}" dt="2025-08-03T09:41:41.580" v="279" actId="207"/>
          <ac:graphicFrameMkLst>
            <pc:docMk/>
            <pc:sldMk cId="688667427" sldId="264"/>
            <ac:graphicFrameMk id="4" creationId="{F1AE5ED5-246D-0F59-2BB4-62FEBDB34809}"/>
          </ac:graphicFrameMkLst>
        </pc:graphicFrameChg>
      </pc:sldChg>
      <pc:sldChg chg="addSp delSp modSp del mod">
        <pc:chgData name="Alisha Aman" userId="c980e8b0-ff08-4722-a544-11977761756d" providerId="ADAL" clId="{EB0C6418-DD55-4358-8875-FDDD8D46D13E}" dt="2025-08-03T10:49:30.473" v="870" actId="47"/>
        <pc:sldMkLst>
          <pc:docMk/>
          <pc:sldMk cId="2382627188" sldId="265"/>
        </pc:sldMkLst>
      </pc:sldChg>
      <pc:sldChg chg="del">
        <pc:chgData name="Alisha Aman" userId="c980e8b0-ff08-4722-a544-11977761756d" providerId="ADAL" clId="{EB0C6418-DD55-4358-8875-FDDD8D46D13E}" dt="2025-08-03T10:49:32.265" v="871" actId="47"/>
        <pc:sldMkLst>
          <pc:docMk/>
          <pc:sldMk cId="391037870" sldId="266"/>
        </pc:sldMkLst>
      </pc:sldChg>
      <pc:sldChg chg="addSp delSp modSp mod">
        <pc:chgData name="Alisha Aman" userId="c980e8b0-ff08-4722-a544-11977761756d" providerId="ADAL" clId="{EB0C6418-DD55-4358-8875-FDDD8D46D13E}" dt="2025-08-03T16:57:12.962" v="1333" actId="113"/>
        <pc:sldMkLst>
          <pc:docMk/>
          <pc:sldMk cId="817636615" sldId="267"/>
        </pc:sldMkLst>
        <pc:spChg chg="add mod">
          <ac:chgData name="Alisha Aman" userId="c980e8b0-ff08-4722-a544-11977761756d" providerId="ADAL" clId="{EB0C6418-DD55-4358-8875-FDDD8D46D13E}" dt="2025-08-03T09:43:23.090" v="306" actId="113"/>
          <ac:spMkLst>
            <pc:docMk/>
            <pc:sldMk cId="817636615" sldId="267"/>
            <ac:spMk id="6" creationId="{01A1474C-394D-74E8-D17E-018357FA6040}"/>
          </ac:spMkLst>
        </pc:spChg>
        <pc:graphicFrameChg chg="add mod">
          <ac:chgData name="Alisha Aman" userId="c980e8b0-ff08-4722-a544-11977761756d" providerId="ADAL" clId="{EB0C6418-DD55-4358-8875-FDDD8D46D13E}" dt="2025-08-03T16:57:12.962" v="1333" actId="113"/>
          <ac:graphicFrameMkLst>
            <pc:docMk/>
            <pc:sldMk cId="817636615" sldId="267"/>
            <ac:graphicFrameMk id="10" creationId="{24B9B021-C1A9-7974-BE0A-F3EC7ED9D880}"/>
          </ac:graphicFrameMkLst>
        </pc:graphicFrameChg>
      </pc:sldChg>
      <pc:sldChg chg="addSp delSp modSp del mod">
        <pc:chgData name="Alisha Aman" userId="c980e8b0-ff08-4722-a544-11977761756d" providerId="ADAL" clId="{EB0C6418-DD55-4358-8875-FDDD8D46D13E}" dt="2025-08-03T10:05:37.743" v="778" actId="47"/>
        <pc:sldMkLst>
          <pc:docMk/>
          <pc:sldMk cId="3781465998" sldId="268"/>
        </pc:sldMkLst>
      </pc:sldChg>
      <pc:sldChg chg="new del">
        <pc:chgData name="Alisha Aman" userId="c980e8b0-ff08-4722-a544-11977761756d" providerId="ADAL" clId="{EB0C6418-DD55-4358-8875-FDDD8D46D13E}" dt="2025-08-03T09:59:14.834" v="535" actId="47"/>
        <pc:sldMkLst>
          <pc:docMk/>
          <pc:sldMk cId="503858125" sldId="269"/>
        </pc:sldMkLst>
      </pc:sldChg>
      <pc:sldChg chg="del">
        <pc:chgData name="Alisha Aman" userId="c980e8b0-ff08-4722-a544-11977761756d" providerId="ADAL" clId="{EB0C6418-DD55-4358-8875-FDDD8D46D13E}" dt="2025-08-03T09:07:26.501" v="18" actId="2696"/>
        <pc:sldMkLst>
          <pc:docMk/>
          <pc:sldMk cId="648599261" sldId="269"/>
        </pc:sldMkLst>
      </pc:sldChg>
      <pc:sldChg chg="addSp delSp modSp new del mod">
        <pc:chgData name="Alisha Aman" userId="c980e8b0-ff08-4722-a544-11977761756d" providerId="ADAL" clId="{EB0C6418-DD55-4358-8875-FDDD8D46D13E}" dt="2025-08-03T09:59:12.052" v="534" actId="47"/>
        <pc:sldMkLst>
          <pc:docMk/>
          <pc:sldMk cId="2717930185" sldId="270"/>
        </pc:sldMkLst>
      </pc:sldChg>
      <pc:sldChg chg="modSp del">
        <pc:chgData name="Alisha Aman" userId="c980e8b0-ff08-4722-a544-11977761756d" providerId="ADAL" clId="{EB0C6418-DD55-4358-8875-FDDD8D46D13E}" dt="2025-08-03T09:06:24.005" v="17" actId="47"/>
        <pc:sldMkLst>
          <pc:docMk/>
          <pc:sldMk cId="4032814681" sldId="270"/>
        </pc:sldMkLst>
      </pc:sldChg>
      <pc:sldChg chg="del">
        <pc:chgData name="Alisha Aman" userId="c980e8b0-ff08-4722-a544-11977761756d" providerId="ADAL" clId="{EB0C6418-DD55-4358-8875-FDDD8D46D13E}" dt="2025-08-03T09:07:26.501" v="18" actId="2696"/>
        <pc:sldMkLst>
          <pc:docMk/>
          <pc:sldMk cId="250225348" sldId="271"/>
        </pc:sldMkLst>
      </pc:sldChg>
      <pc:sldChg chg="addSp delSp modSp add mod ord">
        <pc:chgData name="Alisha Aman" userId="c980e8b0-ff08-4722-a544-11977761756d" providerId="ADAL" clId="{EB0C6418-DD55-4358-8875-FDDD8D46D13E}" dt="2025-08-03T09:44:23.025" v="337"/>
        <pc:sldMkLst>
          <pc:docMk/>
          <pc:sldMk cId="2957034919" sldId="271"/>
        </pc:sldMkLst>
        <pc:spChg chg="mod">
          <ac:chgData name="Alisha Aman" userId="c980e8b0-ff08-4722-a544-11977761756d" providerId="ADAL" clId="{EB0C6418-DD55-4358-8875-FDDD8D46D13E}" dt="2025-08-03T09:43:51.264" v="330" actId="20577"/>
          <ac:spMkLst>
            <pc:docMk/>
            <pc:sldMk cId="2957034919" sldId="271"/>
            <ac:spMk id="6" creationId="{C350FE22-02C5-3A81-E881-2420C2DFB2EF}"/>
          </ac:spMkLst>
        </pc:spChg>
        <pc:graphicFrameChg chg="add mod">
          <ac:chgData name="Alisha Aman" userId="c980e8b0-ff08-4722-a544-11977761756d" providerId="ADAL" clId="{EB0C6418-DD55-4358-8875-FDDD8D46D13E}" dt="2025-08-03T09:44:23.025" v="337"/>
          <ac:graphicFrameMkLst>
            <pc:docMk/>
            <pc:sldMk cId="2957034919" sldId="271"/>
            <ac:graphicFrameMk id="7" creationId="{4DC6F570-A54D-7C94-6A56-2171A4B40599}"/>
          </ac:graphicFrameMkLst>
        </pc:graphicFrameChg>
      </pc:sldChg>
      <pc:sldChg chg="addSp delSp modSp add mod ord">
        <pc:chgData name="Alisha Aman" userId="c980e8b0-ff08-4722-a544-11977761756d" providerId="ADAL" clId="{EB0C6418-DD55-4358-8875-FDDD8D46D13E}" dt="2025-08-03T17:47:12.026" v="1486" actId="113"/>
        <pc:sldMkLst>
          <pc:docMk/>
          <pc:sldMk cId="3746371417" sldId="272"/>
        </pc:sldMkLst>
        <pc:spChg chg="mod">
          <ac:chgData name="Alisha Aman" userId="c980e8b0-ff08-4722-a544-11977761756d" providerId="ADAL" clId="{EB0C6418-DD55-4358-8875-FDDD8D46D13E}" dt="2025-08-03T17:47:12.026" v="1486" actId="113"/>
          <ac:spMkLst>
            <pc:docMk/>
            <pc:sldMk cId="3746371417" sldId="272"/>
            <ac:spMk id="6" creationId="{44AFE727-F693-B642-54D4-D36981C19156}"/>
          </ac:spMkLst>
        </pc:spChg>
        <pc:spChg chg="add mod">
          <ac:chgData name="Alisha Aman" userId="c980e8b0-ff08-4722-a544-11977761756d" providerId="ADAL" clId="{EB0C6418-DD55-4358-8875-FDDD8D46D13E}" dt="2025-08-03T10:05:32.466" v="776" actId="1076"/>
          <ac:spMkLst>
            <pc:docMk/>
            <pc:sldMk cId="3746371417" sldId="272"/>
            <ac:spMk id="7" creationId="{34F2C186-8FF3-7DD8-D6A0-3E714190125C}"/>
          </ac:spMkLst>
        </pc:spChg>
      </pc:sldChg>
      <pc:sldChg chg="addSp delSp modSp add mod ord">
        <pc:chgData name="Alisha Aman" userId="c980e8b0-ff08-4722-a544-11977761756d" providerId="ADAL" clId="{EB0C6418-DD55-4358-8875-FDDD8D46D13E}" dt="2025-08-03T11:08:20.560" v="1046" actId="207"/>
        <pc:sldMkLst>
          <pc:docMk/>
          <pc:sldMk cId="3325234822" sldId="273"/>
        </pc:sldMkLst>
        <pc:spChg chg="mod">
          <ac:chgData name="Alisha Aman" userId="c980e8b0-ff08-4722-a544-11977761756d" providerId="ADAL" clId="{EB0C6418-DD55-4358-8875-FDDD8D46D13E}" dt="2025-08-03T11:02:43.141" v="976" actId="20577"/>
          <ac:spMkLst>
            <pc:docMk/>
            <pc:sldMk cId="3325234822" sldId="273"/>
            <ac:spMk id="6" creationId="{7664318B-2F6B-5801-2165-2F192FD31DD0}"/>
          </ac:spMkLst>
        </pc:spChg>
        <pc:spChg chg="add del mod">
          <ac:chgData name="Alisha Aman" userId="c980e8b0-ff08-4722-a544-11977761756d" providerId="ADAL" clId="{EB0C6418-DD55-4358-8875-FDDD8D46D13E}" dt="2025-08-03T11:07:29.105" v="1044" actId="1076"/>
          <ac:spMkLst>
            <pc:docMk/>
            <pc:sldMk cId="3325234822" sldId="273"/>
            <ac:spMk id="23" creationId="{95362DF1-3B1E-667C-D600-AA88FB571BBE}"/>
          </ac:spMkLst>
        </pc:spChg>
        <pc:spChg chg="add mod">
          <ac:chgData name="Alisha Aman" userId="c980e8b0-ff08-4722-a544-11977761756d" providerId="ADAL" clId="{EB0C6418-DD55-4358-8875-FDDD8D46D13E}" dt="2025-08-03T11:07:14.912" v="1039" actId="1076"/>
          <ac:spMkLst>
            <pc:docMk/>
            <pc:sldMk cId="3325234822" sldId="273"/>
            <ac:spMk id="25" creationId="{30B3B3E3-F64B-7B41-640F-95087ABF0988}"/>
          </ac:spMkLst>
        </pc:spChg>
        <pc:spChg chg="add mod">
          <ac:chgData name="Alisha Aman" userId="c980e8b0-ff08-4722-a544-11977761756d" providerId="ADAL" clId="{EB0C6418-DD55-4358-8875-FDDD8D46D13E}" dt="2025-08-03T11:08:20.560" v="1046" actId="207"/>
          <ac:spMkLst>
            <pc:docMk/>
            <pc:sldMk cId="3325234822" sldId="273"/>
            <ac:spMk id="28" creationId="{D2304C3F-76D7-7965-E6A4-2B455E3ECF23}"/>
          </ac:spMkLst>
        </pc:spChg>
        <pc:picChg chg="add del mod">
          <ac:chgData name="Alisha Aman" userId="c980e8b0-ff08-4722-a544-11977761756d" providerId="ADAL" clId="{EB0C6418-DD55-4358-8875-FDDD8D46D13E}" dt="2025-08-03T11:07:19.503" v="1040" actId="1076"/>
          <ac:picMkLst>
            <pc:docMk/>
            <pc:sldMk cId="3325234822" sldId="273"/>
            <ac:picMk id="3078" creationId="{10A458DA-8981-4A7D-7CDF-D22C555A7D1B}"/>
          </ac:picMkLst>
        </pc:picChg>
      </pc:sldChg>
      <pc:sldChg chg="add del">
        <pc:chgData name="Alisha Aman" userId="c980e8b0-ff08-4722-a544-11977761756d" providerId="ADAL" clId="{EB0C6418-DD55-4358-8875-FDDD8D46D13E}" dt="2025-08-03T11:06:26.186" v="1032" actId="47"/>
        <pc:sldMkLst>
          <pc:docMk/>
          <pc:sldMk cId="491946969" sldId="274"/>
        </pc:sldMkLst>
      </pc:sldChg>
      <pc:sldChg chg="addSp delSp modSp add mod">
        <pc:chgData name="Alisha Aman" userId="c980e8b0-ff08-4722-a544-11977761756d" providerId="ADAL" clId="{EB0C6418-DD55-4358-8875-FDDD8D46D13E}" dt="2025-08-03T17:46:37.297" v="1484" actId="113"/>
        <pc:sldMkLst>
          <pc:docMk/>
          <pc:sldMk cId="2067494201" sldId="274"/>
        </pc:sldMkLst>
        <pc:spChg chg="add mod">
          <ac:chgData name="Alisha Aman" userId="c980e8b0-ff08-4722-a544-11977761756d" providerId="ADAL" clId="{EB0C6418-DD55-4358-8875-FDDD8D46D13E}" dt="2025-08-03T17:46:37.297" v="1484" actId="113"/>
          <ac:spMkLst>
            <pc:docMk/>
            <pc:sldMk cId="2067494201" sldId="274"/>
            <ac:spMk id="4" creationId="{6D6F8DB4-3295-F0A7-4028-5D9538D84366}"/>
          </ac:spMkLst>
        </pc:spChg>
        <pc:spChg chg="mod">
          <ac:chgData name="Alisha Aman" userId="c980e8b0-ff08-4722-a544-11977761756d" providerId="ADAL" clId="{EB0C6418-DD55-4358-8875-FDDD8D46D13E}" dt="2025-08-03T17:44:17.048" v="1338"/>
          <ac:spMkLst>
            <pc:docMk/>
            <pc:sldMk cId="2067494201" sldId="274"/>
            <ac:spMk id="4098" creationId="{9CEB4FDD-FB07-EE60-FF95-21792173B398}"/>
          </ac:spMkLst>
        </pc:spChg>
      </pc:sldChg>
      <pc:sldChg chg="modSp add del mod">
        <pc:chgData name="Alisha Aman" userId="c980e8b0-ff08-4722-a544-11977761756d" providerId="ADAL" clId="{EB0C6418-DD55-4358-8875-FDDD8D46D13E}" dt="2025-08-03T11:04:00.926" v="999" actId="47"/>
        <pc:sldMkLst>
          <pc:docMk/>
          <pc:sldMk cId="2565002213" sldId="275"/>
        </pc:sldMkLst>
      </pc:sldChg>
      <pc:sldMasterChg chg="add addSldLayout">
        <pc:chgData name="Alisha Aman" userId="c980e8b0-ff08-4722-a544-11977761756d" providerId="ADAL" clId="{EB0C6418-DD55-4358-8875-FDDD8D46D13E}" dt="2025-08-03T17:43:43.073" v="1334" actId="27028"/>
        <pc:sldMasterMkLst>
          <pc:docMk/>
          <pc:sldMasterMk cId="3862715003" sldId="2147483744"/>
        </pc:sldMasterMkLst>
        <pc:sldLayoutChg chg="add">
          <pc:chgData name="Alisha Aman" userId="c980e8b0-ff08-4722-a544-11977761756d" providerId="ADAL" clId="{EB0C6418-DD55-4358-8875-FDDD8D46D13E}" dt="2025-08-03T17:43:43.073" v="1334" actId="27028"/>
          <pc:sldLayoutMkLst>
            <pc:docMk/>
            <pc:sldMasterMk cId="3862715003" sldId="2147483744"/>
            <pc:sldLayoutMk cId="1700715348" sldId="214748374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3B947-15A1-42E8-B614-FB9575566E5B}" type="doc">
      <dgm:prSet loTypeId="urn:microsoft.com/office/officeart/2005/8/layout/matrix3" loCatId="matrix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7ACC1CBA-225D-4B51-8E6E-F27DF0B38BDD}">
      <dgm:prSet custT="1"/>
      <dgm:spPr/>
      <dgm:t>
        <a:bodyPr/>
        <a:lstStyle/>
        <a:p>
          <a:r>
            <a:rPr lang="en-GB" sz="2400" b="1" i="0" dirty="0"/>
            <a:t>Never upload to public AI</a:t>
          </a:r>
          <a:endParaRPr lang="en-GB" sz="2400" b="1" dirty="0"/>
        </a:p>
      </dgm:t>
    </dgm:pt>
    <dgm:pt modelId="{96B4851A-B085-4FB3-8FD1-6C3CF40F3E80}" type="parTrans" cxnId="{2A9860BE-4183-4BB3-A587-BDB0D0F60728}">
      <dgm:prSet/>
      <dgm:spPr/>
      <dgm:t>
        <a:bodyPr/>
        <a:lstStyle/>
        <a:p>
          <a:endParaRPr lang="en-GB" sz="2400" b="1"/>
        </a:p>
      </dgm:t>
    </dgm:pt>
    <dgm:pt modelId="{F0F6F9FE-0CB1-4698-A29F-E2A7210EF855}" type="sibTrans" cxnId="{2A9860BE-4183-4BB3-A587-BDB0D0F60728}">
      <dgm:prSet/>
      <dgm:spPr/>
      <dgm:t>
        <a:bodyPr/>
        <a:lstStyle/>
        <a:p>
          <a:endParaRPr lang="en-GB" sz="2400" b="1"/>
        </a:p>
      </dgm:t>
    </dgm:pt>
    <dgm:pt modelId="{0DEBD724-884E-40AA-BC84-C0A566E9786D}">
      <dgm:prSet custT="1"/>
      <dgm:spPr/>
      <dgm:t>
        <a:bodyPr/>
        <a:lstStyle/>
        <a:p>
          <a:r>
            <a:rPr lang="en-GB" sz="2400" b="1" i="0" dirty="0"/>
            <a:t>Always disclose AI-use</a:t>
          </a:r>
          <a:endParaRPr lang="en-GB" sz="2400" b="1" dirty="0"/>
        </a:p>
      </dgm:t>
    </dgm:pt>
    <dgm:pt modelId="{7200EFFB-0BE2-405D-AB9A-2C2AC8F63668}" type="parTrans" cxnId="{F580D08A-EFC8-4BF3-8FD3-5B4D5897DA57}">
      <dgm:prSet/>
      <dgm:spPr/>
      <dgm:t>
        <a:bodyPr/>
        <a:lstStyle/>
        <a:p>
          <a:endParaRPr lang="en-GB" sz="2400" b="1"/>
        </a:p>
      </dgm:t>
    </dgm:pt>
    <dgm:pt modelId="{20E1245A-CF4B-494C-80E6-7BF6AB102EB2}" type="sibTrans" cxnId="{F580D08A-EFC8-4BF3-8FD3-5B4D5897DA57}">
      <dgm:prSet/>
      <dgm:spPr/>
      <dgm:t>
        <a:bodyPr/>
        <a:lstStyle/>
        <a:p>
          <a:endParaRPr lang="en-GB" sz="2400" b="1"/>
        </a:p>
      </dgm:t>
    </dgm:pt>
    <dgm:pt modelId="{2A6334DF-F2BF-4142-969D-AFB01166053D}">
      <dgm:prSet custT="1"/>
      <dgm:spPr/>
      <dgm:t>
        <a:bodyPr/>
        <a:lstStyle/>
        <a:p>
          <a:r>
            <a:rPr lang="en-GB" sz="2400" b="1" dirty="0"/>
            <a:t>Don’t trust unknown sources</a:t>
          </a:r>
        </a:p>
      </dgm:t>
    </dgm:pt>
    <dgm:pt modelId="{BFEF72E3-FE91-4AA2-9E8D-5908F214A204}" type="parTrans" cxnId="{0846DF41-121A-4A47-BE9D-084C9E4CDFB4}">
      <dgm:prSet/>
      <dgm:spPr/>
      <dgm:t>
        <a:bodyPr/>
        <a:lstStyle/>
        <a:p>
          <a:endParaRPr lang="en-GB" sz="2400" b="1"/>
        </a:p>
      </dgm:t>
    </dgm:pt>
    <dgm:pt modelId="{3D087739-BFC2-40D6-87FC-74919CD13435}" type="sibTrans" cxnId="{0846DF41-121A-4A47-BE9D-084C9E4CDFB4}">
      <dgm:prSet/>
      <dgm:spPr/>
      <dgm:t>
        <a:bodyPr/>
        <a:lstStyle/>
        <a:p>
          <a:endParaRPr lang="en-GB" sz="2400" b="1"/>
        </a:p>
      </dgm:t>
    </dgm:pt>
    <dgm:pt modelId="{34849BEC-B7DF-4AB5-8E52-96DB1F5470C1}">
      <dgm:prSet custT="1"/>
      <dgm:spPr/>
      <dgm:t>
        <a:bodyPr/>
        <a:lstStyle/>
        <a:p>
          <a:r>
            <a:rPr lang="en-GB" sz="2400" b="1" dirty="0"/>
            <a:t>Always verify</a:t>
          </a:r>
        </a:p>
      </dgm:t>
    </dgm:pt>
    <dgm:pt modelId="{0002588B-6236-4055-8FD2-6282AAF47EAD}" type="sibTrans" cxnId="{0F21E595-8FCD-4123-ABFB-E58BBF4B0FB4}">
      <dgm:prSet/>
      <dgm:spPr/>
      <dgm:t>
        <a:bodyPr/>
        <a:lstStyle/>
        <a:p>
          <a:endParaRPr lang="en-GB" sz="2400" b="1"/>
        </a:p>
      </dgm:t>
    </dgm:pt>
    <dgm:pt modelId="{45F4C170-67BE-47F3-8EF1-BB649FE16CE0}" type="parTrans" cxnId="{0F21E595-8FCD-4123-ABFB-E58BBF4B0FB4}">
      <dgm:prSet/>
      <dgm:spPr/>
      <dgm:t>
        <a:bodyPr/>
        <a:lstStyle/>
        <a:p>
          <a:endParaRPr lang="en-GB" sz="2400" b="1"/>
        </a:p>
      </dgm:t>
    </dgm:pt>
    <dgm:pt modelId="{14D0FCF0-1BB7-42BC-ADA5-B3D9226AB5FB}" type="pres">
      <dgm:prSet presAssocID="{2E83B947-15A1-42E8-B614-FB9575566E5B}" presName="matrix" presStyleCnt="0">
        <dgm:presLayoutVars>
          <dgm:chMax val="1"/>
          <dgm:dir/>
          <dgm:resizeHandles val="exact"/>
        </dgm:presLayoutVars>
      </dgm:prSet>
      <dgm:spPr/>
    </dgm:pt>
    <dgm:pt modelId="{59871F73-A8D8-4BE9-BFDD-BC196BD6FD9B}" type="pres">
      <dgm:prSet presAssocID="{2E83B947-15A1-42E8-B614-FB9575566E5B}" presName="diamond" presStyleLbl="bgShp" presStyleIdx="0" presStyleCnt="1"/>
      <dgm:spPr/>
    </dgm:pt>
    <dgm:pt modelId="{0D5B4B40-9CAD-4683-9592-C021C417E23A}" type="pres">
      <dgm:prSet presAssocID="{2E83B947-15A1-42E8-B614-FB9575566E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300EC2-8C02-45F5-8C73-739E39A7DB4F}" type="pres">
      <dgm:prSet presAssocID="{2E83B947-15A1-42E8-B614-FB9575566E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820EC16-9DF8-46EC-B656-E36202ABCA49}" type="pres">
      <dgm:prSet presAssocID="{2E83B947-15A1-42E8-B614-FB9575566E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7E9D45-A29C-4C53-916C-BA89F5913C3F}" type="pres">
      <dgm:prSet presAssocID="{2E83B947-15A1-42E8-B614-FB9575566E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38A908-362F-4A30-8C6B-9CEB82D9793C}" type="presOf" srcId="{2E83B947-15A1-42E8-B614-FB9575566E5B}" destId="{14D0FCF0-1BB7-42BC-ADA5-B3D9226AB5FB}" srcOrd="0" destOrd="0" presId="urn:microsoft.com/office/officeart/2005/8/layout/matrix3"/>
    <dgm:cxn modelId="{CEA43010-0F3F-4FF4-99B6-B18058CE7380}" type="presOf" srcId="{0DEBD724-884E-40AA-BC84-C0A566E9786D}" destId="{80300EC2-8C02-45F5-8C73-739E39A7DB4F}" srcOrd="0" destOrd="0" presId="urn:microsoft.com/office/officeart/2005/8/layout/matrix3"/>
    <dgm:cxn modelId="{0846DF41-121A-4A47-BE9D-084C9E4CDFB4}" srcId="{2E83B947-15A1-42E8-B614-FB9575566E5B}" destId="{2A6334DF-F2BF-4142-969D-AFB01166053D}" srcOrd="3" destOrd="0" parTransId="{BFEF72E3-FE91-4AA2-9E8D-5908F214A204}" sibTransId="{3D087739-BFC2-40D6-87FC-74919CD13435}"/>
    <dgm:cxn modelId="{20EAFB4B-EBCB-47C6-ABF5-692B8C8B7AEB}" type="presOf" srcId="{2A6334DF-F2BF-4142-969D-AFB01166053D}" destId="{207E9D45-A29C-4C53-916C-BA89F5913C3F}" srcOrd="0" destOrd="0" presId="urn:microsoft.com/office/officeart/2005/8/layout/matrix3"/>
    <dgm:cxn modelId="{CEA7214C-FABE-474F-9586-E2784B03280B}" type="presOf" srcId="{34849BEC-B7DF-4AB5-8E52-96DB1F5470C1}" destId="{4820EC16-9DF8-46EC-B656-E36202ABCA49}" srcOrd="0" destOrd="0" presId="urn:microsoft.com/office/officeart/2005/8/layout/matrix3"/>
    <dgm:cxn modelId="{592B414D-3D42-45A6-9A5D-284266CCA4C3}" type="presOf" srcId="{7ACC1CBA-225D-4B51-8E6E-F27DF0B38BDD}" destId="{0D5B4B40-9CAD-4683-9592-C021C417E23A}" srcOrd="0" destOrd="0" presId="urn:microsoft.com/office/officeart/2005/8/layout/matrix3"/>
    <dgm:cxn modelId="{F580D08A-EFC8-4BF3-8FD3-5B4D5897DA57}" srcId="{2E83B947-15A1-42E8-B614-FB9575566E5B}" destId="{0DEBD724-884E-40AA-BC84-C0A566E9786D}" srcOrd="1" destOrd="0" parTransId="{7200EFFB-0BE2-405D-AB9A-2C2AC8F63668}" sibTransId="{20E1245A-CF4B-494C-80E6-7BF6AB102EB2}"/>
    <dgm:cxn modelId="{0F21E595-8FCD-4123-ABFB-E58BBF4B0FB4}" srcId="{2E83B947-15A1-42E8-B614-FB9575566E5B}" destId="{34849BEC-B7DF-4AB5-8E52-96DB1F5470C1}" srcOrd="2" destOrd="0" parTransId="{45F4C170-67BE-47F3-8EF1-BB649FE16CE0}" sibTransId="{0002588B-6236-4055-8FD2-6282AAF47EAD}"/>
    <dgm:cxn modelId="{2A9860BE-4183-4BB3-A587-BDB0D0F60728}" srcId="{2E83B947-15A1-42E8-B614-FB9575566E5B}" destId="{7ACC1CBA-225D-4B51-8E6E-F27DF0B38BDD}" srcOrd="0" destOrd="0" parTransId="{96B4851A-B085-4FB3-8FD1-6C3CF40F3E80}" sibTransId="{F0F6F9FE-0CB1-4698-A29F-E2A7210EF855}"/>
    <dgm:cxn modelId="{F5F1F6BD-5309-436B-A37D-7DEC362154C4}" type="presParOf" srcId="{14D0FCF0-1BB7-42BC-ADA5-B3D9226AB5FB}" destId="{59871F73-A8D8-4BE9-BFDD-BC196BD6FD9B}" srcOrd="0" destOrd="0" presId="urn:microsoft.com/office/officeart/2005/8/layout/matrix3"/>
    <dgm:cxn modelId="{60FFF0C3-2D1B-4AFF-A3D7-BF05087FF01A}" type="presParOf" srcId="{14D0FCF0-1BB7-42BC-ADA5-B3D9226AB5FB}" destId="{0D5B4B40-9CAD-4683-9592-C021C417E23A}" srcOrd="1" destOrd="0" presId="urn:microsoft.com/office/officeart/2005/8/layout/matrix3"/>
    <dgm:cxn modelId="{82E8C8A6-7223-44E6-9E62-2A6A9ED44339}" type="presParOf" srcId="{14D0FCF0-1BB7-42BC-ADA5-B3D9226AB5FB}" destId="{80300EC2-8C02-45F5-8C73-739E39A7DB4F}" srcOrd="2" destOrd="0" presId="urn:microsoft.com/office/officeart/2005/8/layout/matrix3"/>
    <dgm:cxn modelId="{AEFD307D-3A9F-460A-8269-61F6FCB0515A}" type="presParOf" srcId="{14D0FCF0-1BB7-42BC-ADA5-B3D9226AB5FB}" destId="{4820EC16-9DF8-46EC-B656-E36202ABCA49}" srcOrd="3" destOrd="0" presId="urn:microsoft.com/office/officeart/2005/8/layout/matrix3"/>
    <dgm:cxn modelId="{4314EAED-165C-47C2-8BC5-3E8A23EB0B0A}" type="presParOf" srcId="{14D0FCF0-1BB7-42BC-ADA5-B3D9226AB5FB}" destId="{207E9D45-A29C-4C53-916C-BA89F5913C3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1CA5C-FE32-4EF0-A7F5-EE4124463D91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BA588C9-5DC3-4B8C-AB42-2E7724880DF5}">
      <dgm:prSet custT="1"/>
      <dgm:spPr/>
      <dgm:t>
        <a:bodyPr/>
        <a:lstStyle/>
        <a:p>
          <a:pPr algn="l"/>
          <a:r>
            <a:rPr lang="en-US" sz="2000" b="1" i="0" baseline="0" dirty="0"/>
            <a:t>🎯 Be specific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35B450A7-0FE0-4783-AB9C-EE7219C5C495}" type="parTrans" cxnId="{12DE47CD-4773-4D49-9779-3750E365A9F6}">
      <dgm:prSet/>
      <dgm:spPr/>
      <dgm:t>
        <a:bodyPr/>
        <a:lstStyle/>
        <a:p>
          <a:pPr algn="l"/>
          <a:endParaRPr lang="en-GB" sz="2000"/>
        </a:p>
      </dgm:t>
    </dgm:pt>
    <dgm:pt modelId="{409DB218-7235-4EAD-88C9-BDC99A4F16AD}" type="sibTrans" cxnId="{12DE47CD-4773-4D49-9779-3750E365A9F6}">
      <dgm:prSet/>
      <dgm:spPr/>
      <dgm:t>
        <a:bodyPr/>
        <a:lstStyle/>
        <a:p>
          <a:pPr algn="l"/>
          <a:endParaRPr lang="en-GB" sz="2000"/>
        </a:p>
      </dgm:t>
    </dgm:pt>
    <dgm:pt modelId="{7CEFFD86-5A07-4CDB-8C5E-6557D1D99530}">
      <dgm:prSet custT="1"/>
      <dgm:spPr/>
      <dgm:t>
        <a:bodyPr/>
        <a:lstStyle/>
        <a:p>
          <a:pPr algn="l"/>
          <a:r>
            <a:rPr lang="en-US" sz="2000" b="1" i="0" baseline="0" dirty="0"/>
            <a:t>📏 Set boundaries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CD73206E-AD59-4A21-B4DD-3F85D58227ED}" type="parTrans" cxnId="{226A70DF-8770-4882-9AA1-2DE155C69C5E}">
      <dgm:prSet/>
      <dgm:spPr/>
      <dgm:t>
        <a:bodyPr/>
        <a:lstStyle/>
        <a:p>
          <a:pPr algn="l"/>
          <a:endParaRPr lang="en-GB" sz="2000"/>
        </a:p>
      </dgm:t>
    </dgm:pt>
    <dgm:pt modelId="{52F5CFFB-BAB1-437B-9BB1-5B2F7DE04798}" type="sibTrans" cxnId="{226A70DF-8770-4882-9AA1-2DE155C69C5E}">
      <dgm:prSet/>
      <dgm:spPr/>
      <dgm:t>
        <a:bodyPr/>
        <a:lstStyle/>
        <a:p>
          <a:pPr algn="l"/>
          <a:endParaRPr lang="en-GB" sz="2000"/>
        </a:p>
      </dgm:t>
    </dgm:pt>
    <dgm:pt modelId="{C97CE941-2F7A-4198-9870-C646AD2A6886}">
      <dgm:prSet custT="1"/>
      <dgm:spPr/>
      <dgm:t>
        <a:bodyPr/>
        <a:lstStyle/>
        <a:p>
          <a:pPr algn="l"/>
          <a:r>
            <a:rPr lang="en-US" sz="2000" b="1" i="0" baseline="0" dirty="0"/>
            <a:t>🎪 Provide context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23214BA9-C45E-493B-8180-D07EDED28F49}" type="parTrans" cxnId="{A6793F21-50DC-41D1-BD51-9FA868AB013C}">
      <dgm:prSet/>
      <dgm:spPr/>
      <dgm:t>
        <a:bodyPr/>
        <a:lstStyle/>
        <a:p>
          <a:pPr algn="l"/>
          <a:endParaRPr lang="en-GB" sz="2000"/>
        </a:p>
      </dgm:t>
    </dgm:pt>
    <dgm:pt modelId="{37DADB0B-18E1-4E3E-8F83-0FD06F3A586F}" type="sibTrans" cxnId="{A6793F21-50DC-41D1-BD51-9FA868AB013C}">
      <dgm:prSet/>
      <dgm:spPr/>
      <dgm:t>
        <a:bodyPr/>
        <a:lstStyle/>
        <a:p>
          <a:pPr algn="l"/>
          <a:endParaRPr lang="en-GB" sz="2000"/>
        </a:p>
      </dgm:t>
    </dgm:pt>
    <dgm:pt modelId="{EEA0380C-373B-4EBD-BBF3-1D0FB3DDF3E1}">
      <dgm:prSet custT="1"/>
      <dgm:spPr>
        <a:solidFill>
          <a:srgbClr val="14B8B7"/>
        </a:solidFill>
      </dgm:spPr>
      <dgm:t>
        <a:bodyPr/>
        <a:lstStyle/>
        <a:p>
          <a:pPr algn="l"/>
          <a:r>
            <a:rPr lang="en-US" sz="2000" b="1" i="0" baseline="0" dirty="0"/>
            <a:t>📋 Request format</a:t>
          </a:r>
          <a:r>
            <a:rPr lang="en-US" sz="2000" b="0" i="0" baseline="0" dirty="0"/>
            <a:t> </a:t>
          </a:r>
          <a:endParaRPr lang="en-GB" sz="2000" dirty="0"/>
        </a:p>
      </dgm:t>
    </dgm:pt>
    <dgm:pt modelId="{EF5456F7-0053-4E70-813D-432852654D93}" type="parTrans" cxnId="{00B89056-8B59-496C-9304-04CA1AD90125}">
      <dgm:prSet/>
      <dgm:spPr/>
      <dgm:t>
        <a:bodyPr/>
        <a:lstStyle/>
        <a:p>
          <a:pPr algn="l"/>
          <a:endParaRPr lang="en-GB" sz="2000"/>
        </a:p>
      </dgm:t>
    </dgm:pt>
    <dgm:pt modelId="{D69061D4-7A80-44C4-B9A9-96EF9A33310C}" type="sibTrans" cxnId="{00B89056-8B59-496C-9304-04CA1AD90125}">
      <dgm:prSet/>
      <dgm:spPr/>
      <dgm:t>
        <a:bodyPr/>
        <a:lstStyle/>
        <a:p>
          <a:pPr algn="l"/>
          <a:endParaRPr lang="en-GB" sz="2000"/>
        </a:p>
      </dgm:t>
    </dgm:pt>
    <dgm:pt modelId="{48BFD598-E610-4FB1-A82F-5955C116D60E}">
      <dgm:prSet custT="1"/>
      <dgm:spPr/>
      <dgm:t>
        <a:bodyPr/>
        <a:lstStyle/>
        <a:p>
          <a:pPr algn="l"/>
          <a:r>
            <a:rPr lang="en-US" sz="2000" b="1" i="0" baseline="0" dirty="0"/>
            <a:t>🔄 Iterate</a:t>
          </a:r>
          <a:endParaRPr lang="en-GB" sz="2000" dirty="0"/>
        </a:p>
      </dgm:t>
    </dgm:pt>
    <dgm:pt modelId="{4BD55637-8067-459D-8B11-131686E32B9B}" type="parTrans" cxnId="{0329CC37-5A0E-47E0-9DDA-F8895E50DDAA}">
      <dgm:prSet/>
      <dgm:spPr/>
      <dgm:t>
        <a:bodyPr/>
        <a:lstStyle/>
        <a:p>
          <a:pPr algn="l"/>
          <a:endParaRPr lang="en-GB" sz="2000"/>
        </a:p>
      </dgm:t>
    </dgm:pt>
    <dgm:pt modelId="{B6D141DC-44A5-4EFD-9150-8DA68D42530C}" type="sibTrans" cxnId="{0329CC37-5A0E-47E0-9DDA-F8895E50DDAA}">
      <dgm:prSet/>
      <dgm:spPr/>
      <dgm:t>
        <a:bodyPr/>
        <a:lstStyle/>
        <a:p>
          <a:pPr algn="l"/>
          <a:endParaRPr lang="en-GB" sz="2000"/>
        </a:p>
      </dgm:t>
    </dgm:pt>
    <dgm:pt modelId="{9644271F-9349-423A-B35D-30D748FC0EF9}">
      <dgm:prSet custT="1"/>
      <dgm:spPr/>
      <dgm:t>
        <a:bodyPr/>
        <a:lstStyle/>
        <a:p>
          <a:pPr algn="l"/>
          <a:r>
            <a:rPr lang="en-US" sz="2000" b="0" i="0" baseline="0" dirty="0"/>
            <a:t>Say exactly what you want</a:t>
          </a:r>
          <a:endParaRPr lang="en-GB" sz="2000" dirty="0"/>
        </a:p>
      </dgm:t>
    </dgm:pt>
    <dgm:pt modelId="{F8F739C2-E7D7-455E-B13D-3B9B14C2C23A}" type="parTrans" cxnId="{6C5CA3FD-666B-4B66-B326-D60D31250369}">
      <dgm:prSet/>
      <dgm:spPr/>
      <dgm:t>
        <a:bodyPr/>
        <a:lstStyle/>
        <a:p>
          <a:pPr algn="l"/>
          <a:endParaRPr lang="en-GB" sz="2000"/>
        </a:p>
      </dgm:t>
    </dgm:pt>
    <dgm:pt modelId="{630338F4-D246-4B06-8539-4697FC5A9B68}" type="sibTrans" cxnId="{6C5CA3FD-666B-4B66-B326-D60D31250369}">
      <dgm:prSet/>
      <dgm:spPr/>
      <dgm:t>
        <a:bodyPr/>
        <a:lstStyle/>
        <a:p>
          <a:pPr algn="l"/>
          <a:endParaRPr lang="en-GB" sz="2000"/>
        </a:p>
      </dgm:t>
    </dgm:pt>
    <dgm:pt modelId="{00347DAC-E827-4BA7-9CB8-7B224BDAC22B}">
      <dgm:prSet custT="1"/>
      <dgm:spPr/>
      <dgm:t>
        <a:bodyPr/>
        <a:lstStyle/>
        <a:p>
          <a:pPr algn="l"/>
          <a:r>
            <a:rPr lang="en-US" sz="2000" b="0" i="0" baseline="0" dirty="0"/>
            <a:t>Give word limits, format preferences</a:t>
          </a:r>
          <a:endParaRPr lang="en-GB" sz="2000" dirty="0"/>
        </a:p>
      </dgm:t>
    </dgm:pt>
    <dgm:pt modelId="{0CDF3615-F4DD-4FBD-8586-5028CFEFFD50}" type="parTrans" cxnId="{0BA81393-D67B-42EA-9B8A-A395D3E87F3F}">
      <dgm:prSet/>
      <dgm:spPr/>
      <dgm:t>
        <a:bodyPr/>
        <a:lstStyle/>
        <a:p>
          <a:pPr algn="l"/>
          <a:endParaRPr lang="en-GB" sz="2000"/>
        </a:p>
      </dgm:t>
    </dgm:pt>
    <dgm:pt modelId="{8F2FF8FC-6094-4736-8E85-9B7534C32F89}" type="sibTrans" cxnId="{0BA81393-D67B-42EA-9B8A-A395D3E87F3F}">
      <dgm:prSet/>
      <dgm:spPr/>
      <dgm:t>
        <a:bodyPr/>
        <a:lstStyle/>
        <a:p>
          <a:pPr algn="l"/>
          <a:endParaRPr lang="en-GB" sz="2000"/>
        </a:p>
      </dgm:t>
    </dgm:pt>
    <dgm:pt modelId="{C48BAB87-4083-4855-B348-505099D4C1EC}">
      <dgm:prSet custT="1"/>
      <dgm:spPr/>
      <dgm:t>
        <a:bodyPr/>
        <a:lstStyle/>
        <a:p>
          <a:pPr algn="l"/>
          <a:r>
            <a:rPr lang="en-US" sz="2000" b="0" i="0" baseline="0" dirty="0"/>
            <a:t>Explain the audience and purpose</a:t>
          </a:r>
          <a:endParaRPr lang="en-GB" sz="2000" dirty="0"/>
        </a:p>
      </dgm:t>
    </dgm:pt>
    <dgm:pt modelId="{A9D40ECB-24BC-4F89-83BA-2CEF4654037E}" type="parTrans" cxnId="{74DBF74E-E424-4B1D-8D04-35C698A4ADD6}">
      <dgm:prSet/>
      <dgm:spPr/>
      <dgm:t>
        <a:bodyPr/>
        <a:lstStyle/>
        <a:p>
          <a:pPr algn="l"/>
          <a:endParaRPr lang="en-GB" sz="2000"/>
        </a:p>
      </dgm:t>
    </dgm:pt>
    <dgm:pt modelId="{8021DDB1-2ADC-42C0-A2E1-CF8C6D5BFEA0}" type="sibTrans" cxnId="{74DBF74E-E424-4B1D-8D04-35C698A4ADD6}">
      <dgm:prSet/>
      <dgm:spPr/>
      <dgm:t>
        <a:bodyPr/>
        <a:lstStyle/>
        <a:p>
          <a:pPr algn="l"/>
          <a:endParaRPr lang="en-GB" sz="2000"/>
        </a:p>
      </dgm:t>
    </dgm:pt>
    <dgm:pt modelId="{E608E593-F687-44BB-8C00-35EF0694969A}">
      <dgm:prSet custT="1"/>
      <dgm:spPr/>
      <dgm:t>
        <a:bodyPr/>
        <a:lstStyle/>
        <a:p>
          <a:pPr algn="l"/>
          <a:r>
            <a:rPr lang="en-US" sz="2000" b="0" i="0" baseline="0" dirty="0"/>
            <a:t>Ask for lists, tables, paragraphs</a:t>
          </a:r>
          <a:endParaRPr lang="en-GB" sz="2000" dirty="0"/>
        </a:p>
      </dgm:t>
    </dgm:pt>
    <dgm:pt modelId="{6E95AFC1-DD68-4A7E-A483-07654C226446}" type="parTrans" cxnId="{27FA3234-1089-4DC0-BB17-DA6785F391C9}">
      <dgm:prSet/>
      <dgm:spPr/>
      <dgm:t>
        <a:bodyPr/>
        <a:lstStyle/>
        <a:p>
          <a:pPr algn="l"/>
          <a:endParaRPr lang="en-GB" sz="2000"/>
        </a:p>
      </dgm:t>
    </dgm:pt>
    <dgm:pt modelId="{541998A0-8D6E-4A5E-8330-8C4224D3D48E}" type="sibTrans" cxnId="{27FA3234-1089-4DC0-BB17-DA6785F391C9}">
      <dgm:prSet/>
      <dgm:spPr/>
      <dgm:t>
        <a:bodyPr/>
        <a:lstStyle/>
        <a:p>
          <a:pPr algn="l"/>
          <a:endParaRPr lang="en-GB" sz="2000"/>
        </a:p>
      </dgm:t>
    </dgm:pt>
    <dgm:pt modelId="{508EAF88-4FF0-4674-A5EE-F1186F4BB7C6}">
      <dgm:prSet custT="1"/>
      <dgm:spPr/>
      <dgm:t>
        <a:bodyPr/>
        <a:lstStyle/>
        <a:p>
          <a:pPr algn="l"/>
          <a:r>
            <a:rPr lang="en-US" sz="2000" b="0" i="0" baseline="0" dirty="0"/>
            <a:t>Refine your prompt on what you get back</a:t>
          </a:r>
          <a:endParaRPr lang="en-GB" sz="2000" dirty="0"/>
        </a:p>
      </dgm:t>
    </dgm:pt>
    <dgm:pt modelId="{3D6FB91B-285B-4CD8-87DB-8EABE33A590B}" type="parTrans" cxnId="{5A8E189F-E1BB-4C18-B137-55F64B711D90}">
      <dgm:prSet/>
      <dgm:spPr/>
      <dgm:t>
        <a:bodyPr/>
        <a:lstStyle/>
        <a:p>
          <a:pPr algn="l"/>
          <a:endParaRPr lang="en-GB" sz="2000"/>
        </a:p>
      </dgm:t>
    </dgm:pt>
    <dgm:pt modelId="{2253B522-4302-4995-A4C0-0872B651E46A}" type="sibTrans" cxnId="{5A8E189F-E1BB-4C18-B137-55F64B711D90}">
      <dgm:prSet/>
      <dgm:spPr/>
      <dgm:t>
        <a:bodyPr/>
        <a:lstStyle/>
        <a:p>
          <a:pPr algn="l"/>
          <a:endParaRPr lang="en-GB" sz="2000"/>
        </a:p>
      </dgm:t>
    </dgm:pt>
    <dgm:pt modelId="{FC2A091C-2692-4143-8F51-E9DED4DA778E}" type="pres">
      <dgm:prSet presAssocID="{1CB1CA5C-FE32-4EF0-A7F5-EE4124463D91}" presName="Name0" presStyleCnt="0">
        <dgm:presLayoutVars>
          <dgm:dir/>
          <dgm:animLvl val="lvl"/>
          <dgm:resizeHandles val="exact"/>
        </dgm:presLayoutVars>
      </dgm:prSet>
      <dgm:spPr/>
    </dgm:pt>
    <dgm:pt modelId="{F90FD1D5-868D-49D0-9E9B-B1D91BE646B0}" type="pres">
      <dgm:prSet presAssocID="{7BA588C9-5DC3-4B8C-AB42-2E7724880DF5}" presName="linNode" presStyleCnt="0"/>
      <dgm:spPr/>
    </dgm:pt>
    <dgm:pt modelId="{0C843BA9-182F-4005-B600-5F5CCF8BFF1F}" type="pres">
      <dgm:prSet presAssocID="{7BA588C9-5DC3-4B8C-AB42-2E7724880DF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148442E-B42B-4308-BD97-727C3F2417F4}" type="pres">
      <dgm:prSet presAssocID="{7BA588C9-5DC3-4B8C-AB42-2E7724880DF5}" presName="descendantText" presStyleLbl="alignAccFollowNode1" presStyleIdx="0" presStyleCnt="5">
        <dgm:presLayoutVars>
          <dgm:bulletEnabled val="1"/>
        </dgm:presLayoutVars>
      </dgm:prSet>
      <dgm:spPr/>
    </dgm:pt>
    <dgm:pt modelId="{88AAF8FD-CD95-4A4A-8532-1FF9029601DC}" type="pres">
      <dgm:prSet presAssocID="{409DB218-7235-4EAD-88C9-BDC99A4F16AD}" presName="sp" presStyleCnt="0"/>
      <dgm:spPr/>
    </dgm:pt>
    <dgm:pt modelId="{D30C5990-A31A-4175-B652-B3C80D6FEA76}" type="pres">
      <dgm:prSet presAssocID="{7CEFFD86-5A07-4CDB-8C5E-6557D1D99530}" presName="linNode" presStyleCnt="0"/>
      <dgm:spPr/>
    </dgm:pt>
    <dgm:pt modelId="{3201576D-F47B-4061-9309-76363E1205F8}" type="pres">
      <dgm:prSet presAssocID="{7CEFFD86-5A07-4CDB-8C5E-6557D1D9953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52F1F38-1FCB-4A3E-820B-6F99DD7F734A}" type="pres">
      <dgm:prSet presAssocID="{7CEFFD86-5A07-4CDB-8C5E-6557D1D99530}" presName="descendantText" presStyleLbl="alignAccFollowNode1" presStyleIdx="1" presStyleCnt="5">
        <dgm:presLayoutVars>
          <dgm:bulletEnabled val="1"/>
        </dgm:presLayoutVars>
      </dgm:prSet>
      <dgm:spPr/>
    </dgm:pt>
    <dgm:pt modelId="{F1F47A52-88FB-46C3-AC76-BAD73D3DD083}" type="pres">
      <dgm:prSet presAssocID="{52F5CFFB-BAB1-437B-9BB1-5B2F7DE04798}" presName="sp" presStyleCnt="0"/>
      <dgm:spPr/>
    </dgm:pt>
    <dgm:pt modelId="{771AC687-BAE0-40E2-9F71-CD04574DC80B}" type="pres">
      <dgm:prSet presAssocID="{C97CE941-2F7A-4198-9870-C646AD2A6886}" presName="linNode" presStyleCnt="0"/>
      <dgm:spPr/>
    </dgm:pt>
    <dgm:pt modelId="{36C7BF74-2EE9-4DE1-A40D-E52B6C16D9DA}" type="pres">
      <dgm:prSet presAssocID="{C97CE941-2F7A-4198-9870-C646AD2A688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FC8F2A4-1EE7-4D2F-B676-2B54DB609A7C}" type="pres">
      <dgm:prSet presAssocID="{C97CE941-2F7A-4198-9870-C646AD2A6886}" presName="descendantText" presStyleLbl="alignAccFollowNode1" presStyleIdx="2" presStyleCnt="5">
        <dgm:presLayoutVars>
          <dgm:bulletEnabled val="1"/>
        </dgm:presLayoutVars>
      </dgm:prSet>
      <dgm:spPr/>
    </dgm:pt>
    <dgm:pt modelId="{E50403FA-D5D2-4786-96EE-7FCBFF0D6367}" type="pres">
      <dgm:prSet presAssocID="{37DADB0B-18E1-4E3E-8F83-0FD06F3A586F}" presName="sp" presStyleCnt="0"/>
      <dgm:spPr/>
    </dgm:pt>
    <dgm:pt modelId="{C9C69464-9D05-4826-A46E-316935E6AC93}" type="pres">
      <dgm:prSet presAssocID="{EEA0380C-373B-4EBD-BBF3-1D0FB3DDF3E1}" presName="linNode" presStyleCnt="0"/>
      <dgm:spPr/>
    </dgm:pt>
    <dgm:pt modelId="{45BD1B8D-E324-4273-B57F-2D3EAA2C0654}" type="pres">
      <dgm:prSet presAssocID="{EEA0380C-373B-4EBD-BBF3-1D0FB3DDF3E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4E950C4-E121-44A8-8210-EABB3CC88F0B}" type="pres">
      <dgm:prSet presAssocID="{EEA0380C-373B-4EBD-BBF3-1D0FB3DDF3E1}" presName="descendantText" presStyleLbl="alignAccFollowNode1" presStyleIdx="3" presStyleCnt="5">
        <dgm:presLayoutVars>
          <dgm:bulletEnabled val="1"/>
        </dgm:presLayoutVars>
      </dgm:prSet>
      <dgm:spPr/>
    </dgm:pt>
    <dgm:pt modelId="{84290788-E3DE-4245-B84D-42FDF1FFD5B4}" type="pres">
      <dgm:prSet presAssocID="{D69061D4-7A80-44C4-B9A9-96EF9A33310C}" presName="sp" presStyleCnt="0"/>
      <dgm:spPr/>
    </dgm:pt>
    <dgm:pt modelId="{2157AD82-73F6-4B68-8E8F-DD9B2ACD1361}" type="pres">
      <dgm:prSet presAssocID="{48BFD598-E610-4FB1-A82F-5955C116D60E}" presName="linNode" presStyleCnt="0"/>
      <dgm:spPr/>
    </dgm:pt>
    <dgm:pt modelId="{4419DEA9-2C44-41FC-85E7-815A5102B29A}" type="pres">
      <dgm:prSet presAssocID="{48BFD598-E610-4FB1-A82F-5955C116D60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9F2CFE7-1FAE-4915-871D-4F9DF1B63161}" type="pres">
      <dgm:prSet presAssocID="{48BFD598-E610-4FB1-A82F-5955C116D60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BE85610-CDED-4BE6-A5D3-3C6A0C924D47}" type="presOf" srcId="{48BFD598-E610-4FB1-A82F-5955C116D60E}" destId="{4419DEA9-2C44-41FC-85E7-815A5102B29A}" srcOrd="0" destOrd="0" presId="urn:microsoft.com/office/officeart/2005/8/layout/vList5"/>
    <dgm:cxn modelId="{46EA0414-5EF1-4A6F-8A04-C08213A06F02}" type="presOf" srcId="{7CEFFD86-5A07-4CDB-8C5E-6557D1D99530}" destId="{3201576D-F47B-4061-9309-76363E1205F8}" srcOrd="0" destOrd="0" presId="urn:microsoft.com/office/officeart/2005/8/layout/vList5"/>
    <dgm:cxn modelId="{A6793F21-50DC-41D1-BD51-9FA868AB013C}" srcId="{1CB1CA5C-FE32-4EF0-A7F5-EE4124463D91}" destId="{C97CE941-2F7A-4198-9870-C646AD2A6886}" srcOrd="2" destOrd="0" parTransId="{23214BA9-C45E-493B-8180-D07EDED28F49}" sibTransId="{37DADB0B-18E1-4E3E-8F83-0FD06F3A586F}"/>
    <dgm:cxn modelId="{27FA3234-1089-4DC0-BB17-DA6785F391C9}" srcId="{EEA0380C-373B-4EBD-BBF3-1D0FB3DDF3E1}" destId="{E608E593-F687-44BB-8C00-35EF0694969A}" srcOrd="0" destOrd="0" parTransId="{6E95AFC1-DD68-4A7E-A483-07654C226446}" sibTransId="{541998A0-8D6E-4A5E-8330-8C4224D3D48E}"/>
    <dgm:cxn modelId="{0329CC37-5A0E-47E0-9DDA-F8895E50DDAA}" srcId="{1CB1CA5C-FE32-4EF0-A7F5-EE4124463D91}" destId="{48BFD598-E610-4FB1-A82F-5955C116D60E}" srcOrd="4" destOrd="0" parTransId="{4BD55637-8067-459D-8B11-131686E32B9B}" sibTransId="{B6D141DC-44A5-4EFD-9150-8DA68D42530C}"/>
    <dgm:cxn modelId="{FD44DE5C-20F7-4CF1-82E4-4F0626757DD4}" type="presOf" srcId="{E608E593-F687-44BB-8C00-35EF0694969A}" destId="{74E950C4-E121-44A8-8210-EABB3CC88F0B}" srcOrd="0" destOrd="0" presId="urn:microsoft.com/office/officeart/2005/8/layout/vList5"/>
    <dgm:cxn modelId="{BC444960-EED0-4B28-A919-B8C31D4AB9DC}" type="presOf" srcId="{9644271F-9349-423A-B35D-30D748FC0EF9}" destId="{9148442E-B42B-4308-BD97-727C3F2417F4}" srcOrd="0" destOrd="0" presId="urn:microsoft.com/office/officeart/2005/8/layout/vList5"/>
    <dgm:cxn modelId="{005BA162-86BD-4D4C-A444-A27ED03FBDDF}" type="presOf" srcId="{7BA588C9-5DC3-4B8C-AB42-2E7724880DF5}" destId="{0C843BA9-182F-4005-B600-5F5CCF8BFF1F}" srcOrd="0" destOrd="0" presId="urn:microsoft.com/office/officeart/2005/8/layout/vList5"/>
    <dgm:cxn modelId="{74DBF74E-E424-4B1D-8D04-35C698A4ADD6}" srcId="{C97CE941-2F7A-4198-9870-C646AD2A6886}" destId="{C48BAB87-4083-4855-B348-505099D4C1EC}" srcOrd="0" destOrd="0" parTransId="{A9D40ECB-24BC-4F89-83BA-2CEF4654037E}" sibTransId="{8021DDB1-2ADC-42C0-A2E1-CF8C6D5BFEA0}"/>
    <dgm:cxn modelId="{D3BC5F74-DEAA-46E6-B5A1-0DC74822F6F0}" type="presOf" srcId="{C48BAB87-4083-4855-B348-505099D4C1EC}" destId="{3FC8F2A4-1EE7-4D2F-B676-2B54DB609A7C}" srcOrd="0" destOrd="0" presId="urn:microsoft.com/office/officeart/2005/8/layout/vList5"/>
    <dgm:cxn modelId="{00B89056-8B59-496C-9304-04CA1AD90125}" srcId="{1CB1CA5C-FE32-4EF0-A7F5-EE4124463D91}" destId="{EEA0380C-373B-4EBD-BBF3-1D0FB3DDF3E1}" srcOrd="3" destOrd="0" parTransId="{EF5456F7-0053-4E70-813D-432852654D93}" sibTransId="{D69061D4-7A80-44C4-B9A9-96EF9A33310C}"/>
    <dgm:cxn modelId="{93B57880-4AAE-4C75-A8BA-AB0C885E014B}" type="presOf" srcId="{00347DAC-E827-4BA7-9CB8-7B224BDAC22B}" destId="{E52F1F38-1FCB-4A3E-820B-6F99DD7F734A}" srcOrd="0" destOrd="0" presId="urn:microsoft.com/office/officeart/2005/8/layout/vList5"/>
    <dgm:cxn modelId="{1302E782-B58B-4C41-8AF1-F02DA58DFB90}" type="presOf" srcId="{C97CE941-2F7A-4198-9870-C646AD2A6886}" destId="{36C7BF74-2EE9-4DE1-A40D-E52B6C16D9DA}" srcOrd="0" destOrd="0" presId="urn:microsoft.com/office/officeart/2005/8/layout/vList5"/>
    <dgm:cxn modelId="{0BA81393-D67B-42EA-9B8A-A395D3E87F3F}" srcId="{7CEFFD86-5A07-4CDB-8C5E-6557D1D99530}" destId="{00347DAC-E827-4BA7-9CB8-7B224BDAC22B}" srcOrd="0" destOrd="0" parTransId="{0CDF3615-F4DD-4FBD-8586-5028CFEFFD50}" sibTransId="{8F2FF8FC-6094-4736-8E85-9B7534C32F89}"/>
    <dgm:cxn modelId="{82964C94-AA0D-444D-9645-DF4B2E94E0F8}" type="presOf" srcId="{1CB1CA5C-FE32-4EF0-A7F5-EE4124463D91}" destId="{FC2A091C-2692-4143-8F51-E9DED4DA778E}" srcOrd="0" destOrd="0" presId="urn:microsoft.com/office/officeart/2005/8/layout/vList5"/>
    <dgm:cxn modelId="{5A8E189F-E1BB-4C18-B137-55F64B711D90}" srcId="{48BFD598-E610-4FB1-A82F-5955C116D60E}" destId="{508EAF88-4FF0-4674-A5EE-F1186F4BB7C6}" srcOrd="0" destOrd="0" parTransId="{3D6FB91B-285B-4CD8-87DB-8EABE33A590B}" sibTransId="{2253B522-4302-4995-A4C0-0872B651E46A}"/>
    <dgm:cxn modelId="{C15C8FC3-F1B4-406B-AB94-1E6D72180303}" type="presOf" srcId="{EEA0380C-373B-4EBD-BBF3-1D0FB3DDF3E1}" destId="{45BD1B8D-E324-4273-B57F-2D3EAA2C0654}" srcOrd="0" destOrd="0" presId="urn:microsoft.com/office/officeart/2005/8/layout/vList5"/>
    <dgm:cxn modelId="{12DE47CD-4773-4D49-9779-3750E365A9F6}" srcId="{1CB1CA5C-FE32-4EF0-A7F5-EE4124463D91}" destId="{7BA588C9-5DC3-4B8C-AB42-2E7724880DF5}" srcOrd="0" destOrd="0" parTransId="{35B450A7-0FE0-4783-AB9C-EE7219C5C495}" sibTransId="{409DB218-7235-4EAD-88C9-BDC99A4F16AD}"/>
    <dgm:cxn modelId="{13FBB0D9-560C-472B-834A-18304A9C50B9}" type="presOf" srcId="{508EAF88-4FF0-4674-A5EE-F1186F4BB7C6}" destId="{69F2CFE7-1FAE-4915-871D-4F9DF1B63161}" srcOrd="0" destOrd="0" presId="urn:microsoft.com/office/officeart/2005/8/layout/vList5"/>
    <dgm:cxn modelId="{226A70DF-8770-4882-9AA1-2DE155C69C5E}" srcId="{1CB1CA5C-FE32-4EF0-A7F5-EE4124463D91}" destId="{7CEFFD86-5A07-4CDB-8C5E-6557D1D99530}" srcOrd="1" destOrd="0" parTransId="{CD73206E-AD59-4A21-B4DD-3F85D58227ED}" sibTransId="{52F5CFFB-BAB1-437B-9BB1-5B2F7DE04798}"/>
    <dgm:cxn modelId="{6C5CA3FD-666B-4B66-B326-D60D31250369}" srcId="{7BA588C9-5DC3-4B8C-AB42-2E7724880DF5}" destId="{9644271F-9349-423A-B35D-30D748FC0EF9}" srcOrd="0" destOrd="0" parTransId="{F8F739C2-E7D7-455E-B13D-3B9B14C2C23A}" sibTransId="{630338F4-D246-4B06-8539-4697FC5A9B68}"/>
    <dgm:cxn modelId="{577A8335-06AF-4C89-ABB9-1EAA7B2B05FB}" type="presParOf" srcId="{FC2A091C-2692-4143-8F51-E9DED4DA778E}" destId="{F90FD1D5-868D-49D0-9E9B-B1D91BE646B0}" srcOrd="0" destOrd="0" presId="urn:microsoft.com/office/officeart/2005/8/layout/vList5"/>
    <dgm:cxn modelId="{BBDA486E-7DAB-41CE-ADE3-41C04FB4423B}" type="presParOf" srcId="{F90FD1D5-868D-49D0-9E9B-B1D91BE646B0}" destId="{0C843BA9-182F-4005-B600-5F5CCF8BFF1F}" srcOrd="0" destOrd="0" presId="urn:microsoft.com/office/officeart/2005/8/layout/vList5"/>
    <dgm:cxn modelId="{144B5315-5907-4C80-AFBC-168189DB3884}" type="presParOf" srcId="{F90FD1D5-868D-49D0-9E9B-B1D91BE646B0}" destId="{9148442E-B42B-4308-BD97-727C3F2417F4}" srcOrd="1" destOrd="0" presId="urn:microsoft.com/office/officeart/2005/8/layout/vList5"/>
    <dgm:cxn modelId="{3C575333-4B9F-487C-B889-CD4D38FC9FF4}" type="presParOf" srcId="{FC2A091C-2692-4143-8F51-E9DED4DA778E}" destId="{88AAF8FD-CD95-4A4A-8532-1FF9029601DC}" srcOrd="1" destOrd="0" presId="urn:microsoft.com/office/officeart/2005/8/layout/vList5"/>
    <dgm:cxn modelId="{BC938661-E5D7-47ED-964C-136F5473AB07}" type="presParOf" srcId="{FC2A091C-2692-4143-8F51-E9DED4DA778E}" destId="{D30C5990-A31A-4175-B652-B3C80D6FEA76}" srcOrd="2" destOrd="0" presId="urn:microsoft.com/office/officeart/2005/8/layout/vList5"/>
    <dgm:cxn modelId="{54C1D994-2A13-4F4D-9C47-B475A1BC7760}" type="presParOf" srcId="{D30C5990-A31A-4175-B652-B3C80D6FEA76}" destId="{3201576D-F47B-4061-9309-76363E1205F8}" srcOrd="0" destOrd="0" presId="urn:microsoft.com/office/officeart/2005/8/layout/vList5"/>
    <dgm:cxn modelId="{580BDB91-D55F-4D0D-8C19-66C4D166F091}" type="presParOf" srcId="{D30C5990-A31A-4175-B652-B3C80D6FEA76}" destId="{E52F1F38-1FCB-4A3E-820B-6F99DD7F734A}" srcOrd="1" destOrd="0" presId="urn:microsoft.com/office/officeart/2005/8/layout/vList5"/>
    <dgm:cxn modelId="{CCB5DD4E-AC7A-4CD5-9040-BFF871D1C6A7}" type="presParOf" srcId="{FC2A091C-2692-4143-8F51-E9DED4DA778E}" destId="{F1F47A52-88FB-46C3-AC76-BAD73D3DD083}" srcOrd="3" destOrd="0" presId="urn:microsoft.com/office/officeart/2005/8/layout/vList5"/>
    <dgm:cxn modelId="{C3A4A01A-AB74-4159-B8C2-7FCF5FE0F4FE}" type="presParOf" srcId="{FC2A091C-2692-4143-8F51-E9DED4DA778E}" destId="{771AC687-BAE0-40E2-9F71-CD04574DC80B}" srcOrd="4" destOrd="0" presId="urn:microsoft.com/office/officeart/2005/8/layout/vList5"/>
    <dgm:cxn modelId="{AE42A545-1E20-4F01-8792-D1FA2AAC8FE7}" type="presParOf" srcId="{771AC687-BAE0-40E2-9F71-CD04574DC80B}" destId="{36C7BF74-2EE9-4DE1-A40D-E52B6C16D9DA}" srcOrd="0" destOrd="0" presId="urn:microsoft.com/office/officeart/2005/8/layout/vList5"/>
    <dgm:cxn modelId="{9AF246D5-2EE3-415A-A51C-90FDDF421BCD}" type="presParOf" srcId="{771AC687-BAE0-40E2-9F71-CD04574DC80B}" destId="{3FC8F2A4-1EE7-4D2F-B676-2B54DB609A7C}" srcOrd="1" destOrd="0" presId="urn:microsoft.com/office/officeart/2005/8/layout/vList5"/>
    <dgm:cxn modelId="{4C2455AF-A7C7-4CAD-817E-CFC476AC20E8}" type="presParOf" srcId="{FC2A091C-2692-4143-8F51-E9DED4DA778E}" destId="{E50403FA-D5D2-4786-96EE-7FCBFF0D6367}" srcOrd="5" destOrd="0" presId="urn:microsoft.com/office/officeart/2005/8/layout/vList5"/>
    <dgm:cxn modelId="{95420140-6652-4C0A-B677-2BD40CCB79EE}" type="presParOf" srcId="{FC2A091C-2692-4143-8F51-E9DED4DA778E}" destId="{C9C69464-9D05-4826-A46E-316935E6AC93}" srcOrd="6" destOrd="0" presId="urn:microsoft.com/office/officeart/2005/8/layout/vList5"/>
    <dgm:cxn modelId="{EEDC5AAE-E63D-4D77-9353-4F9FA6EE3B04}" type="presParOf" srcId="{C9C69464-9D05-4826-A46E-316935E6AC93}" destId="{45BD1B8D-E324-4273-B57F-2D3EAA2C0654}" srcOrd="0" destOrd="0" presId="urn:microsoft.com/office/officeart/2005/8/layout/vList5"/>
    <dgm:cxn modelId="{206DD24B-A22A-4A6E-8769-840E0F37726D}" type="presParOf" srcId="{C9C69464-9D05-4826-A46E-316935E6AC93}" destId="{74E950C4-E121-44A8-8210-EABB3CC88F0B}" srcOrd="1" destOrd="0" presId="urn:microsoft.com/office/officeart/2005/8/layout/vList5"/>
    <dgm:cxn modelId="{6C9C6568-FAEC-4EA4-A0D0-BC80E90E6D03}" type="presParOf" srcId="{FC2A091C-2692-4143-8F51-E9DED4DA778E}" destId="{84290788-E3DE-4245-B84D-42FDF1FFD5B4}" srcOrd="7" destOrd="0" presId="urn:microsoft.com/office/officeart/2005/8/layout/vList5"/>
    <dgm:cxn modelId="{C3A2B5E3-7083-4AC9-9F59-DA4EBA57A45C}" type="presParOf" srcId="{FC2A091C-2692-4143-8F51-E9DED4DA778E}" destId="{2157AD82-73F6-4B68-8E8F-DD9B2ACD1361}" srcOrd="8" destOrd="0" presId="urn:microsoft.com/office/officeart/2005/8/layout/vList5"/>
    <dgm:cxn modelId="{A1BFE61A-3B0B-48ED-B0F7-3B09BEDE524D}" type="presParOf" srcId="{2157AD82-73F6-4B68-8E8F-DD9B2ACD1361}" destId="{4419DEA9-2C44-41FC-85E7-815A5102B29A}" srcOrd="0" destOrd="0" presId="urn:microsoft.com/office/officeart/2005/8/layout/vList5"/>
    <dgm:cxn modelId="{C222A962-B7EB-474D-A83B-ABBD6F277685}" type="presParOf" srcId="{2157AD82-73F6-4B68-8E8F-DD9B2ACD1361}" destId="{69F2CFE7-1FAE-4915-871D-4F9DF1B631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2C7AE-5A5E-4D50-89FD-7B3415390C1C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225D29C2-A8A5-4B8C-B1E9-02A9806E7DBC}">
      <dgm:prSet/>
      <dgm:spPr/>
      <dgm:t>
        <a:bodyPr/>
        <a:lstStyle/>
        <a:p>
          <a:r>
            <a:rPr lang="en-GB" dirty="0"/>
            <a:t>Persona </a:t>
          </a:r>
        </a:p>
      </dgm:t>
    </dgm:pt>
    <dgm:pt modelId="{ECEA6795-4411-472D-B5C2-294326D065E0}" type="parTrans" cxnId="{42456523-C02E-4A97-A704-445D581573D4}">
      <dgm:prSet/>
      <dgm:spPr/>
      <dgm:t>
        <a:bodyPr/>
        <a:lstStyle/>
        <a:p>
          <a:endParaRPr lang="en-GB"/>
        </a:p>
      </dgm:t>
    </dgm:pt>
    <dgm:pt modelId="{FE23ABA2-A0EB-4048-8B6E-3CB05D0D200F}" type="sibTrans" cxnId="{42456523-C02E-4A97-A704-445D581573D4}">
      <dgm:prSet/>
      <dgm:spPr/>
      <dgm:t>
        <a:bodyPr/>
        <a:lstStyle/>
        <a:p>
          <a:endParaRPr lang="en-GB"/>
        </a:p>
      </dgm:t>
    </dgm:pt>
    <dgm:pt modelId="{CC5D8E4E-B0EE-45C4-A2AA-781E9F474AE5}">
      <dgm:prSet/>
      <dgm:spPr/>
      <dgm:t>
        <a:bodyPr/>
        <a:lstStyle/>
        <a:p>
          <a:r>
            <a:rPr lang="en-GB" dirty="0"/>
            <a:t>Task </a:t>
          </a:r>
        </a:p>
      </dgm:t>
    </dgm:pt>
    <dgm:pt modelId="{69E5D294-98BB-4D6A-9F92-C3180FD05D91}" type="parTrans" cxnId="{87199908-EAA9-4129-923A-60427B0E0537}">
      <dgm:prSet/>
      <dgm:spPr/>
      <dgm:t>
        <a:bodyPr/>
        <a:lstStyle/>
        <a:p>
          <a:endParaRPr lang="en-GB"/>
        </a:p>
      </dgm:t>
    </dgm:pt>
    <dgm:pt modelId="{28F401CB-89C8-461F-BCDC-F48944C50E33}" type="sibTrans" cxnId="{87199908-EAA9-4129-923A-60427B0E0537}">
      <dgm:prSet/>
      <dgm:spPr/>
      <dgm:t>
        <a:bodyPr/>
        <a:lstStyle/>
        <a:p>
          <a:endParaRPr lang="en-GB"/>
        </a:p>
      </dgm:t>
    </dgm:pt>
    <dgm:pt modelId="{338EE661-CC1D-498E-B500-A2163F5A213C}">
      <dgm:prSet/>
      <dgm:spPr/>
      <dgm:t>
        <a:bodyPr/>
        <a:lstStyle/>
        <a:p>
          <a:r>
            <a:rPr lang="en-GB" dirty="0"/>
            <a:t>Context </a:t>
          </a:r>
        </a:p>
      </dgm:t>
    </dgm:pt>
    <dgm:pt modelId="{F31EBA1C-10F5-4466-9B39-F896A59F726D}" type="parTrans" cxnId="{31AA0322-A143-4F07-BACF-32097B43A43D}">
      <dgm:prSet/>
      <dgm:spPr/>
      <dgm:t>
        <a:bodyPr/>
        <a:lstStyle/>
        <a:p>
          <a:endParaRPr lang="en-GB"/>
        </a:p>
      </dgm:t>
    </dgm:pt>
    <dgm:pt modelId="{C846EB6D-40D1-4C02-892B-95C4E0AE4110}" type="sibTrans" cxnId="{31AA0322-A143-4F07-BACF-32097B43A43D}">
      <dgm:prSet/>
      <dgm:spPr/>
      <dgm:t>
        <a:bodyPr/>
        <a:lstStyle/>
        <a:p>
          <a:endParaRPr lang="en-GB"/>
        </a:p>
      </dgm:t>
    </dgm:pt>
    <dgm:pt modelId="{C2D5B279-E568-47F3-919D-3F89A33917B0}">
      <dgm:prSet/>
      <dgm:spPr/>
      <dgm:t>
        <a:bodyPr/>
        <a:lstStyle/>
        <a:p>
          <a:r>
            <a:rPr lang="en-GB" dirty="0"/>
            <a:t>Format </a:t>
          </a:r>
        </a:p>
      </dgm:t>
    </dgm:pt>
    <dgm:pt modelId="{FBF16100-0FFF-4B1B-BF7A-514AD525037A}" type="parTrans" cxnId="{0D2BEFA3-BF5A-4D5A-A4A7-0C1EDEB0DA7C}">
      <dgm:prSet/>
      <dgm:spPr/>
      <dgm:t>
        <a:bodyPr/>
        <a:lstStyle/>
        <a:p>
          <a:endParaRPr lang="en-GB"/>
        </a:p>
      </dgm:t>
    </dgm:pt>
    <dgm:pt modelId="{B49CEA85-D119-42CF-8DFD-F88625E4E279}" type="sibTrans" cxnId="{0D2BEFA3-BF5A-4D5A-A4A7-0C1EDEB0DA7C}">
      <dgm:prSet/>
      <dgm:spPr/>
      <dgm:t>
        <a:bodyPr/>
        <a:lstStyle/>
        <a:p>
          <a:endParaRPr lang="en-GB"/>
        </a:p>
      </dgm:t>
    </dgm:pt>
    <dgm:pt modelId="{7B6B11AC-EAC7-4CE9-B0A7-9C8253001814}">
      <dgm:prSet/>
      <dgm:spPr/>
      <dgm:t>
        <a:bodyPr/>
        <a:lstStyle/>
        <a:p>
          <a:r>
            <a:rPr lang="en-GB"/>
            <a:t>“</a:t>
          </a:r>
          <a:r>
            <a:rPr lang="en-GB" dirty="0"/>
            <a:t>You are a senior microbiology lecturer.”</a:t>
          </a:r>
        </a:p>
      </dgm:t>
    </dgm:pt>
    <dgm:pt modelId="{0180970F-D424-428F-A6A9-7953893B7191}" type="parTrans" cxnId="{99451D1B-BD69-4755-8302-C533E4A1D167}">
      <dgm:prSet/>
      <dgm:spPr/>
      <dgm:t>
        <a:bodyPr/>
        <a:lstStyle/>
        <a:p>
          <a:endParaRPr lang="en-GB"/>
        </a:p>
      </dgm:t>
    </dgm:pt>
    <dgm:pt modelId="{47F06407-21FF-4935-A36F-0DCB0342311C}" type="sibTrans" cxnId="{99451D1B-BD69-4755-8302-C533E4A1D167}">
      <dgm:prSet/>
      <dgm:spPr/>
      <dgm:t>
        <a:bodyPr/>
        <a:lstStyle/>
        <a:p>
          <a:endParaRPr lang="en-GB"/>
        </a:p>
      </dgm:t>
    </dgm:pt>
    <dgm:pt modelId="{3C073424-63A9-41EF-B3EE-25CCFD5BBA70}">
      <dgm:prSet/>
      <dgm:spPr/>
      <dgm:t>
        <a:bodyPr/>
        <a:lstStyle/>
        <a:p>
          <a:r>
            <a:rPr lang="en-GB"/>
            <a:t>“</a:t>
          </a:r>
          <a:r>
            <a:rPr lang="en-GB" dirty="0"/>
            <a:t>Create a six-week module outline.”</a:t>
          </a:r>
        </a:p>
      </dgm:t>
    </dgm:pt>
    <dgm:pt modelId="{8C82CBA3-B0D7-44E9-9E65-E75731A1CB0E}" type="parTrans" cxnId="{F31958AF-ED50-45E4-94BA-86E89A0D80B6}">
      <dgm:prSet/>
      <dgm:spPr/>
      <dgm:t>
        <a:bodyPr/>
        <a:lstStyle/>
        <a:p>
          <a:endParaRPr lang="en-GB"/>
        </a:p>
      </dgm:t>
    </dgm:pt>
    <dgm:pt modelId="{BC4C5F2D-A3D7-4399-A59A-AA22050A3688}" type="sibTrans" cxnId="{F31958AF-ED50-45E4-94BA-86E89A0D80B6}">
      <dgm:prSet/>
      <dgm:spPr/>
      <dgm:t>
        <a:bodyPr/>
        <a:lstStyle/>
        <a:p>
          <a:endParaRPr lang="en-GB"/>
        </a:p>
      </dgm:t>
    </dgm:pt>
    <dgm:pt modelId="{C697DEA1-66E7-41F7-8B27-F544696A12D2}">
      <dgm:prSet/>
      <dgm:spPr/>
      <dgm:t>
        <a:bodyPr/>
        <a:lstStyle/>
        <a:p>
          <a:r>
            <a:rPr lang="en-GB" dirty="0"/>
            <a:t>“Second-year students, focus on CRISPR ethics, include BPS learning outcomes.”</a:t>
          </a:r>
        </a:p>
      </dgm:t>
    </dgm:pt>
    <dgm:pt modelId="{62448C84-FBF8-427C-8138-3255CD8E3CDE}" type="parTrans" cxnId="{07968C3C-07C8-4155-852C-C67F1650D4FC}">
      <dgm:prSet/>
      <dgm:spPr/>
      <dgm:t>
        <a:bodyPr/>
        <a:lstStyle/>
        <a:p>
          <a:endParaRPr lang="en-GB"/>
        </a:p>
      </dgm:t>
    </dgm:pt>
    <dgm:pt modelId="{C0E64087-69B5-4035-B929-1843D123A4D6}" type="sibTrans" cxnId="{07968C3C-07C8-4155-852C-C67F1650D4FC}">
      <dgm:prSet/>
      <dgm:spPr/>
      <dgm:t>
        <a:bodyPr/>
        <a:lstStyle/>
        <a:p>
          <a:endParaRPr lang="en-GB"/>
        </a:p>
      </dgm:t>
    </dgm:pt>
    <dgm:pt modelId="{3E07347F-BA22-467A-99E0-52AA351403E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/>
            <a:t>“</a:t>
          </a:r>
          <a:r>
            <a:rPr lang="en-GB" dirty="0"/>
            <a:t>Return a table: Week | Topic | Activity | Reading.”</a:t>
          </a:r>
        </a:p>
      </dgm:t>
    </dgm:pt>
    <dgm:pt modelId="{84F629DD-EFCF-409D-90C3-7D982A392325}" type="parTrans" cxnId="{344DCB3F-CD07-49F0-A225-DF0D4402E14F}">
      <dgm:prSet/>
      <dgm:spPr/>
      <dgm:t>
        <a:bodyPr/>
        <a:lstStyle/>
        <a:p>
          <a:endParaRPr lang="en-GB"/>
        </a:p>
      </dgm:t>
    </dgm:pt>
    <dgm:pt modelId="{7B409FFF-71CD-41EB-ADA3-403B7E25AC5F}" type="sibTrans" cxnId="{344DCB3F-CD07-49F0-A225-DF0D4402E14F}">
      <dgm:prSet/>
      <dgm:spPr/>
      <dgm:t>
        <a:bodyPr/>
        <a:lstStyle/>
        <a:p>
          <a:endParaRPr lang="en-GB"/>
        </a:p>
      </dgm:t>
    </dgm:pt>
    <dgm:pt modelId="{A00CBF7E-7EF0-4CA9-B73F-B9B8AF33699E}" type="pres">
      <dgm:prSet presAssocID="{6192C7AE-5A5E-4D50-89FD-7B3415390C1C}" presName="theList" presStyleCnt="0">
        <dgm:presLayoutVars>
          <dgm:dir/>
          <dgm:animLvl val="lvl"/>
          <dgm:resizeHandles val="exact"/>
        </dgm:presLayoutVars>
      </dgm:prSet>
      <dgm:spPr/>
    </dgm:pt>
    <dgm:pt modelId="{0A8A13E0-4CEB-4769-BCBA-7A5C1B8722EF}" type="pres">
      <dgm:prSet presAssocID="{225D29C2-A8A5-4B8C-B1E9-02A9806E7DBC}" presName="compNode" presStyleCnt="0"/>
      <dgm:spPr/>
    </dgm:pt>
    <dgm:pt modelId="{F976F458-CA09-4BDA-9BBD-614B80454DA0}" type="pres">
      <dgm:prSet presAssocID="{225D29C2-A8A5-4B8C-B1E9-02A9806E7DBC}" presName="aNode" presStyleLbl="bgShp" presStyleIdx="0" presStyleCnt="4" custLinFactNeighborX="-9970" custLinFactNeighborY="-6051"/>
      <dgm:spPr/>
    </dgm:pt>
    <dgm:pt modelId="{0E7F80B6-3DF0-416C-855C-7C82AA832FEC}" type="pres">
      <dgm:prSet presAssocID="{225D29C2-A8A5-4B8C-B1E9-02A9806E7DBC}" presName="textNode" presStyleLbl="bgShp" presStyleIdx="0" presStyleCnt="4"/>
      <dgm:spPr/>
    </dgm:pt>
    <dgm:pt modelId="{2A11BF91-F42C-455A-9BAF-11085438B7A9}" type="pres">
      <dgm:prSet presAssocID="{225D29C2-A8A5-4B8C-B1E9-02A9806E7DBC}" presName="compChildNode" presStyleCnt="0"/>
      <dgm:spPr/>
    </dgm:pt>
    <dgm:pt modelId="{BA888F10-04BE-424E-8A39-C3EB0360DF7B}" type="pres">
      <dgm:prSet presAssocID="{225D29C2-A8A5-4B8C-B1E9-02A9806E7DBC}" presName="theInnerList" presStyleCnt="0"/>
      <dgm:spPr/>
    </dgm:pt>
    <dgm:pt modelId="{EE18C52A-D079-4C0B-8D32-A33484F3BB28}" type="pres">
      <dgm:prSet presAssocID="{7B6B11AC-EAC7-4CE9-B0A7-9C8253001814}" presName="childNode" presStyleLbl="node1" presStyleIdx="0" presStyleCnt="4">
        <dgm:presLayoutVars>
          <dgm:bulletEnabled val="1"/>
        </dgm:presLayoutVars>
      </dgm:prSet>
      <dgm:spPr/>
    </dgm:pt>
    <dgm:pt modelId="{84191C66-31B7-4CE6-849A-D913D3F3CD85}" type="pres">
      <dgm:prSet presAssocID="{225D29C2-A8A5-4B8C-B1E9-02A9806E7DBC}" presName="aSpace" presStyleCnt="0"/>
      <dgm:spPr/>
    </dgm:pt>
    <dgm:pt modelId="{89C76E22-0E9C-4CBC-96E6-70D0B7BC0E46}" type="pres">
      <dgm:prSet presAssocID="{CC5D8E4E-B0EE-45C4-A2AA-781E9F474AE5}" presName="compNode" presStyleCnt="0"/>
      <dgm:spPr/>
    </dgm:pt>
    <dgm:pt modelId="{47E756FD-94B2-4A7C-941F-2D788431D836}" type="pres">
      <dgm:prSet presAssocID="{CC5D8E4E-B0EE-45C4-A2AA-781E9F474AE5}" presName="aNode" presStyleLbl="bgShp" presStyleIdx="1" presStyleCnt="4" custLinFactNeighborY="-173"/>
      <dgm:spPr/>
    </dgm:pt>
    <dgm:pt modelId="{1C7938BE-302A-43B9-92D5-FD4C77CF5EBB}" type="pres">
      <dgm:prSet presAssocID="{CC5D8E4E-B0EE-45C4-A2AA-781E9F474AE5}" presName="textNode" presStyleLbl="bgShp" presStyleIdx="1" presStyleCnt="4"/>
      <dgm:spPr/>
    </dgm:pt>
    <dgm:pt modelId="{F2C1882D-A22D-40D5-B762-A9F480EFCCCE}" type="pres">
      <dgm:prSet presAssocID="{CC5D8E4E-B0EE-45C4-A2AA-781E9F474AE5}" presName="compChildNode" presStyleCnt="0"/>
      <dgm:spPr/>
    </dgm:pt>
    <dgm:pt modelId="{F08C0214-8E9E-41CA-9774-FBACF837AA4A}" type="pres">
      <dgm:prSet presAssocID="{CC5D8E4E-B0EE-45C4-A2AA-781E9F474AE5}" presName="theInnerList" presStyleCnt="0"/>
      <dgm:spPr/>
    </dgm:pt>
    <dgm:pt modelId="{2C68C576-6602-4207-9ECC-C342B9E6D538}" type="pres">
      <dgm:prSet presAssocID="{3C073424-63A9-41EF-B3EE-25CCFD5BBA70}" presName="childNode" presStyleLbl="node1" presStyleIdx="1" presStyleCnt="4">
        <dgm:presLayoutVars>
          <dgm:bulletEnabled val="1"/>
        </dgm:presLayoutVars>
      </dgm:prSet>
      <dgm:spPr/>
    </dgm:pt>
    <dgm:pt modelId="{2B19FAE9-E37E-4044-A76B-AD0969736EE6}" type="pres">
      <dgm:prSet presAssocID="{CC5D8E4E-B0EE-45C4-A2AA-781E9F474AE5}" presName="aSpace" presStyleCnt="0"/>
      <dgm:spPr/>
    </dgm:pt>
    <dgm:pt modelId="{6C268678-85F1-4346-BE45-6C62B15569CD}" type="pres">
      <dgm:prSet presAssocID="{338EE661-CC1D-498E-B500-A2163F5A213C}" presName="compNode" presStyleCnt="0"/>
      <dgm:spPr/>
    </dgm:pt>
    <dgm:pt modelId="{EFE2CCDD-9FAF-48AC-9788-BCAAF23FBAEE}" type="pres">
      <dgm:prSet presAssocID="{338EE661-CC1D-498E-B500-A2163F5A213C}" presName="aNode" presStyleLbl="bgShp" presStyleIdx="2" presStyleCnt="4"/>
      <dgm:spPr/>
    </dgm:pt>
    <dgm:pt modelId="{60989625-CA1E-4730-9D48-71B57DA50C5F}" type="pres">
      <dgm:prSet presAssocID="{338EE661-CC1D-498E-B500-A2163F5A213C}" presName="textNode" presStyleLbl="bgShp" presStyleIdx="2" presStyleCnt="4"/>
      <dgm:spPr/>
    </dgm:pt>
    <dgm:pt modelId="{262E46F3-D30A-412B-A5A4-461A8E6B4CFE}" type="pres">
      <dgm:prSet presAssocID="{338EE661-CC1D-498E-B500-A2163F5A213C}" presName="compChildNode" presStyleCnt="0"/>
      <dgm:spPr/>
    </dgm:pt>
    <dgm:pt modelId="{126CDF53-C82F-4112-8084-5753BF6D2561}" type="pres">
      <dgm:prSet presAssocID="{338EE661-CC1D-498E-B500-A2163F5A213C}" presName="theInnerList" presStyleCnt="0"/>
      <dgm:spPr/>
    </dgm:pt>
    <dgm:pt modelId="{FFCF020B-C966-43F7-AFF0-1EF613216712}" type="pres">
      <dgm:prSet presAssocID="{C697DEA1-66E7-41F7-8B27-F544696A12D2}" presName="childNode" presStyleLbl="node1" presStyleIdx="2" presStyleCnt="4">
        <dgm:presLayoutVars>
          <dgm:bulletEnabled val="1"/>
        </dgm:presLayoutVars>
      </dgm:prSet>
      <dgm:spPr/>
    </dgm:pt>
    <dgm:pt modelId="{1F5466A3-02FD-401F-9D72-791DD212CAEA}" type="pres">
      <dgm:prSet presAssocID="{338EE661-CC1D-498E-B500-A2163F5A213C}" presName="aSpace" presStyleCnt="0"/>
      <dgm:spPr/>
    </dgm:pt>
    <dgm:pt modelId="{45048B27-7268-41F7-B788-BD9B694159B1}" type="pres">
      <dgm:prSet presAssocID="{C2D5B279-E568-47F3-919D-3F89A33917B0}" presName="compNode" presStyleCnt="0"/>
      <dgm:spPr/>
    </dgm:pt>
    <dgm:pt modelId="{6AF80867-20BE-49D5-8E56-21B16FF96E74}" type="pres">
      <dgm:prSet presAssocID="{C2D5B279-E568-47F3-919D-3F89A33917B0}" presName="aNode" presStyleLbl="bgShp" presStyleIdx="3" presStyleCnt="4" custLinFactNeighborX="29910" custLinFactNeighborY="8645"/>
      <dgm:spPr/>
    </dgm:pt>
    <dgm:pt modelId="{40F6500C-C8CD-4D23-B07D-BB0E3E087FEE}" type="pres">
      <dgm:prSet presAssocID="{C2D5B279-E568-47F3-919D-3F89A33917B0}" presName="textNode" presStyleLbl="bgShp" presStyleIdx="3" presStyleCnt="4"/>
      <dgm:spPr/>
    </dgm:pt>
    <dgm:pt modelId="{E90CE40A-F0F7-46C4-8C44-C836DFF9BF51}" type="pres">
      <dgm:prSet presAssocID="{C2D5B279-E568-47F3-919D-3F89A33917B0}" presName="compChildNode" presStyleCnt="0"/>
      <dgm:spPr/>
    </dgm:pt>
    <dgm:pt modelId="{B09CE271-A6A5-4E8C-A943-0F75FEEF7ABB}" type="pres">
      <dgm:prSet presAssocID="{C2D5B279-E568-47F3-919D-3F89A33917B0}" presName="theInnerList" presStyleCnt="0"/>
      <dgm:spPr/>
    </dgm:pt>
    <dgm:pt modelId="{33EB1037-7A84-4634-B692-14AAADF62AF8}" type="pres">
      <dgm:prSet presAssocID="{3E07347F-BA22-467A-99E0-52AA351403E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87199908-EAA9-4129-923A-60427B0E0537}" srcId="{6192C7AE-5A5E-4D50-89FD-7B3415390C1C}" destId="{CC5D8E4E-B0EE-45C4-A2AA-781E9F474AE5}" srcOrd="1" destOrd="0" parTransId="{69E5D294-98BB-4D6A-9F92-C3180FD05D91}" sibTransId="{28F401CB-89C8-461F-BCDC-F48944C50E33}"/>
    <dgm:cxn modelId="{6D78B309-A422-4605-8B23-F424B01177E6}" type="presOf" srcId="{CC5D8E4E-B0EE-45C4-A2AA-781E9F474AE5}" destId="{47E756FD-94B2-4A7C-941F-2D788431D836}" srcOrd="0" destOrd="0" presId="urn:microsoft.com/office/officeart/2005/8/layout/lProcess2"/>
    <dgm:cxn modelId="{99451D1B-BD69-4755-8302-C533E4A1D167}" srcId="{225D29C2-A8A5-4B8C-B1E9-02A9806E7DBC}" destId="{7B6B11AC-EAC7-4CE9-B0A7-9C8253001814}" srcOrd="0" destOrd="0" parTransId="{0180970F-D424-428F-A6A9-7953893B7191}" sibTransId="{47F06407-21FF-4935-A36F-0DCB0342311C}"/>
    <dgm:cxn modelId="{31AA0322-A143-4F07-BACF-32097B43A43D}" srcId="{6192C7AE-5A5E-4D50-89FD-7B3415390C1C}" destId="{338EE661-CC1D-498E-B500-A2163F5A213C}" srcOrd="2" destOrd="0" parTransId="{F31EBA1C-10F5-4466-9B39-F896A59F726D}" sibTransId="{C846EB6D-40D1-4C02-892B-95C4E0AE4110}"/>
    <dgm:cxn modelId="{42456523-C02E-4A97-A704-445D581573D4}" srcId="{6192C7AE-5A5E-4D50-89FD-7B3415390C1C}" destId="{225D29C2-A8A5-4B8C-B1E9-02A9806E7DBC}" srcOrd="0" destOrd="0" parTransId="{ECEA6795-4411-472D-B5C2-294326D065E0}" sibTransId="{FE23ABA2-A0EB-4048-8B6E-3CB05D0D200F}"/>
    <dgm:cxn modelId="{10AAFF30-7B9A-4EF8-967B-6791D03FAE60}" type="presOf" srcId="{225D29C2-A8A5-4B8C-B1E9-02A9806E7DBC}" destId="{0E7F80B6-3DF0-416C-855C-7C82AA832FEC}" srcOrd="1" destOrd="0" presId="urn:microsoft.com/office/officeart/2005/8/layout/lProcess2"/>
    <dgm:cxn modelId="{F4C70B33-89C1-4D9F-82F7-CB05546B812E}" type="presOf" srcId="{338EE661-CC1D-498E-B500-A2163F5A213C}" destId="{EFE2CCDD-9FAF-48AC-9788-BCAAF23FBAEE}" srcOrd="0" destOrd="0" presId="urn:microsoft.com/office/officeart/2005/8/layout/lProcess2"/>
    <dgm:cxn modelId="{07968C3C-07C8-4155-852C-C67F1650D4FC}" srcId="{338EE661-CC1D-498E-B500-A2163F5A213C}" destId="{C697DEA1-66E7-41F7-8B27-F544696A12D2}" srcOrd="0" destOrd="0" parTransId="{62448C84-FBF8-427C-8138-3255CD8E3CDE}" sibTransId="{C0E64087-69B5-4035-B929-1843D123A4D6}"/>
    <dgm:cxn modelId="{D66F2A3F-9B27-4BAE-BB82-EAE13B256458}" type="presOf" srcId="{CC5D8E4E-B0EE-45C4-A2AA-781E9F474AE5}" destId="{1C7938BE-302A-43B9-92D5-FD4C77CF5EBB}" srcOrd="1" destOrd="0" presId="urn:microsoft.com/office/officeart/2005/8/layout/lProcess2"/>
    <dgm:cxn modelId="{344DCB3F-CD07-49F0-A225-DF0D4402E14F}" srcId="{C2D5B279-E568-47F3-919D-3F89A33917B0}" destId="{3E07347F-BA22-467A-99E0-52AA351403E2}" srcOrd="0" destOrd="0" parTransId="{84F629DD-EFCF-409D-90C3-7D982A392325}" sibTransId="{7B409FFF-71CD-41EB-ADA3-403B7E25AC5F}"/>
    <dgm:cxn modelId="{3B0BBC5E-617E-4A7A-A55C-4C5DC463F352}" type="presOf" srcId="{6192C7AE-5A5E-4D50-89FD-7B3415390C1C}" destId="{A00CBF7E-7EF0-4CA9-B73F-B9B8AF33699E}" srcOrd="0" destOrd="0" presId="urn:microsoft.com/office/officeart/2005/8/layout/lProcess2"/>
    <dgm:cxn modelId="{FC318F6C-FC91-4A36-8218-F8CE0537BA5A}" type="presOf" srcId="{3C073424-63A9-41EF-B3EE-25CCFD5BBA70}" destId="{2C68C576-6602-4207-9ECC-C342B9E6D538}" srcOrd="0" destOrd="0" presId="urn:microsoft.com/office/officeart/2005/8/layout/lProcess2"/>
    <dgm:cxn modelId="{F25214A0-2671-4BC3-A3BA-7476DB187FAA}" type="presOf" srcId="{C2D5B279-E568-47F3-919D-3F89A33917B0}" destId="{40F6500C-C8CD-4D23-B07D-BB0E3E087FEE}" srcOrd="1" destOrd="0" presId="urn:microsoft.com/office/officeart/2005/8/layout/lProcess2"/>
    <dgm:cxn modelId="{674691A2-FF01-4377-9E78-0355B2366B24}" type="presOf" srcId="{338EE661-CC1D-498E-B500-A2163F5A213C}" destId="{60989625-CA1E-4730-9D48-71B57DA50C5F}" srcOrd="1" destOrd="0" presId="urn:microsoft.com/office/officeart/2005/8/layout/lProcess2"/>
    <dgm:cxn modelId="{0D2BEFA3-BF5A-4D5A-A4A7-0C1EDEB0DA7C}" srcId="{6192C7AE-5A5E-4D50-89FD-7B3415390C1C}" destId="{C2D5B279-E568-47F3-919D-3F89A33917B0}" srcOrd="3" destOrd="0" parTransId="{FBF16100-0FFF-4B1B-BF7A-514AD525037A}" sibTransId="{B49CEA85-D119-42CF-8DFD-F88625E4E279}"/>
    <dgm:cxn modelId="{F31958AF-ED50-45E4-94BA-86E89A0D80B6}" srcId="{CC5D8E4E-B0EE-45C4-A2AA-781E9F474AE5}" destId="{3C073424-63A9-41EF-B3EE-25CCFD5BBA70}" srcOrd="0" destOrd="0" parTransId="{8C82CBA3-B0D7-44E9-9E65-E75731A1CB0E}" sibTransId="{BC4C5F2D-A3D7-4399-A59A-AA22050A3688}"/>
    <dgm:cxn modelId="{0E2155BD-16FD-4B6C-8274-33FF5BC96F35}" type="presOf" srcId="{C697DEA1-66E7-41F7-8B27-F544696A12D2}" destId="{FFCF020B-C966-43F7-AFF0-1EF613216712}" srcOrd="0" destOrd="0" presId="urn:microsoft.com/office/officeart/2005/8/layout/lProcess2"/>
    <dgm:cxn modelId="{BD95BDBE-4DCE-4489-87FD-0A82CB7F2AD3}" type="presOf" srcId="{225D29C2-A8A5-4B8C-B1E9-02A9806E7DBC}" destId="{F976F458-CA09-4BDA-9BBD-614B80454DA0}" srcOrd="0" destOrd="0" presId="urn:microsoft.com/office/officeart/2005/8/layout/lProcess2"/>
    <dgm:cxn modelId="{BB7810C9-D412-4C65-A23D-16B565D4130D}" type="presOf" srcId="{7B6B11AC-EAC7-4CE9-B0A7-9C8253001814}" destId="{EE18C52A-D079-4C0B-8D32-A33484F3BB28}" srcOrd="0" destOrd="0" presId="urn:microsoft.com/office/officeart/2005/8/layout/lProcess2"/>
    <dgm:cxn modelId="{F78CEFD8-D96F-43C6-B007-7766FF5AA2E2}" type="presOf" srcId="{3E07347F-BA22-467A-99E0-52AA351403E2}" destId="{33EB1037-7A84-4634-B692-14AAADF62AF8}" srcOrd="0" destOrd="0" presId="urn:microsoft.com/office/officeart/2005/8/layout/lProcess2"/>
    <dgm:cxn modelId="{42662EF7-B02D-4F09-A4C9-BD18AB8DAB72}" type="presOf" srcId="{C2D5B279-E568-47F3-919D-3F89A33917B0}" destId="{6AF80867-20BE-49D5-8E56-21B16FF96E74}" srcOrd="0" destOrd="0" presId="urn:microsoft.com/office/officeart/2005/8/layout/lProcess2"/>
    <dgm:cxn modelId="{7E72596A-2B9E-4800-A808-02325EB5A582}" type="presParOf" srcId="{A00CBF7E-7EF0-4CA9-B73F-B9B8AF33699E}" destId="{0A8A13E0-4CEB-4769-BCBA-7A5C1B8722EF}" srcOrd="0" destOrd="0" presId="urn:microsoft.com/office/officeart/2005/8/layout/lProcess2"/>
    <dgm:cxn modelId="{DFF16BC6-F88E-49FA-9070-E5B70C0C20F1}" type="presParOf" srcId="{0A8A13E0-4CEB-4769-BCBA-7A5C1B8722EF}" destId="{F976F458-CA09-4BDA-9BBD-614B80454DA0}" srcOrd="0" destOrd="0" presId="urn:microsoft.com/office/officeart/2005/8/layout/lProcess2"/>
    <dgm:cxn modelId="{90916585-216D-4144-ABE0-9C73E87BC3B7}" type="presParOf" srcId="{0A8A13E0-4CEB-4769-BCBA-7A5C1B8722EF}" destId="{0E7F80B6-3DF0-416C-855C-7C82AA832FEC}" srcOrd="1" destOrd="0" presId="urn:microsoft.com/office/officeart/2005/8/layout/lProcess2"/>
    <dgm:cxn modelId="{559EF430-F7BB-4A65-9040-5933FF268CBB}" type="presParOf" srcId="{0A8A13E0-4CEB-4769-BCBA-7A5C1B8722EF}" destId="{2A11BF91-F42C-455A-9BAF-11085438B7A9}" srcOrd="2" destOrd="0" presId="urn:microsoft.com/office/officeart/2005/8/layout/lProcess2"/>
    <dgm:cxn modelId="{5AEDA5B9-4749-4CE3-B035-C96B75550367}" type="presParOf" srcId="{2A11BF91-F42C-455A-9BAF-11085438B7A9}" destId="{BA888F10-04BE-424E-8A39-C3EB0360DF7B}" srcOrd="0" destOrd="0" presId="urn:microsoft.com/office/officeart/2005/8/layout/lProcess2"/>
    <dgm:cxn modelId="{EBF5DB35-A9C2-4DF4-8F6B-A3E686F60EE9}" type="presParOf" srcId="{BA888F10-04BE-424E-8A39-C3EB0360DF7B}" destId="{EE18C52A-D079-4C0B-8D32-A33484F3BB28}" srcOrd="0" destOrd="0" presId="urn:microsoft.com/office/officeart/2005/8/layout/lProcess2"/>
    <dgm:cxn modelId="{DBE6A14B-02B7-4496-8B68-4A1EC720AE5C}" type="presParOf" srcId="{A00CBF7E-7EF0-4CA9-B73F-B9B8AF33699E}" destId="{84191C66-31B7-4CE6-849A-D913D3F3CD85}" srcOrd="1" destOrd="0" presId="urn:microsoft.com/office/officeart/2005/8/layout/lProcess2"/>
    <dgm:cxn modelId="{9AE52EF3-13B6-4EFD-8414-AE352B675D8C}" type="presParOf" srcId="{A00CBF7E-7EF0-4CA9-B73F-B9B8AF33699E}" destId="{89C76E22-0E9C-4CBC-96E6-70D0B7BC0E46}" srcOrd="2" destOrd="0" presId="urn:microsoft.com/office/officeart/2005/8/layout/lProcess2"/>
    <dgm:cxn modelId="{C53C5B04-EE05-403D-9A80-124682810D49}" type="presParOf" srcId="{89C76E22-0E9C-4CBC-96E6-70D0B7BC0E46}" destId="{47E756FD-94B2-4A7C-941F-2D788431D836}" srcOrd="0" destOrd="0" presId="urn:microsoft.com/office/officeart/2005/8/layout/lProcess2"/>
    <dgm:cxn modelId="{07948B47-E1F9-47C5-9C93-302701ADAD89}" type="presParOf" srcId="{89C76E22-0E9C-4CBC-96E6-70D0B7BC0E46}" destId="{1C7938BE-302A-43B9-92D5-FD4C77CF5EBB}" srcOrd="1" destOrd="0" presId="urn:microsoft.com/office/officeart/2005/8/layout/lProcess2"/>
    <dgm:cxn modelId="{08FA7B87-B59A-4E8B-B757-8B9DBF0A991A}" type="presParOf" srcId="{89C76E22-0E9C-4CBC-96E6-70D0B7BC0E46}" destId="{F2C1882D-A22D-40D5-B762-A9F480EFCCCE}" srcOrd="2" destOrd="0" presId="urn:microsoft.com/office/officeart/2005/8/layout/lProcess2"/>
    <dgm:cxn modelId="{3B7DCE0F-3270-4D62-A4F9-4D95F00E8A69}" type="presParOf" srcId="{F2C1882D-A22D-40D5-B762-A9F480EFCCCE}" destId="{F08C0214-8E9E-41CA-9774-FBACF837AA4A}" srcOrd="0" destOrd="0" presId="urn:microsoft.com/office/officeart/2005/8/layout/lProcess2"/>
    <dgm:cxn modelId="{A0E579D8-C859-4CDE-BFC4-20810BAF7C84}" type="presParOf" srcId="{F08C0214-8E9E-41CA-9774-FBACF837AA4A}" destId="{2C68C576-6602-4207-9ECC-C342B9E6D538}" srcOrd="0" destOrd="0" presId="urn:microsoft.com/office/officeart/2005/8/layout/lProcess2"/>
    <dgm:cxn modelId="{9EE015A5-925B-4A25-B80E-ED38D3C424A5}" type="presParOf" srcId="{A00CBF7E-7EF0-4CA9-B73F-B9B8AF33699E}" destId="{2B19FAE9-E37E-4044-A76B-AD0969736EE6}" srcOrd="3" destOrd="0" presId="urn:microsoft.com/office/officeart/2005/8/layout/lProcess2"/>
    <dgm:cxn modelId="{DE2ADDC9-89D1-4BF4-AB5D-53FFACAE83E2}" type="presParOf" srcId="{A00CBF7E-7EF0-4CA9-B73F-B9B8AF33699E}" destId="{6C268678-85F1-4346-BE45-6C62B15569CD}" srcOrd="4" destOrd="0" presId="urn:microsoft.com/office/officeart/2005/8/layout/lProcess2"/>
    <dgm:cxn modelId="{2329C17D-A1B2-4BBB-9C93-09694E4F8632}" type="presParOf" srcId="{6C268678-85F1-4346-BE45-6C62B15569CD}" destId="{EFE2CCDD-9FAF-48AC-9788-BCAAF23FBAEE}" srcOrd="0" destOrd="0" presId="urn:microsoft.com/office/officeart/2005/8/layout/lProcess2"/>
    <dgm:cxn modelId="{D4B0357F-ADD3-41B3-8D6C-9DA1F3ABBD38}" type="presParOf" srcId="{6C268678-85F1-4346-BE45-6C62B15569CD}" destId="{60989625-CA1E-4730-9D48-71B57DA50C5F}" srcOrd="1" destOrd="0" presId="urn:microsoft.com/office/officeart/2005/8/layout/lProcess2"/>
    <dgm:cxn modelId="{8D30BA92-8CD7-45B7-91C0-C02D36FE7980}" type="presParOf" srcId="{6C268678-85F1-4346-BE45-6C62B15569CD}" destId="{262E46F3-D30A-412B-A5A4-461A8E6B4CFE}" srcOrd="2" destOrd="0" presId="urn:microsoft.com/office/officeart/2005/8/layout/lProcess2"/>
    <dgm:cxn modelId="{8DE705C7-97C7-4473-8114-C1C00CF6B49A}" type="presParOf" srcId="{262E46F3-D30A-412B-A5A4-461A8E6B4CFE}" destId="{126CDF53-C82F-4112-8084-5753BF6D2561}" srcOrd="0" destOrd="0" presId="urn:microsoft.com/office/officeart/2005/8/layout/lProcess2"/>
    <dgm:cxn modelId="{E33EAB22-D9CF-4812-A834-B08D68DA7276}" type="presParOf" srcId="{126CDF53-C82F-4112-8084-5753BF6D2561}" destId="{FFCF020B-C966-43F7-AFF0-1EF613216712}" srcOrd="0" destOrd="0" presId="urn:microsoft.com/office/officeart/2005/8/layout/lProcess2"/>
    <dgm:cxn modelId="{4CC10BCE-20EB-4F94-9657-F5560208C979}" type="presParOf" srcId="{A00CBF7E-7EF0-4CA9-B73F-B9B8AF33699E}" destId="{1F5466A3-02FD-401F-9D72-791DD212CAEA}" srcOrd="5" destOrd="0" presId="urn:microsoft.com/office/officeart/2005/8/layout/lProcess2"/>
    <dgm:cxn modelId="{77AEF135-6368-4CEE-A1A6-D97D054BEE2B}" type="presParOf" srcId="{A00CBF7E-7EF0-4CA9-B73F-B9B8AF33699E}" destId="{45048B27-7268-41F7-B788-BD9B694159B1}" srcOrd="6" destOrd="0" presId="urn:microsoft.com/office/officeart/2005/8/layout/lProcess2"/>
    <dgm:cxn modelId="{5F861EE7-EE60-4C33-BB61-45909C2BD7B9}" type="presParOf" srcId="{45048B27-7268-41F7-B788-BD9B694159B1}" destId="{6AF80867-20BE-49D5-8E56-21B16FF96E74}" srcOrd="0" destOrd="0" presId="urn:microsoft.com/office/officeart/2005/8/layout/lProcess2"/>
    <dgm:cxn modelId="{2B337436-8F07-4A60-8AFC-5AD7FED9072A}" type="presParOf" srcId="{45048B27-7268-41F7-B788-BD9B694159B1}" destId="{40F6500C-C8CD-4D23-B07D-BB0E3E087FEE}" srcOrd="1" destOrd="0" presId="urn:microsoft.com/office/officeart/2005/8/layout/lProcess2"/>
    <dgm:cxn modelId="{1AB22FDE-92C3-4BF2-8E75-99A7B3946943}" type="presParOf" srcId="{45048B27-7268-41F7-B788-BD9B694159B1}" destId="{E90CE40A-F0F7-46C4-8C44-C836DFF9BF51}" srcOrd="2" destOrd="0" presId="urn:microsoft.com/office/officeart/2005/8/layout/lProcess2"/>
    <dgm:cxn modelId="{8EB0ACA3-4C43-4A42-B22F-6C40F95E76E6}" type="presParOf" srcId="{E90CE40A-F0F7-46C4-8C44-C836DFF9BF51}" destId="{B09CE271-A6A5-4E8C-A943-0F75FEEF7ABB}" srcOrd="0" destOrd="0" presId="urn:microsoft.com/office/officeart/2005/8/layout/lProcess2"/>
    <dgm:cxn modelId="{51FD654F-DDA6-48BC-805B-67BC539B7399}" type="presParOf" srcId="{B09CE271-A6A5-4E8C-A943-0F75FEEF7ABB}" destId="{33EB1037-7A84-4634-B692-14AAADF62AF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1F73-A8D8-4BE9-BFDD-BC196BD6FD9B}">
      <dsp:nvSpPr>
        <dsp:cNvPr id="0" name=""/>
        <dsp:cNvSpPr/>
      </dsp:nvSpPr>
      <dsp:spPr>
        <a:xfrm>
          <a:off x="2031761" y="0"/>
          <a:ext cx="5429419" cy="5429419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5B4B40-9CAD-4683-9592-C021C417E23A}">
      <dsp:nvSpPr>
        <dsp:cNvPr id="0" name=""/>
        <dsp:cNvSpPr/>
      </dsp:nvSpPr>
      <dsp:spPr>
        <a:xfrm>
          <a:off x="2547556" y="515794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/>
            <a:t>Never upload to public AI</a:t>
          </a:r>
          <a:endParaRPr lang="en-GB" sz="2400" b="1" kern="1200" dirty="0"/>
        </a:p>
      </dsp:txBody>
      <dsp:txXfrm>
        <a:off x="2650923" y="619161"/>
        <a:ext cx="1910739" cy="1910739"/>
      </dsp:txXfrm>
    </dsp:sp>
    <dsp:sp modelId="{80300EC2-8C02-45F5-8C73-739E39A7DB4F}">
      <dsp:nvSpPr>
        <dsp:cNvPr id="0" name=""/>
        <dsp:cNvSpPr/>
      </dsp:nvSpPr>
      <dsp:spPr>
        <a:xfrm>
          <a:off x="4827912" y="515794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85999"/>
                <a:satOff val="-17662"/>
                <a:lumOff val="132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85999"/>
                <a:satOff val="-17662"/>
                <a:lumOff val="132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85999"/>
                <a:satOff val="-17662"/>
                <a:lumOff val="132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/>
            <a:t>Always disclose AI-use</a:t>
          </a:r>
          <a:endParaRPr lang="en-GB" sz="2400" b="1" kern="1200" dirty="0"/>
        </a:p>
      </dsp:txBody>
      <dsp:txXfrm>
        <a:off x="4931279" y="619161"/>
        <a:ext cx="1910739" cy="1910739"/>
      </dsp:txXfrm>
    </dsp:sp>
    <dsp:sp modelId="{4820EC16-9DF8-46EC-B656-E36202ABCA49}">
      <dsp:nvSpPr>
        <dsp:cNvPr id="0" name=""/>
        <dsp:cNvSpPr/>
      </dsp:nvSpPr>
      <dsp:spPr>
        <a:xfrm>
          <a:off x="2547556" y="2796150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171999"/>
                <a:satOff val="-35324"/>
                <a:lumOff val="265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171999"/>
                <a:satOff val="-35324"/>
                <a:lumOff val="265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171999"/>
                <a:satOff val="-35324"/>
                <a:lumOff val="265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Always verify</a:t>
          </a:r>
        </a:p>
      </dsp:txBody>
      <dsp:txXfrm>
        <a:off x="2650923" y="2899517"/>
        <a:ext cx="1910739" cy="1910739"/>
      </dsp:txXfrm>
    </dsp:sp>
    <dsp:sp modelId="{207E9D45-A29C-4C53-916C-BA89F5913C3F}">
      <dsp:nvSpPr>
        <dsp:cNvPr id="0" name=""/>
        <dsp:cNvSpPr/>
      </dsp:nvSpPr>
      <dsp:spPr>
        <a:xfrm>
          <a:off x="4827912" y="2796150"/>
          <a:ext cx="2117473" cy="211747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257998"/>
                <a:satOff val="-52986"/>
                <a:lumOff val="397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-257998"/>
                <a:satOff val="-52986"/>
                <a:lumOff val="397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-257998"/>
                <a:satOff val="-52986"/>
                <a:lumOff val="397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Don’t trust unknown sources</a:t>
          </a:r>
        </a:p>
      </dsp:txBody>
      <dsp:txXfrm>
        <a:off x="4931279" y="2899517"/>
        <a:ext cx="1910739" cy="1910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8442E-B42B-4308-BD97-727C3F2417F4}">
      <dsp:nvSpPr>
        <dsp:cNvPr id="0" name=""/>
        <dsp:cNvSpPr/>
      </dsp:nvSpPr>
      <dsp:spPr>
        <a:xfrm rot="5400000">
          <a:off x="5842811" y="-2535875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Say exactly what you want</a:t>
          </a:r>
          <a:endParaRPr lang="en-GB" sz="2000" kern="1200" dirty="0"/>
        </a:p>
      </dsp:txBody>
      <dsp:txXfrm rot="-5400000">
        <a:off x="3237339" y="96169"/>
        <a:ext cx="5728697" cy="491181"/>
      </dsp:txXfrm>
    </dsp:sp>
    <dsp:sp modelId="{0C843BA9-182F-4005-B600-5F5CCF8BFF1F}">
      <dsp:nvSpPr>
        <dsp:cNvPr id="0" name=""/>
        <dsp:cNvSpPr/>
      </dsp:nvSpPr>
      <dsp:spPr>
        <a:xfrm>
          <a:off x="0" y="1556"/>
          <a:ext cx="3237339" cy="6804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🎯 Be specific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34771"/>
        <a:ext cx="3170909" cy="613976"/>
      </dsp:txXfrm>
    </dsp:sp>
    <dsp:sp modelId="{E52F1F38-1FCB-4A3E-820B-6F99DD7F734A}">
      <dsp:nvSpPr>
        <dsp:cNvPr id="0" name=""/>
        <dsp:cNvSpPr/>
      </dsp:nvSpPr>
      <dsp:spPr>
        <a:xfrm rot="5400000">
          <a:off x="5842811" y="-1821448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1263789"/>
            <a:satOff val="11176"/>
            <a:lumOff val="132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263789"/>
              <a:satOff val="111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Give word limits, format preferences</a:t>
          </a:r>
          <a:endParaRPr lang="en-GB" sz="2000" kern="1200" dirty="0"/>
        </a:p>
      </dsp:txBody>
      <dsp:txXfrm rot="-5400000">
        <a:off x="3237339" y="810596"/>
        <a:ext cx="5728697" cy="491181"/>
      </dsp:txXfrm>
    </dsp:sp>
    <dsp:sp modelId="{3201576D-F47B-4061-9309-76363E1205F8}">
      <dsp:nvSpPr>
        <dsp:cNvPr id="0" name=""/>
        <dsp:cNvSpPr/>
      </dsp:nvSpPr>
      <dsp:spPr>
        <a:xfrm>
          <a:off x="0" y="715983"/>
          <a:ext cx="3237339" cy="680406"/>
        </a:xfrm>
        <a:prstGeom prst="roundRect">
          <a:avLst/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📏 Set boundaries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749198"/>
        <a:ext cx="3170909" cy="613976"/>
      </dsp:txXfrm>
    </dsp:sp>
    <dsp:sp modelId="{3FC8F2A4-1EE7-4D2F-B676-2B54DB609A7C}">
      <dsp:nvSpPr>
        <dsp:cNvPr id="0" name=""/>
        <dsp:cNvSpPr/>
      </dsp:nvSpPr>
      <dsp:spPr>
        <a:xfrm rot="5400000">
          <a:off x="5842811" y="-1107020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2527578"/>
            <a:satOff val="22352"/>
            <a:lumOff val="264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Explain the audience and purpose</a:t>
          </a:r>
          <a:endParaRPr lang="en-GB" sz="2000" kern="1200" dirty="0"/>
        </a:p>
      </dsp:txBody>
      <dsp:txXfrm rot="-5400000">
        <a:off x="3237339" y="1525024"/>
        <a:ext cx="5728697" cy="491181"/>
      </dsp:txXfrm>
    </dsp:sp>
    <dsp:sp modelId="{36C7BF74-2EE9-4DE1-A40D-E52B6C16D9DA}">
      <dsp:nvSpPr>
        <dsp:cNvPr id="0" name=""/>
        <dsp:cNvSpPr/>
      </dsp:nvSpPr>
      <dsp:spPr>
        <a:xfrm>
          <a:off x="0" y="1430410"/>
          <a:ext cx="3237339" cy="680406"/>
        </a:xfrm>
        <a:prstGeom prst="round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🎪 Provide context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1463625"/>
        <a:ext cx="3170909" cy="613976"/>
      </dsp:txXfrm>
    </dsp:sp>
    <dsp:sp modelId="{74E950C4-E121-44A8-8210-EABB3CC88F0B}">
      <dsp:nvSpPr>
        <dsp:cNvPr id="0" name=""/>
        <dsp:cNvSpPr/>
      </dsp:nvSpPr>
      <dsp:spPr>
        <a:xfrm rot="5400000">
          <a:off x="5842811" y="-392593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3791366"/>
            <a:satOff val="33529"/>
            <a:lumOff val="397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791366"/>
              <a:satOff val="33529"/>
              <a:lumOff val="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Ask for lists, tables, paragraphs</a:t>
          </a:r>
          <a:endParaRPr lang="en-GB" sz="2000" kern="1200" dirty="0"/>
        </a:p>
      </dsp:txBody>
      <dsp:txXfrm rot="-5400000">
        <a:off x="3237339" y="2239451"/>
        <a:ext cx="5728697" cy="491181"/>
      </dsp:txXfrm>
    </dsp:sp>
    <dsp:sp modelId="{45BD1B8D-E324-4273-B57F-2D3EAA2C0654}">
      <dsp:nvSpPr>
        <dsp:cNvPr id="0" name=""/>
        <dsp:cNvSpPr/>
      </dsp:nvSpPr>
      <dsp:spPr>
        <a:xfrm>
          <a:off x="0" y="2144837"/>
          <a:ext cx="3237339" cy="680406"/>
        </a:xfrm>
        <a:prstGeom prst="roundRect">
          <a:avLst/>
        </a:prstGeom>
        <a:solidFill>
          <a:srgbClr val="14B8B7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📋 Request format</a:t>
          </a:r>
          <a:r>
            <a:rPr lang="en-US" sz="2000" b="0" i="0" kern="1200" baseline="0" dirty="0"/>
            <a:t> </a:t>
          </a:r>
          <a:endParaRPr lang="en-GB" sz="2000" kern="1200" dirty="0"/>
        </a:p>
      </dsp:txBody>
      <dsp:txXfrm>
        <a:off x="33215" y="2178052"/>
        <a:ext cx="3170909" cy="613976"/>
      </dsp:txXfrm>
    </dsp:sp>
    <dsp:sp modelId="{69F2CFE7-1FAE-4915-871D-4F9DF1B63161}">
      <dsp:nvSpPr>
        <dsp:cNvPr id="0" name=""/>
        <dsp:cNvSpPr/>
      </dsp:nvSpPr>
      <dsp:spPr>
        <a:xfrm rot="5400000">
          <a:off x="5842811" y="321833"/>
          <a:ext cx="544325" cy="5755269"/>
        </a:xfrm>
        <a:prstGeom prst="round2SameRect">
          <a:avLst/>
        </a:prstGeom>
        <a:solidFill>
          <a:schemeClr val="accent3">
            <a:tint val="40000"/>
            <a:alpha val="90000"/>
            <a:hueOff val="5055155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baseline="0" dirty="0"/>
            <a:t>Refine your prompt on what you get back</a:t>
          </a:r>
          <a:endParaRPr lang="en-GB" sz="2000" kern="1200" dirty="0"/>
        </a:p>
      </dsp:txBody>
      <dsp:txXfrm rot="-5400000">
        <a:off x="3237339" y="2953877"/>
        <a:ext cx="5728697" cy="491181"/>
      </dsp:txXfrm>
    </dsp:sp>
    <dsp:sp modelId="{4419DEA9-2C44-41FC-85E7-815A5102B29A}">
      <dsp:nvSpPr>
        <dsp:cNvPr id="0" name=""/>
        <dsp:cNvSpPr/>
      </dsp:nvSpPr>
      <dsp:spPr>
        <a:xfrm>
          <a:off x="0" y="2859264"/>
          <a:ext cx="3237339" cy="680406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🔄 Iterate</a:t>
          </a:r>
          <a:endParaRPr lang="en-GB" sz="2000" kern="1200" dirty="0"/>
        </a:p>
      </dsp:txBody>
      <dsp:txXfrm>
        <a:off x="33215" y="2892479"/>
        <a:ext cx="3170909" cy="613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6F458-CA09-4BDA-9BBD-614B80454DA0}">
      <dsp:nvSpPr>
        <dsp:cNvPr id="0" name=""/>
        <dsp:cNvSpPr/>
      </dsp:nvSpPr>
      <dsp:spPr>
        <a:xfrm>
          <a:off x="0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Persona </a:t>
          </a:r>
        </a:p>
      </dsp:txBody>
      <dsp:txXfrm>
        <a:off x="0" y="0"/>
        <a:ext cx="2405605" cy="1023654"/>
      </dsp:txXfrm>
    </dsp:sp>
    <dsp:sp modelId="{EE18C52A-D079-4C0B-8D32-A33484F3BB28}">
      <dsp:nvSpPr>
        <dsp:cNvPr id="0" name=""/>
        <dsp:cNvSpPr/>
      </dsp:nvSpPr>
      <dsp:spPr>
        <a:xfrm>
          <a:off x="243012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“</a:t>
          </a:r>
          <a:r>
            <a:rPr lang="en-GB" sz="2100" kern="1200" dirty="0"/>
            <a:t>You are a senior microbiology lecturer.”</a:t>
          </a:r>
        </a:p>
      </dsp:txBody>
      <dsp:txXfrm>
        <a:off x="299378" y="1080020"/>
        <a:ext cx="1811752" cy="2105185"/>
      </dsp:txXfrm>
    </dsp:sp>
    <dsp:sp modelId="{47E756FD-94B2-4A7C-941F-2D788431D836}">
      <dsp:nvSpPr>
        <dsp:cNvPr id="0" name=""/>
        <dsp:cNvSpPr/>
      </dsp:nvSpPr>
      <dsp:spPr>
        <a:xfrm>
          <a:off x="2588477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Task </a:t>
          </a:r>
        </a:p>
      </dsp:txBody>
      <dsp:txXfrm>
        <a:off x="2588477" y="0"/>
        <a:ext cx="2405605" cy="1023654"/>
      </dsp:txXfrm>
    </dsp:sp>
    <dsp:sp modelId="{2C68C576-6602-4207-9ECC-C342B9E6D538}">
      <dsp:nvSpPr>
        <dsp:cNvPr id="0" name=""/>
        <dsp:cNvSpPr/>
      </dsp:nvSpPr>
      <dsp:spPr>
        <a:xfrm>
          <a:off x="2829037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“</a:t>
          </a:r>
          <a:r>
            <a:rPr lang="en-GB" sz="2100" kern="1200" dirty="0"/>
            <a:t>Create a six-week module outline.”</a:t>
          </a:r>
        </a:p>
      </dsp:txBody>
      <dsp:txXfrm>
        <a:off x="2885403" y="1080020"/>
        <a:ext cx="1811752" cy="2105185"/>
      </dsp:txXfrm>
    </dsp:sp>
    <dsp:sp modelId="{EFE2CCDD-9FAF-48AC-9788-BCAAF23FBAEE}">
      <dsp:nvSpPr>
        <dsp:cNvPr id="0" name=""/>
        <dsp:cNvSpPr/>
      </dsp:nvSpPr>
      <dsp:spPr>
        <a:xfrm>
          <a:off x="5174502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Context </a:t>
          </a:r>
        </a:p>
      </dsp:txBody>
      <dsp:txXfrm>
        <a:off x="5174502" y="0"/>
        <a:ext cx="2405605" cy="1023654"/>
      </dsp:txXfrm>
    </dsp:sp>
    <dsp:sp modelId="{FFCF020B-C966-43F7-AFF0-1EF613216712}">
      <dsp:nvSpPr>
        <dsp:cNvPr id="0" name=""/>
        <dsp:cNvSpPr/>
      </dsp:nvSpPr>
      <dsp:spPr>
        <a:xfrm>
          <a:off x="5415063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“Second-year students, focus on CRISPR ethics, include BPS learning outcomes.”</a:t>
          </a:r>
        </a:p>
      </dsp:txBody>
      <dsp:txXfrm>
        <a:off x="5471429" y="1080020"/>
        <a:ext cx="1811752" cy="2105185"/>
      </dsp:txXfrm>
    </dsp:sp>
    <dsp:sp modelId="{6AF80867-20BE-49D5-8E56-21B16FF96E74}">
      <dsp:nvSpPr>
        <dsp:cNvPr id="0" name=""/>
        <dsp:cNvSpPr/>
      </dsp:nvSpPr>
      <dsp:spPr>
        <a:xfrm>
          <a:off x="7762979" y="0"/>
          <a:ext cx="2405605" cy="341218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Format </a:t>
          </a:r>
        </a:p>
      </dsp:txBody>
      <dsp:txXfrm>
        <a:off x="7762979" y="0"/>
        <a:ext cx="2405605" cy="1023654"/>
      </dsp:txXfrm>
    </dsp:sp>
    <dsp:sp modelId="{33EB1037-7A84-4634-B692-14AAADF62AF8}">
      <dsp:nvSpPr>
        <dsp:cNvPr id="0" name=""/>
        <dsp:cNvSpPr/>
      </dsp:nvSpPr>
      <dsp:spPr>
        <a:xfrm>
          <a:off x="8001088" y="1023654"/>
          <a:ext cx="1924484" cy="221791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“</a:t>
          </a:r>
          <a:r>
            <a:rPr lang="en-GB" sz="2100" kern="1200" dirty="0"/>
            <a:t>Return a table: Week | Topic | Activity | Reading.”</a:t>
          </a:r>
        </a:p>
      </dsp:txBody>
      <dsp:txXfrm>
        <a:off x="8057454" y="1080020"/>
        <a:ext cx="1811752" cy="210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EC99-98BD-4679-977C-6ADBBF29410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B09DB-0705-478B-A672-AB7D2084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5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34544BC-B025-68BF-78A9-6C4104878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005712A2-5EB2-FEC8-C095-A5118F8F3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E531218-9989-7DA4-20E7-FF47AE93F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EE8028-639A-43DB-980A-557115216DE9}" type="slidenum">
              <a:rPr lang="en-GB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B676-5D3F-791B-0A08-1F63C32FE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78D5A-9793-C3F2-D632-D3D6F300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D0AE-B69D-32D3-D6B8-2A6F730D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14AF-F4CF-EDB3-ACFA-D57B0212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C3A1-53D2-14A1-5289-529E1584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D24D-2252-7843-46EC-62AEAE79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9ECD-0099-78FA-9E30-87CB04AA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05E5-F81D-3DCC-9E99-770D9DFB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ADE8-A5D3-5CDB-7FC5-86259E38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6AA1-0EE9-62BD-D511-FCF1EB5D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8623A-9329-F615-0A37-22B09720D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54B65-44B4-5A2C-5221-58797DF1B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30D0-C47C-0EB7-ED51-8439B5DF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B7B7-009D-357C-875B-5F903AFB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A527-425F-B0EB-C1B3-D607471B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77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A4F5-179F-5840-C6FC-606A08F2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6697-FE30-DC12-86CC-4879FE1A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075B-F28B-91A2-5714-EEABC39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BCE140-1CB6-4987-8C18-B2A7D35C0AAF}" type="datetimeFigureOut">
              <a:rPr lang="en-GB" smtClean="0"/>
              <a:pPr>
                <a:defRPr/>
              </a:pPr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9B59-F453-522C-6B82-5119656E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3E95-225E-6E71-4B68-46B0D1EC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B72F7-3293-4052-9956-DC30B6CBF44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F0EC-C686-FA9D-8D41-58CF7409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1612-97DC-0A79-1365-FF59DA6D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4C5C-50AA-82DD-94EA-BAF4B234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A431-0750-2DCB-4BBF-4B587862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C2A3-4E57-8721-9B08-0D4689E7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ED5E-71CB-EBC4-B54B-DABA1B87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DF1C-6C71-92DB-8A8D-51180AEF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1B4B-8BBE-4419-DB3E-0A206325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ECBE-8729-F44C-F91D-5A21BA99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38B5-ADC6-5ADF-E651-8C84BE6B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FC5E-FD9F-7A7D-EBD8-DAE7D07A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0F1-3FAA-142C-67C4-EF214CAAC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B2A38-B12B-117B-4EA9-237D0C09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DB6E6-9940-C1ED-1D3C-75EB58D2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E7FE-7F52-A783-1C57-430889FC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2A883-A2C8-ADBD-9CEC-23FB738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0C02-C896-5428-2B81-C3DA523C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A8BB4-C433-9B4E-1D73-91DB1426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BB1C2-2937-1774-49B6-50BED5F9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E22E4-A6A2-FE41-2A95-2110E374C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154A3-20B4-8107-A153-90F3396F1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2BB38-F4E3-77A7-704F-86C94CA4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945C6-A545-7EA5-164F-C40FA6FD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59ACD-2365-D5B5-64EA-8EF9C87F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1C46-F26A-FA9C-5CD2-0F3BD3A6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2B2F8-77CD-9FBB-38AF-EB60BB29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7D4C3-DF00-EE98-C8A7-ECF33BC2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2A75E-407E-D828-C1B3-0BD33942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9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5C775-224D-5221-5C5D-009EBD99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04FA5-3DF7-10FB-72D7-8C9823D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253E-0382-73E8-9E63-3C5151D2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B096-2B5C-E9D5-EFD3-1DDE75B8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01C6-AEB0-939C-56CC-B3310785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F2627-D451-A51D-C1D1-85F130C9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237C6-0C8C-D1EF-C22A-A064DEF9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CFD5-16D9-80C9-7ACF-390681A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CC78-AD31-8DB6-5536-29FF64A9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7FE7-C008-83AF-99E0-1850E53A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AF84C-9DBC-CF76-0B4F-76AFE3385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4B79-990A-952F-869B-A7FD4412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70D2-FE25-A46E-7A13-3B53D53A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ED208-E5C3-34C7-BD4A-73860B91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A767-92A9-E354-8F0F-DD6EF9C1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4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EEAD6-4A1D-3A53-B27F-87075230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1060-8EC5-678F-4C98-FAA51A04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6F79-06CC-F08E-029B-EE29041D6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5C351-5422-40A6-8626-D4134E947CDF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9FFC-9F9A-063C-210B-A693633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B84C-C04D-D48F-545E-121B5CA2C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5FF9A-33AF-4F66-9F17-BC22577078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8DB7A-1FFD-5FB6-CCE5-8C8AA48D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1434-2497-071A-1101-1B8620AD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CEA6-104D-AA43-01ED-34CCC2765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390F4744-7A80-4BEB-8192-5C30C1FF6B15}" type="datetimeFigureOut">
              <a:rPr lang="en-GB" smtClean="0"/>
              <a:pPr>
                <a:defRPr/>
              </a:pPr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0640-F261-4A62-118B-095DFDC13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ECFA-6CCD-3C2F-E6CD-36D19EB6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D11C3A01-E664-4F24-9D81-02F05FBA627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ai-ml/deep-learning-ml-generative-a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CEB4FDD-FB07-EE60-FF95-21792173B3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420463" y="1643602"/>
            <a:ext cx="9144000" cy="1060479"/>
          </a:xfrm>
        </p:spPr>
        <p:txBody>
          <a:bodyPr/>
          <a:lstStyle/>
          <a:p>
            <a:pPr eaLnBrk="1" hangingPunct="1"/>
            <a:r>
              <a:rPr lang="en-GB" altLang="en-US" b="1" dirty="0"/>
              <a:t>Augmented Academia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6F8DB4-3295-F0A7-4028-5D9538D8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67" y="3622136"/>
            <a:ext cx="3903133" cy="1655762"/>
          </a:xfrm>
          <a:solidFill>
            <a:schemeClr val="tx1">
              <a:alpha val="42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Dr Alisha Aman</a:t>
            </a:r>
          </a:p>
          <a:p>
            <a:pPr algn="l"/>
            <a:r>
              <a:rPr lang="en-GB">
                <a:solidFill>
                  <a:schemeClr val="bg1"/>
                </a:solidFill>
              </a:rPr>
              <a:t>MVLS </a:t>
            </a:r>
            <a:r>
              <a:rPr lang="en-GB" dirty="0" err="1">
                <a:solidFill>
                  <a:schemeClr val="bg1"/>
                </a:solidFill>
              </a:rPr>
              <a:t>GAINEd</a:t>
            </a:r>
            <a:r>
              <a:rPr lang="en-GB" dirty="0">
                <a:solidFill>
                  <a:schemeClr val="bg1"/>
                </a:solidFill>
              </a:rPr>
              <a:t> steering committee</a:t>
            </a:r>
          </a:p>
        </p:txBody>
      </p:sp>
    </p:spTree>
    <p:extLst>
      <p:ext uri="{BB962C8B-B14F-4D97-AF65-F5344CB8AC3E}">
        <p14:creationId xmlns:p14="http://schemas.microsoft.com/office/powerpoint/2010/main" val="206749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DF671-B306-2752-FEBA-6C9FBBFC3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B8B8F5-0FDA-BEF6-A314-2F6FDDFE3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9DB11B-604F-591C-1D65-C02579608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824592-5A39-C746-0F07-A568700EE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5C3A5E1-3301-4FA5-566D-9F7CCF7A4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0FDD34-6AC9-517A-5F15-EF81E8B62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E440E6-07A1-B2ED-AD22-7E057A154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E5525A3D-CAC3-D790-A002-33559DBCA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4AFE727-F693-B642-54D4-D36981C19156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 dirty="0"/>
              <a:t>Agenda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F2C186-8FF3-7DD8-D6A0-3E714190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71" y="2709747"/>
            <a:ext cx="10515600" cy="2437538"/>
          </a:xfrm>
        </p:spPr>
        <p:txBody>
          <a:bodyPr/>
          <a:lstStyle/>
          <a:p>
            <a:r>
              <a:rPr lang="en-GB" dirty="0"/>
              <a:t>10 mins: Brief introduction to GenAI and prompts</a:t>
            </a:r>
          </a:p>
          <a:p>
            <a:r>
              <a:rPr lang="en-GB" dirty="0"/>
              <a:t>30 mins: Hands-on practice in groups</a:t>
            </a:r>
          </a:p>
          <a:p>
            <a:r>
              <a:rPr lang="en-GB" dirty="0"/>
              <a:t>10 mins: Q&amp;A troubleshooting</a:t>
            </a:r>
          </a:p>
          <a:p>
            <a:r>
              <a:rPr lang="en-GB" dirty="0"/>
              <a:t>10 mins: Ethics</a:t>
            </a:r>
          </a:p>
        </p:txBody>
      </p:sp>
    </p:spTree>
    <p:extLst>
      <p:ext uri="{BB962C8B-B14F-4D97-AF65-F5344CB8AC3E}">
        <p14:creationId xmlns:p14="http://schemas.microsoft.com/office/powerpoint/2010/main" val="37463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F9074-805C-33FD-3FF3-0988A53E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3E509B-E2F2-8B5A-9AC4-7CDD679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9D22A-06F0-F017-36DE-0782EC804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FA4666-5EBB-870E-410B-F64ECBEF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A17A35-EC42-BCD0-D0F3-9840F2B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0C6779-5C8B-6322-A276-57D07288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2502E1-211C-369C-29F5-3BAABFAF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87C111-226F-7CEE-6C6B-10164EF2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664318B-2F6B-5801-2165-2F192FD31DD0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What is GenAI?</a:t>
            </a:r>
          </a:p>
        </p:txBody>
      </p:sp>
      <p:pic>
        <p:nvPicPr>
          <p:cNvPr id="3078" name="Picture 6" descr="Generative AI versus machine learning versus deep learning versus Traditional AI">
            <a:extLst>
              <a:ext uri="{FF2B5EF4-FFF2-40B4-BE49-F238E27FC236}">
                <a16:creationId xmlns:a16="http://schemas.microsoft.com/office/drawing/2014/main" id="{10A458DA-8981-4A7D-7CDF-D22C555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6" r="21333"/>
          <a:stretch>
            <a:fillRect/>
          </a:stretch>
        </p:blipFill>
        <p:spPr bwMode="auto">
          <a:xfrm>
            <a:off x="7074467" y="1508370"/>
            <a:ext cx="4436275" cy="439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362DF1-3B1E-667C-D600-AA88FB571BBE}"/>
              </a:ext>
            </a:extLst>
          </p:cNvPr>
          <p:cNvSpPr txBox="1"/>
          <p:nvPr/>
        </p:nvSpPr>
        <p:spPr>
          <a:xfrm>
            <a:off x="8330500" y="6596390"/>
            <a:ext cx="4275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Generative AI vs Traditional AI: Key Differences in ML and DL</a:t>
            </a:r>
            <a:endParaRPr lang="en-GB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3B3E3-F64B-7B41-640F-95087ABF0988}"/>
              </a:ext>
            </a:extLst>
          </p:cNvPr>
          <p:cNvSpPr txBox="1"/>
          <p:nvPr/>
        </p:nvSpPr>
        <p:spPr>
          <a:xfrm>
            <a:off x="7297100" y="5996225"/>
            <a:ext cx="3991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2"/>
                </a:solidFill>
              </a:rPr>
              <a:t>Don’t confuse all AI tools with GenAI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2304C3F-76D7-7965-E6A4-2B455E3ECF23}"/>
              </a:ext>
            </a:extLst>
          </p:cNvPr>
          <p:cNvSpPr/>
          <p:nvPr/>
        </p:nvSpPr>
        <p:spPr>
          <a:xfrm>
            <a:off x="952237" y="1937699"/>
            <a:ext cx="4433263" cy="4017054"/>
          </a:xfrm>
          <a:prstGeom prst="roundRect">
            <a:avLst/>
          </a:prstGeom>
          <a:solidFill>
            <a:srgbClr val="14B8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AI-based tools that can create new content based on your instructions. </a:t>
            </a:r>
          </a:p>
          <a:p>
            <a:pPr algn="ctr"/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</a:rPr>
              <a:t>This content can be text, images, code, video, or audio.</a:t>
            </a:r>
            <a:endParaRPr lang="en-GB" sz="2400" b="1" dirty="0">
              <a:solidFill>
                <a:schemeClr val="bg1"/>
              </a:solidFill>
            </a:endParaRP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046D3-2925-EFD6-D0EF-590CCB96F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5DB831-862C-D9AB-DBD5-F3315D1FB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CA92AF-2DD3-894B-4AFA-FDF6E1069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CE502B-8F0F-A049-F6C0-3C1B79298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979B9C-5E4C-CB6B-8E61-6B9AFF548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D3AFF4-221F-4FDD-CF7C-3AF21A780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4F1FA7-15A6-76EB-F8CB-03D8C1F4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96B5C1-88E1-3A27-7C38-CF8D1FB7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350FE22-02C5-3A81-E881-2420C2DFB2EF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How can it help?</a:t>
            </a:r>
            <a:endParaRPr lang="en-GB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DC6F570-A54D-7C94-6A56-2171A4B40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340114"/>
              </p:ext>
            </p:extLst>
          </p:nvPr>
        </p:nvGraphicFramePr>
        <p:xfrm>
          <a:off x="753324" y="2030338"/>
          <a:ext cx="10927830" cy="3874212"/>
        </p:xfrm>
        <a:graphic>
          <a:graphicData uri="http://schemas.openxmlformats.org/drawingml/2006/table">
            <a:tbl>
              <a:tblPr/>
              <a:tblGrid>
                <a:gridCol w="3813209">
                  <a:extLst>
                    <a:ext uri="{9D8B030D-6E8A-4147-A177-3AD203B41FA5}">
                      <a16:colId xmlns:a16="http://schemas.microsoft.com/office/drawing/2014/main" val="1809852020"/>
                    </a:ext>
                  </a:extLst>
                </a:gridCol>
                <a:gridCol w="7114621">
                  <a:extLst>
                    <a:ext uri="{9D8B030D-6E8A-4147-A177-3AD203B41FA5}">
                      <a16:colId xmlns:a16="http://schemas.microsoft.com/office/drawing/2014/main" val="4045934830"/>
                    </a:ext>
                  </a:extLst>
                </a:gridCol>
              </a:tblGrid>
              <a:tr h="430468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Tool</a:t>
                      </a:r>
                    </a:p>
                  </a:txBody>
                  <a:tcPr marL="97834" marR="97834" marT="48917" marB="48917">
                    <a:lnL w="4826" cap="flat" cmpd="sng" algn="ctr">
                      <a:solidFill>
                        <a:srgbClr val="5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834" marR="97834" marT="48917" marB="48917">
                    <a:lnL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504185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Copilot Chat (Edge)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B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Ask anything with enterprise-protected data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9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95176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Word Copilot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B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fr-FR" sz="1900" b="0" i="0" u="none" strike="noStrike" dirty="0">
                          <a:effectLst/>
                          <a:latin typeface="Arial" panose="020B0604020202020204" pitchFamily="34" charset="0"/>
                        </a:rPr>
                        <a:t>Draft papers, rewrite paragraphs, cite sources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044428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Excel Copilot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Summarise data, generate charts, run Python quick-analysis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65651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PowerPoint Copilot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C3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B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Build slide decks from outlines &amp; add speaker notes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37418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Teams Meeting Recap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B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B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Instant transcript, tasks &amp; smart summary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B0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25562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Clipchamp AI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Auto-edit lab demo videos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C7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22099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Image Creators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Generate licence-free scientific diagrams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C1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889293"/>
                  </a:ext>
                </a:extLst>
              </a:tr>
              <a:tr h="430468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>
                          <a:effectLst/>
                          <a:latin typeface="Arial" panose="020B0604020202020204" pitchFamily="34" charset="0"/>
                        </a:rPr>
                        <a:t>Viva Insights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50AE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GB" sz="1900" b="0" i="0" u="none" strike="noStrike" dirty="0">
                          <a:effectLst/>
                          <a:latin typeface="Arial" panose="020B0604020202020204" pitchFamily="34" charset="0"/>
                        </a:rPr>
                        <a:t>Personal productivity coaching via GenAI</a:t>
                      </a:r>
                    </a:p>
                  </a:txBody>
                  <a:tcPr marL="97834" marR="97834" marT="48917" marB="48917" anchor="ctr">
                    <a:lnL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826" cap="flat" cmpd="sng" algn="ctr">
                      <a:solidFill>
                        <a:srgbClr val="D0B5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7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1A1474C-394D-74E8-D17E-018357FA6040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Guardrails</a:t>
            </a:r>
            <a:endParaRPr lang="en-GB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4B9B021-C1A9-7974-BE0A-F3EC7ED9D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17715"/>
              </p:ext>
            </p:extLst>
          </p:nvPr>
        </p:nvGraphicFramePr>
        <p:xfrm>
          <a:off x="1563939" y="1297201"/>
          <a:ext cx="9492943" cy="542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63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FF3C-7791-8213-D09F-89CF8FC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Prompts</a:t>
            </a:r>
            <a:br>
              <a:rPr lang="en-GB" dirty="0"/>
            </a:b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7CAF8-445C-39F4-9FEE-7A683670880B}"/>
              </a:ext>
            </a:extLst>
          </p:cNvPr>
          <p:cNvSpPr/>
          <p:nvPr/>
        </p:nvSpPr>
        <p:spPr>
          <a:xfrm rot="5400000">
            <a:off x="5497217" y="-5497216"/>
            <a:ext cx="1197569" cy="12191999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/>
              <a:t>Prompts</a:t>
            </a:r>
            <a:endParaRPr lang="en-GB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2D84-DFF5-E8EC-DCD3-890F1E9F5301}"/>
              </a:ext>
            </a:extLst>
          </p:cNvPr>
          <p:cNvSpPr txBox="1"/>
          <p:nvPr/>
        </p:nvSpPr>
        <p:spPr>
          <a:xfrm>
            <a:off x="405728" y="1380683"/>
            <a:ext cx="11271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A prompt is the instructions, questions, or requests you give to an AI system: </a:t>
            </a:r>
          </a:p>
          <a:p>
            <a:pPr algn="ctr"/>
            <a:r>
              <a:rPr lang="en-GB" sz="2400" b="1" dirty="0"/>
              <a:t>It’s how you communicate what you want the AI to do</a:t>
            </a:r>
          </a:p>
          <a:p>
            <a:pPr algn="ctr"/>
            <a:endParaRPr lang="en-GB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079DDB-31DF-9BEB-D0E2-3C8D0E4788FF}"/>
              </a:ext>
            </a:extLst>
          </p:cNvPr>
          <p:cNvGrpSpPr/>
          <p:nvPr/>
        </p:nvGrpSpPr>
        <p:grpSpPr>
          <a:xfrm>
            <a:off x="1453350" y="2378762"/>
            <a:ext cx="8992610" cy="4227930"/>
            <a:chOff x="1453350" y="2378762"/>
            <a:chExt cx="8992610" cy="4227930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264FEDA-2E8C-298E-3362-16026FC3E8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0484760"/>
                </p:ext>
              </p:extLst>
            </p:nvPr>
          </p:nvGraphicFramePr>
          <p:xfrm>
            <a:off x="1453351" y="3065464"/>
            <a:ext cx="8992609" cy="35412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7FFB0D8-61B3-D2DD-1CE5-FD061335E152}"/>
                </a:ext>
              </a:extLst>
            </p:cNvPr>
            <p:cNvGrpSpPr/>
            <p:nvPr/>
          </p:nvGrpSpPr>
          <p:grpSpPr>
            <a:xfrm>
              <a:off x="1453350" y="2378762"/>
              <a:ext cx="8992609" cy="674589"/>
              <a:chOff x="0" y="1542"/>
              <a:chExt cx="3516382" cy="67458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B24498C-EBB6-3B54-2C6C-6DDC8F310D21}"/>
                  </a:ext>
                </a:extLst>
              </p:cNvPr>
              <p:cNvSpPr/>
              <p:nvPr/>
            </p:nvSpPr>
            <p:spPr>
              <a:xfrm>
                <a:off x="0" y="1542"/>
                <a:ext cx="3516382" cy="67458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 sz="2400"/>
              </a:p>
            </p:txBody>
          </p:sp>
          <p:sp>
            <p:nvSpPr>
              <p:cNvPr id="19" name="Rectangle: Rounded Corners 4">
                <a:extLst>
                  <a:ext uri="{FF2B5EF4-FFF2-40B4-BE49-F238E27FC236}">
                    <a16:creationId xmlns:a16="http://schemas.microsoft.com/office/drawing/2014/main" id="{B33E31BC-CF22-FF67-E57D-9D42F6867328}"/>
                  </a:ext>
                </a:extLst>
              </p:cNvPr>
              <p:cNvSpPr txBox="1"/>
              <p:nvPr/>
            </p:nvSpPr>
            <p:spPr>
              <a:xfrm>
                <a:off x="32931" y="34473"/>
                <a:ext cx="3450520" cy="6087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i="0" kern="1200" baseline="0" dirty="0"/>
                  <a:t>A good input = A good output </a:t>
                </a:r>
                <a:endParaRPr lang="en-GB" sz="24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7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E5ED5-246D-0F59-2BB4-62FEBDB3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85518"/>
              </p:ext>
            </p:extLst>
          </p:nvPr>
        </p:nvGraphicFramePr>
        <p:xfrm>
          <a:off x="1571129" y="673998"/>
          <a:ext cx="10168585" cy="3412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F1591A-E9FA-00FC-5BAF-53984AA1B0EA}"/>
              </a:ext>
            </a:extLst>
          </p:cNvPr>
          <p:cNvSpPr txBox="1"/>
          <p:nvPr/>
        </p:nvSpPr>
        <p:spPr>
          <a:xfrm>
            <a:off x="1874029" y="4547806"/>
            <a:ext cx="100715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fkGroteskNeue"/>
              </a:rPr>
              <a:t>Example full prompt</a:t>
            </a:r>
            <a:br>
              <a:rPr lang="en-GB" sz="2400" dirty="0"/>
            </a:br>
            <a:r>
              <a:rPr lang="en-GB" sz="2400" b="0" i="1" dirty="0">
                <a:effectLst/>
                <a:latin typeface="fkGroteskNeue"/>
              </a:rPr>
              <a:t>“You are a senior microbiology lecturer. Draft a six-week module outline on CRISPR ethics for second-year students, mapped to British Pharmacological Society outcomes. Format as a table with Week | Topic | Active learning | Reading list.”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3A024-3695-A676-29F5-9449D356514B}"/>
              </a:ext>
            </a:extLst>
          </p:cNvPr>
          <p:cNvSpPr/>
          <p:nvPr/>
        </p:nvSpPr>
        <p:spPr>
          <a:xfrm>
            <a:off x="0" y="0"/>
            <a:ext cx="1197569" cy="6858000"/>
          </a:xfrm>
          <a:prstGeom prst="rect">
            <a:avLst/>
          </a:prstGeom>
          <a:solidFill>
            <a:srgbClr val="0114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3200" b="1" dirty="0"/>
              <a:t>P-T-C-F</a:t>
            </a:r>
          </a:p>
        </p:txBody>
      </p:sp>
    </p:spTree>
    <p:extLst>
      <p:ext uri="{BB962C8B-B14F-4D97-AF65-F5344CB8AC3E}">
        <p14:creationId xmlns:p14="http://schemas.microsoft.com/office/powerpoint/2010/main" val="68866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356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fkGroteskNeue</vt:lpstr>
      <vt:lpstr>Segoe UI</vt:lpstr>
      <vt:lpstr>Office Theme</vt:lpstr>
      <vt:lpstr>Office Theme</vt:lpstr>
      <vt:lpstr>Augmented Academia</vt:lpstr>
      <vt:lpstr>PowerPoint Presentation</vt:lpstr>
      <vt:lpstr>PowerPoint Presentation</vt:lpstr>
      <vt:lpstr>PowerPoint Presentation</vt:lpstr>
      <vt:lpstr>PowerPoint Presentation</vt:lpstr>
      <vt:lpstr>Prompts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Aman</dc:creator>
  <cp:lastModifiedBy>Alisha Aman</cp:lastModifiedBy>
  <cp:revision>1</cp:revision>
  <dcterms:created xsi:type="dcterms:W3CDTF">2025-07-16T09:04:43Z</dcterms:created>
  <dcterms:modified xsi:type="dcterms:W3CDTF">2025-08-05T11:36:32Z</dcterms:modified>
</cp:coreProperties>
</file>