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EC96-3004-6291-FF63-CB32682C8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A17AE-1BD3-AFB4-6905-8BEA7B645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6F26E-3F9C-E3C8-6BAD-DF2A02A6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58AA-7660-406C-A71B-B50FA265AB13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1CEB-7D34-20B9-7BE1-3BED6F1E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1886-ADAF-4DB8-C20F-6080D28E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F7A4-FF8D-4EBD-8EF8-6B4774975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8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5CD3-803F-D813-09EA-910714AA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604AA-7DF9-A62B-EB14-E72BF4FAA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63D7-B364-D092-B6B3-403C7266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58AA-7660-406C-A71B-B50FA265AB13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42509-A356-7CDB-E939-D0D4E3CC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97CA-7946-7211-7C6D-EA36131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F7A4-FF8D-4EBD-8EF8-6B4774975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8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9F24B-D434-02C5-7068-2C63A1FB1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4DCC8-9D1D-EAAD-4D2C-89AEDCA7A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085C-E3E1-FC4E-4FCB-1AE5DB5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58AA-7660-406C-A71B-B50FA265AB13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4CCA3-75B7-806F-32AE-9D6D5B41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E952-B65F-CC8D-4566-13C42F68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F7A4-FF8D-4EBD-8EF8-6B4774975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9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C4FA-F523-A078-609C-A4D1C589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3694-D530-4FB9-179B-B8BAF5A8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FA51A-9ADD-8F64-20D6-3B80BA5A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58AA-7660-406C-A71B-B50FA265AB13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24A65-5392-D136-6E7E-D328F29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8ACF-7B62-E389-5FA7-20A4CE02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F7A4-FF8D-4EBD-8EF8-6B4774975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84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3AB8-3B8D-F99D-5323-A63D60F1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D88D-4337-C626-D549-CA2B17DD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3A0B-717F-08EB-085B-29AC1511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58AA-7660-406C-A71B-B50FA265AB13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379B-22DB-C8C8-E12E-E4D2B663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220F-ED90-8B1D-A306-9E22AA35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F7A4-FF8D-4EBD-8EF8-6B4774975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9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053F-9833-8563-B754-5EC74B93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5392-55FB-0D9B-EBB2-C5C9B6723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D95ED-ECFA-FBFA-8DF7-4E5E803E9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DDC3E-C7D6-707A-548A-A1475BC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58AA-7660-406C-A71B-B50FA265AB13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81C12-9B4F-FF22-1367-01E0D181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EBA1-3C0A-68C0-FF07-158FB188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F7A4-FF8D-4EBD-8EF8-6B4774975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37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033C-4E24-AB33-2FC9-29877BFC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7F779-5749-615B-E481-BD0682CF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EC75-34A3-CE9B-3900-92A66CBF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23D22-825B-24FD-4F8E-D99C2F7FC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1B399-D3A5-3BC1-C5B6-A6C07CBFB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3DB2E-DCA2-52EB-9CD3-7B684F1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58AA-7660-406C-A71B-B50FA265AB13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AECAB-EF33-2FE0-C4AE-20388C51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8FC97-B35A-FD73-D752-51158FE0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F7A4-FF8D-4EBD-8EF8-6B4774975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4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E95D-4084-BD7C-9500-A5A68457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65FA4-951A-C0BA-4D5C-6BF759B8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58AA-7660-406C-A71B-B50FA265AB13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BE07A-1AF2-19FA-DA98-04AF24E7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5C8FC-1FB8-D0FC-7BBF-7C58B627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F7A4-FF8D-4EBD-8EF8-6B4774975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02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DC9B3-E09C-0E8E-5A21-1D41D27F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58AA-7660-406C-A71B-B50FA265AB13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43038-3057-06F4-5D74-7AA6AB6F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35FE8-6D45-4988-C63C-CD5C3C4F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F7A4-FF8D-4EBD-8EF8-6B4774975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3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7A66-B410-7D91-701D-D41483BC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B7FD-84B3-CDE2-4375-529D4FAF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40042-857A-EF00-A6DB-01869BA8E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814DC-887E-3F42-60AC-5E7BA228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58AA-7660-406C-A71B-B50FA265AB13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B8F14-20A1-0955-3CCD-F1A92A82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9283D-8CF1-5A5D-E5A9-68904048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F7A4-FF8D-4EBD-8EF8-6B4774975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81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3E7E-C7CF-472D-BBAD-13D30451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799B5-68DF-5953-3276-3358EF55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ECBDB-9A6D-77C2-CEDF-F066E397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2C081-0667-0A50-4225-7CDD0B05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58AA-7660-406C-A71B-B50FA265AB13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F9A3-A7BA-A8C2-9062-E9CC894C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B1F1A-B647-98D2-9A26-C024DFE2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F7A4-FF8D-4EBD-8EF8-6B4774975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3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CD16D-DE7A-D230-F39D-03911E4A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5AF71-EFF3-1779-26AC-24463F76E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34910-70E3-F0D6-CDA2-6E106D335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6958AA-7660-406C-A71B-B50FA265AB13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40FE-5D84-4F59-3F49-809110F75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BFA8-AE9F-9576-A3E6-35ABF0812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F7A4-FF8D-4EBD-8EF8-6B4774975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95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32671D-7C1A-CBF0-4C15-A9704DFFD442}"/>
              </a:ext>
            </a:extLst>
          </p:cNvPr>
          <p:cNvSpPr txBox="1"/>
          <p:nvPr/>
        </p:nvSpPr>
        <p:spPr>
          <a:xfrm>
            <a:off x="442823" y="1477992"/>
            <a:ext cx="109843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• G1 Phase: Cell growth and normal metabolic activities, preparation for DNA synthesis</a:t>
            </a:r>
          </a:p>
          <a:p>
            <a:r>
              <a:rPr lang="en-GB" dirty="0"/>
              <a:t>• S Phase: DNA synthesis occurs, each chromosome is duplicated to form sister chromatids</a:t>
            </a:r>
          </a:p>
          <a:p>
            <a:r>
              <a:rPr lang="en-GB" dirty="0"/>
              <a:t>• G2 Phase: Cell continues to grow and produces proteins necessary for chromosome condensation</a:t>
            </a:r>
          </a:p>
          <a:p>
            <a:r>
              <a:rPr lang="en-GB" dirty="0"/>
              <a:t>• M Phase: Mitosis occurs, including prophase, metaphase, anaphase, and telophase</a:t>
            </a:r>
          </a:p>
          <a:p>
            <a:r>
              <a:rPr lang="en-GB" dirty="0"/>
              <a:t>• Cytokinesis: Division of the cytoplasm to form two daughter cells</a:t>
            </a:r>
          </a:p>
          <a:p>
            <a:r>
              <a:rPr lang="en-GB" dirty="0"/>
              <a:t>• Checkpoints: G1/S checkpoint checks for DNA damage, G2/M checkpoint ensures DNA replication is complete, spindle checkpoint ensures all chromosomes are attached to spindle </a:t>
            </a:r>
            <a:r>
              <a:rPr lang="en-GB" dirty="0" err="1"/>
              <a:t>fibers</a:t>
            </a:r>
            <a:endParaRPr lang="en-GB" dirty="0"/>
          </a:p>
          <a:p>
            <a:r>
              <a:rPr lang="en-GB" dirty="0"/>
              <a:t>• Regulation: Cyclins and cyclin-dependent kinases (CDKs) control progression through phases</a:t>
            </a:r>
          </a:p>
          <a:p>
            <a:r>
              <a:rPr lang="en-GB" dirty="0"/>
              <a:t>• Cancer: Results from mutations in genes controlling cell cycle, leading to uncontrolled division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DA910-0B81-F13B-E894-F965595F2700}"/>
              </a:ext>
            </a:extLst>
          </p:cNvPr>
          <p:cNvSpPr txBox="1"/>
          <p:nvPr/>
        </p:nvSpPr>
        <p:spPr>
          <a:xfrm>
            <a:off x="3358551" y="5370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MITOSIS AND THE CELL CYCLE</a:t>
            </a:r>
          </a:p>
        </p:txBody>
      </p:sp>
    </p:spTree>
    <p:extLst>
      <p:ext uri="{BB962C8B-B14F-4D97-AF65-F5344CB8AC3E}">
        <p14:creationId xmlns:p14="http://schemas.microsoft.com/office/powerpoint/2010/main" val="151706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Alisha Aman</dc:creator>
  <cp:lastModifiedBy>Alisha Aman</cp:lastModifiedBy>
  <cp:revision>1</cp:revision>
  <dcterms:created xsi:type="dcterms:W3CDTF">2025-08-10T14:48:02Z</dcterms:created>
  <dcterms:modified xsi:type="dcterms:W3CDTF">2025-08-10T14:48:39Z</dcterms:modified>
</cp:coreProperties>
</file>