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2" r:id="rId5"/>
  </p:sldMasterIdLst>
  <p:notesMasterIdLst>
    <p:notesMasterId r:id="rId18"/>
  </p:notesMasterIdLst>
  <p:sldIdLst>
    <p:sldId id="536" r:id="rId6"/>
    <p:sldId id="447" r:id="rId7"/>
    <p:sldId id="502" r:id="rId8"/>
    <p:sldId id="538" r:id="rId9"/>
    <p:sldId id="506" r:id="rId10"/>
    <p:sldId id="256" r:id="rId11"/>
    <p:sldId id="516" r:id="rId12"/>
    <p:sldId id="503" r:id="rId13"/>
    <p:sldId id="505" r:id="rId14"/>
    <p:sldId id="517" r:id="rId15"/>
    <p:sldId id="273" r:id="rId16"/>
    <p:sldId id="5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E9A8F-0FAD-4E5C-BAEF-05EF4E76C864}" v="5" dt="2025-08-01T13:16:03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9" autoAdjust="0"/>
    <p:restoredTop sz="96327"/>
  </p:normalViewPr>
  <p:slideViewPr>
    <p:cSldViewPr snapToGrid="0">
      <p:cViewPr varScale="1">
        <p:scale>
          <a:sx n="85" d="100"/>
          <a:sy n="85" d="100"/>
        </p:scale>
        <p:origin x="90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stin Stuart James" userId="23dd5cd9-c015-400d-a0bb-b1bc08fb409e" providerId="ADAL" clId="{D1CE9A8F-0FAD-4E5C-BAEF-05EF4E76C864}"/>
    <pc:docChg chg="undo custSel addSld delSld modSld">
      <pc:chgData name="Kirstin Stuart James" userId="23dd5cd9-c015-400d-a0bb-b1bc08fb409e" providerId="ADAL" clId="{D1CE9A8F-0FAD-4E5C-BAEF-05EF4E76C864}" dt="2025-08-01T13:57:11.075" v="1565" actId="2711"/>
      <pc:docMkLst>
        <pc:docMk/>
      </pc:docMkLst>
      <pc:sldChg chg="modSp mod">
        <pc:chgData name="Kirstin Stuart James" userId="23dd5cd9-c015-400d-a0bb-b1bc08fb409e" providerId="ADAL" clId="{D1CE9A8F-0FAD-4E5C-BAEF-05EF4E76C864}" dt="2025-08-01T13:56:06.204" v="1561" actId="2711"/>
        <pc:sldMkLst>
          <pc:docMk/>
          <pc:sldMk cId="3006378702" sldId="273"/>
        </pc:sldMkLst>
        <pc:spChg chg="mod">
          <ac:chgData name="Kirstin Stuart James" userId="23dd5cd9-c015-400d-a0bb-b1bc08fb409e" providerId="ADAL" clId="{D1CE9A8F-0FAD-4E5C-BAEF-05EF4E76C864}" dt="2025-08-01T13:56:06.204" v="1561" actId="2711"/>
          <ac:spMkLst>
            <pc:docMk/>
            <pc:sldMk cId="3006378702" sldId="273"/>
            <ac:spMk id="2" creationId="{72C03AA1-5E47-2841-A2C0-74489FA31DDB}"/>
          </ac:spMkLst>
        </pc:spChg>
      </pc:sldChg>
      <pc:sldChg chg="modSp mod">
        <pc:chgData name="Kirstin Stuart James" userId="23dd5cd9-c015-400d-a0bb-b1bc08fb409e" providerId="ADAL" clId="{D1CE9A8F-0FAD-4E5C-BAEF-05EF4E76C864}" dt="2025-08-01T13:57:11.075" v="1565" actId="2711"/>
        <pc:sldMkLst>
          <pc:docMk/>
          <pc:sldMk cId="163465076" sldId="447"/>
        </pc:sldMkLst>
        <pc:spChg chg="mod">
          <ac:chgData name="Kirstin Stuart James" userId="23dd5cd9-c015-400d-a0bb-b1bc08fb409e" providerId="ADAL" clId="{D1CE9A8F-0FAD-4E5C-BAEF-05EF4E76C864}" dt="2025-08-01T13:57:11.075" v="1565" actId="2711"/>
          <ac:spMkLst>
            <pc:docMk/>
            <pc:sldMk cId="163465076" sldId="447"/>
            <ac:spMk id="5" creationId="{00000000-0000-0000-0000-000000000000}"/>
          </ac:spMkLst>
        </pc:spChg>
      </pc:sldChg>
      <pc:sldChg chg="modSp mod">
        <pc:chgData name="Kirstin Stuart James" userId="23dd5cd9-c015-400d-a0bb-b1bc08fb409e" providerId="ADAL" clId="{D1CE9A8F-0FAD-4E5C-BAEF-05EF4E76C864}" dt="2025-08-01T13:55:29.818" v="1557" actId="255"/>
        <pc:sldMkLst>
          <pc:docMk/>
          <pc:sldMk cId="722113721" sldId="503"/>
        </pc:sldMkLst>
        <pc:spChg chg="mod">
          <ac:chgData name="Kirstin Stuart James" userId="23dd5cd9-c015-400d-a0bb-b1bc08fb409e" providerId="ADAL" clId="{D1CE9A8F-0FAD-4E5C-BAEF-05EF4E76C864}" dt="2025-08-01T13:20:01.320" v="559" actId="20577"/>
          <ac:spMkLst>
            <pc:docMk/>
            <pc:sldMk cId="722113721" sldId="503"/>
            <ac:spMk id="5" creationId="{00000000-0000-0000-0000-000000000000}"/>
          </ac:spMkLst>
        </pc:spChg>
        <pc:spChg chg="mod">
          <ac:chgData name="Kirstin Stuart James" userId="23dd5cd9-c015-400d-a0bb-b1bc08fb409e" providerId="ADAL" clId="{D1CE9A8F-0FAD-4E5C-BAEF-05EF4E76C864}" dt="2025-08-01T13:55:29.818" v="1557" actId="255"/>
          <ac:spMkLst>
            <pc:docMk/>
            <pc:sldMk cId="722113721" sldId="503"/>
            <ac:spMk id="7" creationId="{00000000-0000-0000-0000-000000000000}"/>
          </ac:spMkLst>
        </pc:spChg>
      </pc:sldChg>
      <pc:sldChg chg="modSp mod">
        <pc:chgData name="Kirstin Stuart James" userId="23dd5cd9-c015-400d-a0bb-b1bc08fb409e" providerId="ADAL" clId="{D1CE9A8F-0FAD-4E5C-BAEF-05EF4E76C864}" dt="2025-08-01T13:56:39.245" v="1563" actId="27636"/>
        <pc:sldMkLst>
          <pc:docMk/>
          <pc:sldMk cId="1969113723" sldId="505"/>
        </pc:sldMkLst>
        <pc:spChg chg="mod">
          <ac:chgData name="Kirstin Stuart James" userId="23dd5cd9-c015-400d-a0bb-b1bc08fb409e" providerId="ADAL" clId="{D1CE9A8F-0FAD-4E5C-BAEF-05EF4E76C864}" dt="2025-08-01T13:18:14.242" v="508" actId="1076"/>
          <ac:spMkLst>
            <pc:docMk/>
            <pc:sldMk cId="1969113723" sldId="505"/>
            <ac:spMk id="4" creationId="{00000000-0000-0000-0000-000000000000}"/>
          </ac:spMkLst>
        </pc:spChg>
        <pc:spChg chg="mod">
          <ac:chgData name="Kirstin Stuart James" userId="23dd5cd9-c015-400d-a0bb-b1bc08fb409e" providerId="ADAL" clId="{D1CE9A8F-0FAD-4E5C-BAEF-05EF4E76C864}" dt="2025-08-01T13:56:39.245" v="1563" actId="27636"/>
          <ac:spMkLst>
            <pc:docMk/>
            <pc:sldMk cId="1969113723" sldId="505"/>
            <ac:spMk id="5" creationId="{00000000-0000-0000-0000-000000000000}"/>
          </ac:spMkLst>
        </pc:spChg>
        <pc:spChg chg="mod">
          <ac:chgData name="Kirstin Stuart James" userId="23dd5cd9-c015-400d-a0bb-b1bc08fb409e" providerId="ADAL" clId="{D1CE9A8F-0FAD-4E5C-BAEF-05EF4E76C864}" dt="2025-08-01T13:55:40.646" v="1558" actId="2711"/>
          <ac:spMkLst>
            <pc:docMk/>
            <pc:sldMk cId="1969113723" sldId="505"/>
            <ac:spMk id="7" creationId="{00000000-0000-0000-0000-000000000000}"/>
          </ac:spMkLst>
        </pc:spChg>
      </pc:sldChg>
      <pc:sldChg chg="modSp mod">
        <pc:chgData name="Kirstin Stuart James" userId="23dd5cd9-c015-400d-a0bb-b1bc08fb409e" providerId="ADAL" clId="{D1CE9A8F-0FAD-4E5C-BAEF-05EF4E76C864}" dt="2025-08-01T12:54:41.641" v="287" actId="20577"/>
        <pc:sldMkLst>
          <pc:docMk/>
          <pc:sldMk cId="1197946609" sldId="506"/>
        </pc:sldMkLst>
        <pc:spChg chg="mod">
          <ac:chgData name="Kirstin Stuart James" userId="23dd5cd9-c015-400d-a0bb-b1bc08fb409e" providerId="ADAL" clId="{D1CE9A8F-0FAD-4E5C-BAEF-05EF4E76C864}" dt="2025-08-01T12:54:41.641" v="287" actId="20577"/>
          <ac:spMkLst>
            <pc:docMk/>
            <pc:sldMk cId="1197946609" sldId="506"/>
            <ac:spMk id="5" creationId="{00000000-0000-0000-0000-000000000000}"/>
          </ac:spMkLst>
        </pc:spChg>
      </pc:sldChg>
      <pc:sldChg chg="modSp del mod">
        <pc:chgData name="Kirstin Stuart James" userId="23dd5cd9-c015-400d-a0bb-b1bc08fb409e" providerId="ADAL" clId="{D1CE9A8F-0FAD-4E5C-BAEF-05EF4E76C864}" dt="2025-08-01T13:16:55.572" v="443" actId="2696"/>
        <pc:sldMkLst>
          <pc:docMk/>
          <pc:sldMk cId="2619819348" sldId="514"/>
        </pc:sldMkLst>
        <pc:spChg chg="mod">
          <ac:chgData name="Kirstin Stuart James" userId="23dd5cd9-c015-400d-a0bb-b1bc08fb409e" providerId="ADAL" clId="{D1CE9A8F-0FAD-4E5C-BAEF-05EF4E76C864}" dt="2025-08-01T12:56:36.182" v="323" actId="27636"/>
          <ac:spMkLst>
            <pc:docMk/>
            <pc:sldMk cId="2619819348" sldId="514"/>
            <ac:spMk id="5" creationId="{00000000-0000-0000-0000-000000000000}"/>
          </ac:spMkLst>
        </pc:spChg>
      </pc:sldChg>
      <pc:sldChg chg="modSp mod">
        <pc:chgData name="Kirstin Stuart James" userId="23dd5cd9-c015-400d-a0bb-b1bc08fb409e" providerId="ADAL" clId="{D1CE9A8F-0FAD-4E5C-BAEF-05EF4E76C864}" dt="2025-08-01T13:54:53.859" v="1553" actId="20577"/>
        <pc:sldMkLst>
          <pc:docMk/>
          <pc:sldMk cId="424609526" sldId="516"/>
        </pc:sldMkLst>
        <pc:spChg chg="mod">
          <ac:chgData name="Kirstin Stuart James" userId="23dd5cd9-c015-400d-a0bb-b1bc08fb409e" providerId="ADAL" clId="{D1CE9A8F-0FAD-4E5C-BAEF-05EF4E76C864}" dt="2025-08-01T13:18:44.380" v="535" actId="207"/>
          <ac:spMkLst>
            <pc:docMk/>
            <pc:sldMk cId="424609526" sldId="516"/>
            <ac:spMk id="5" creationId="{00000000-0000-0000-0000-000000000000}"/>
          </ac:spMkLst>
        </pc:spChg>
        <pc:spChg chg="mod">
          <ac:chgData name="Kirstin Stuart James" userId="23dd5cd9-c015-400d-a0bb-b1bc08fb409e" providerId="ADAL" clId="{D1CE9A8F-0FAD-4E5C-BAEF-05EF4E76C864}" dt="2025-08-01T13:54:53.859" v="1553" actId="20577"/>
          <ac:spMkLst>
            <pc:docMk/>
            <pc:sldMk cId="424609526" sldId="516"/>
            <ac:spMk id="7" creationId="{00000000-0000-0000-0000-000000000000}"/>
          </ac:spMkLst>
        </pc:spChg>
      </pc:sldChg>
      <pc:sldChg chg="modSp mod">
        <pc:chgData name="Kirstin Stuart James" userId="23dd5cd9-c015-400d-a0bb-b1bc08fb409e" providerId="ADAL" clId="{D1CE9A8F-0FAD-4E5C-BAEF-05EF4E76C864}" dt="2025-08-01T13:56:52.559" v="1564" actId="2711"/>
        <pc:sldMkLst>
          <pc:docMk/>
          <pc:sldMk cId="3145855459" sldId="517"/>
        </pc:sldMkLst>
        <pc:spChg chg="mod">
          <ac:chgData name="Kirstin Stuart James" userId="23dd5cd9-c015-400d-a0bb-b1bc08fb409e" providerId="ADAL" clId="{D1CE9A8F-0FAD-4E5C-BAEF-05EF4E76C864}" dt="2025-08-01T13:56:52.559" v="1564" actId="2711"/>
          <ac:spMkLst>
            <pc:docMk/>
            <pc:sldMk cId="3145855459" sldId="517"/>
            <ac:spMk id="5" creationId="{00000000-0000-0000-0000-000000000000}"/>
          </ac:spMkLst>
        </pc:spChg>
        <pc:spChg chg="mod">
          <ac:chgData name="Kirstin Stuart James" userId="23dd5cd9-c015-400d-a0bb-b1bc08fb409e" providerId="ADAL" clId="{D1CE9A8F-0FAD-4E5C-BAEF-05EF4E76C864}" dt="2025-08-01T13:55:53.922" v="1560" actId="20577"/>
          <ac:spMkLst>
            <pc:docMk/>
            <pc:sldMk cId="3145855459" sldId="517"/>
            <ac:spMk id="7" creationId="{00000000-0000-0000-0000-000000000000}"/>
          </ac:spMkLst>
        </pc:spChg>
      </pc:sldChg>
      <pc:sldChg chg="modSp mod">
        <pc:chgData name="Kirstin Stuart James" userId="23dd5cd9-c015-400d-a0bb-b1bc08fb409e" providerId="ADAL" clId="{D1CE9A8F-0FAD-4E5C-BAEF-05EF4E76C864}" dt="2025-08-01T13:23:34.216" v="687" actId="20577"/>
        <pc:sldMkLst>
          <pc:docMk/>
          <pc:sldMk cId="1417170321" sldId="533"/>
        </pc:sldMkLst>
        <pc:spChg chg="mod">
          <ac:chgData name="Kirstin Stuart James" userId="23dd5cd9-c015-400d-a0bb-b1bc08fb409e" providerId="ADAL" clId="{D1CE9A8F-0FAD-4E5C-BAEF-05EF4E76C864}" dt="2025-08-01T13:23:34.216" v="687" actId="20577"/>
          <ac:spMkLst>
            <pc:docMk/>
            <pc:sldMk cId="1417170321" sldId="533"/>
            <ac:spMk id="7" creationId="{00000000-0000-0000-0000-000000000000}"/>
          </ac:spMkLst>
        </pc:spChg>
      </pc:sldChg>
      <pc:sldChg chg="addSp delSp modSp new del mod setBg modClrScheme delDesignElem chgLayout">
        <pc:chgData name="Kirstin Stuart James" userId="23dd5cd9-c015-400d-a0bb-b1bc08fb409e" providerId="ADAL" clId="{D1CE9A8F-0FAD-4E5C-BAEF-05EF4E76C864}" dt="2025-08-01T13:15:02.788" v="429" actId="2696"/>
        <pc:sldMkLst>
          <pc:docMk/>
          <pc:sldMk cId="3446031951" sldId="537"/>
        </pc:sldMkLst>
        <pc:spChg chg="add mod ord">
          <ac:chgData name="Kirstin Stuart James" userId="23dd5cd9-c015-400d-a0bb-b1bc08fb409e" providerId="ADAL" clId="{D1CE9A8F-0FAD-4E5C-BAEF-05EF4E76C864}" dt="2025-08-01T13:10:02.499" v="335" actId="26606"/>
          <ac:spMkLst>
            <pc:docMk/>
            <pc:sldMk cId="3446031951" sldId="537"/>
            <ac:spMk id="2" creationId="{CD657B2F-876C-263F-0E9E-E7CAF4612DC7}"/>
          </ac:spMkLst>
        </pc:spChg>
        <pc:spChg chg="add mod ord">
          <ac:chgData name="Kirstin Stuart James" userId="23dd5cd9-c015-400d-a0bb-b1bc08fb409e" providerId="ADAL" clId="{D1CE9A8F-0FAD-4E5C-BAEF-05EF4E76C864}" dt="2025-08-01T13:10:02.499" v="335" actId="26606"/>
          <ac:spMkLst>
            <pc:docMk/>
            <pc:sldMk cId="3446031951" sldId="537"/>
            <ac:spMk id="3" creationId="{1F10FA25-B618-B808-ABC2-6783829C28C0}"/>
          </ac:spMkLst>
        </pc:spChg>
        <pc:spChg chg="add del mod ord">
          <ac:chgData name="Kirstin Stuart James" userId="23dd5cd9-c015-400d-a0bb-b1bc08fb409e" providerId="ADAL" clId="{D1CE9A8F-0FAD-4E5C-BAEF-05EF4E76C864}" dt="2025-08-01T13:09:53.772" v="333" actId="700"/>
          <ac:spMkLst>
            <pc:docMk/>
            <pc:sldMk cId="3446031951" sldId="537"/>
            <ac:spMk id="4" creationId="{0A873FDE-2A88-0B98-A379-9C2DB3E375CD}"/>
          </ac:spMkLst>
        </pc:spChg>
        <pc:spChg chg="add del mod ord">
          <ac:chgData name="Kirstin Stuart James" userId="23dd5cd9-c015-400d-a0bb-b1bc08fb409e" providerId="ADAL" clId="{D1CE9A8F-0FAD-4E5C-BAEF-05EF4E76C864}" dt="2025-08-01T13:09:53.772" v="333" actId="700"/>
          <ac:spMkLst>
            <pc:docMk/>
            <pc:sldMk cId="3446031951" sldId="537"/>
            <ac:spMk id="5" creationId="{1410F826-6406-1E28-AAF6-F763574EE59D}"/>
          </ac:spMkLst>
        </pc:spChg>
        <pc:spChg chg="add del mod ord">
          <ac:chgData name="Kirstin Stuart James" userId="23dd5cd9-c015-400d-a0bb-b1bc08fb409e" providerId="ADAL" clId="{D1CE9A8F-0FAD-4E5C-BAEF-05EF4E76C864}" dt="2025-08-01T13:09:38.201" v="327" actId="931"/>
          <ac:spMkLst>
            <pc:docMk/>
            <pc:sldMk cId="3446031951" sldId="537"/>
            <ac:spMk id="6" creationId="{3ACD9CB6-F209-B3D5-71EC-64AC9B62BB29}"/>
          </ac:spMkLst>
        </pc:spChg>
        <pc:spChg chg="add del">
          <ac:chgData name="Kirstin Stuart James" userId="23dd5cd9-c015-400d-a0bb-b1bc08fb409e" providerId="ADAL" clId="{D1CE9A8F-0FAD-4E5C-BAEF-05EF4E76C864}" dt="2025-08-01T13:09:23.627" v="324" actId="700"/>
          <ac:spMkLst>
            <pc:docMk/>
            <pc:sldMk cId="3446031951" sldId="537"/>
            <ac:spMk id="8" creationId="{09588DA8-065E-4F6F-8EFD-43104AB2E0CF}"/>
          </ac:spMkLst>
        </pc:spChg>
        <pc:spChg chg="add del">
          <ac:chgData name="Kirstin Stuart James" userId="23dd5cd9-c015-400d-a0bb-b1bc08fb409e" providerId="ADAL" clId="{D1CE9A8F-0FAD-4E5C-BAEF-05EF4E76C864}" dt="2025-08-01T13:09:23.627" v="324" actId="700"/>
          <ac:spMkLst>
            <pc:docMk/>
            <pc:sldMk cId="3446031951" sldId="537"/>
            <ac:spMk id="10" creationId="{C4285719-470E-454C-AF62-8323075F1F5B}"/>
          </ac:spMkLst>
        </pc:spChg>
        <pc:spChg chg="add">
          <ac:chgData name="Kirstin Stuart James" userId="23dd5cd9-c015-400d-a0bb-b1bc08fb409e" providerId="ADAL" clId="{D1CE9A8F-0FAD-4E5C-BAEF-05EF4E76C864}" dt="2025-08-01T13:10:02.499" v="335" actId="26606"/>
          <ac:spMkLst>
            <pc:docMk/>
            <pc:sldMk cId="3446031951" sldId="537"/>
            <ac:spMk id="11" creationId="{2EB492CD-616E-47F8-933B-5E2D952A0593}"/>
          </ac:spMkLst>
        </pc:spChg>
        <pc:spChg chg="add del">
          <ac:chgData name="Kirstin Stuart James" userId="23dd5cd9-c015-400d-a0bb-b1bc08fb409e" providerId="ADAL" clId="{D1CE9A8F-0FAD-4E5C-BAEF-05EF4E76C864}" dt="2025-08-01T13:09:23.627" v="324" actId="700"/>
          <ac:spMkLst>
            <pc:docMk/>
            <pc:sldMk cId="3446031951" sldId="537"/>
            <ac:spMk id="12" creationId="{CD9FE4EF-C4D8-49A0-B2FF-81D8DB7D8A24}"/>
          </ac:spMkLst>
        </pc:spChg>
        <pc:spChg chg="add">
          <ac:chgData name="Kirstin Stuart James" userId="23dd5cd9-c015-400d-a0bb-b1bc08fb409e" providerId="ADAL" clId="{D1CE9A8F-0FAD-4E5C-BAEF-05EF4E76C864}" dt="2025-08-01T13:10:02.499" v="335" actId="26606"/>
          <ac:spMkLst>
            <pc:docMk/>
            <pc:sldMk cId="3446031951" sldId="537"/>
            <ac:spMk id="13" creationId="{59383CF9-23B5-4335-9B21-1791C4CF1C75}"/>
          </ac:spMkLst>
        </pc:spChg>
        <pc:spChg chg="add del">
          <ac:chgData name="Kirstin Stuart James" userId="23dd5cd9-c015-400d-a0bb-b1bc08fb409e" providerId="ADAL" clId="{D1CE9A8F-0FAD-4E5C-BAEF-05EF4E76C864}" dt="2025-08-01T13:09:23.627" v="324" actId="700"/>
          <ac:spMkLst>
            <pc:docMk/>
            <pc:sldMk cId="3446031951" sldId="537"/>
            <ac:spMk id="14" creationId="{4300840D-0A0B-4512-BACA-B439D5B9C57C}"/>
          </ac:spMkLst>
        </pc:spChg>
        <pc:spChg chg="add">
          <ac:chgData name="Kirstin Stuart James" userId="23dd5cd9-c015-400d-a0bb-b1bc08fb409e" providerId="ADAL" clId="{D1CE9A8F-0FAD-4E5C-BAEF-05EF4E76C864}" dt="2025-08-01T13:10:02.499" v="335" actId="26606"/>
          <ac:spMkLst>
            <pc:docMk/>
            <pc:sldMk cId="3446031951" sldId="537"/>
            <ac:spMk id="15" creationId="{0007FE00-9498-4706-B255-6437B0252C02}"/>
          </ac:spMkLst>
        </pc:spChg>
        <pc:spChg chg="add del">
          <ac:chgData name="Kirstin Stuart James" userId="23dd5cd9-c015-400d-a0bb-b1bc08fb409e" providerId="ADAL" clId="{D1CE9A8F-0FAD-4E5C-BAEF-05EF4E76C864}" dt="2025-08-01T13:09:23.627" v="324" actId="700"/>
          <ac:spMkLst>
            <pc:docMk/>
            <pc:sldMk cId="3446031951" sldId="537"/>
            <ac:spMk id="16" creationId="{D2B78728-A580-49A7-84F9-6EF6F583ADE0}"/>
          </ac:spMkLst>
        </pc:spChg>
        <pc:spChg chg="add del">
          <ac:chgData name="Kirstin Stuart James" userId="23dd5cd9-c015-400d-a0bb-b1bc08fb409e" providerId="ADAL" clId="{D1CE9A8F-0FAD-4E5C-BAEF-05EF4E76C864}" dt="2025-08-01T13:09:23.627" v="324" actId="700"/>
          <ac:spMkLst>
            <pc:docMk/>
            <pc:sldMk cId="3446031951" sldId="537"/>
            <ac:spMk id="18" creationId="{38FAA1A1-D861-433F-88FA-1E9D6FD31D11}"/>
          </ac:spMkLst>
        </pc:spChg>
        <pc:spChg chg="add">
          <ac:chgData name="Kirstin Stuart James" userId="23dd5cd9-c015-400d-a0bb-b1bc08fb409e" providerId="ADAL" clId="{D1CE9A8F-0FAD-4E5C-BAEF-05EF4E76C864}" dt="2025-08-01T12:51:05.877" v="182" actId="26606"/>
          <ac:spMkLst>
            <pc:docMk/>
            <pc:sldMk cId="3446031951" sldId="537"/>
            <ac:spMk id="20" creationId="{8D71EDA1-87BF-4D5D-AB79-F346FD19278A}"/>
          </ac:spMkLst>
        </pc:spChg>
        <pc:picChg chg="add mod ord">
          <ac:chgData name="Kirstin Stuart James" userId="23dd5cd9-c015-400d-a0bb-b1bc08fb409e" providerId="ADAL" clId="{D1CE9A8F-0FAD-4E5C-BAEF-05EF4E76C864}" dt="2025-08-01T13:10:02.499" v="335" actId="26606"/>
          <ac:picMkLst>
            <pc:docMk/>
            <pc:sldMk cId="3446031951" sldId="537"/>
            <ac:picMk id="9" creationId="{04B37B27-DE5E-1317-E58C-BFF03D6F9EED}"/>
          </ac:picMkLst>
        </pc:picChg>
      </pc:sldChg>
      <pc:sldChg chg="addSp delSp modSp new mod modClrScheme chgLayout">
        <pc:chgData name="Kirstin Stuart James" userId="23dd5cd9-c015-400d-a0bb-b1bc08fb409e" providerId="ADAL" clId="{D1CE9A8F-0FAD-4E5C-BAEF-05EF4E76C864}" dt="2025-08-01T13:19:30.430" v="551" actId="20577"/>
        <pc:sldMkLst>
          <pc:docMk/>
          <pc:sldMk cId="1885496529" sldId="538"/>
        </pc:sldMkLst>
        <pc:spChg chg="add mod">
          <ac:chgData name="Kirstin Stuart James" userId="23dd5cd9-c015-400d-a0bb-b1bc08fb409e" providerId="ADAL" clId="{D1CE9A8F-0FAD-4E5C-BAEF-05EF4E76C864}" dt="2025-08-01T13:14:02.057" v="415" actId="26606"/>
          <ac:spMkLst>
            <pc:docMk/>
            <pc:sldMk cId="1885496529" sldId="538"/>
            <ac:spMk id="2" creationId="{D465FB9D-79A5-AE71-0268-9A3CFD6DA3F1}"/>
          </ac:spMkLst>
        </pc:spChg>
        <pc:spChg chg="add del mod">
          <ac:chgData name="Kirstin Stuart James" userId="23dd5cd9-c015-400d-a0bb-b1bc08fb409e" providerId="ADAL" clId="{D1CE9A8F-0FAD-4E5C-BAEF-05EF4E76C864}" dt="2025-08-01T13:12:52.957" v="392" actId="931"/>
          <ac:spMkLst>
            <pc:docMk/>
            <pc:sldMk cId="1885496529" sldId="538"/>
            <ac:spMk id="3" creationId="{45B57186-D307-AE26-6E60-34D91AE71F2D}"/>
          </ac:spMkLst>
        </pc:spChg>
        <pc:spChg chg="add mod">
          <ac:chgData name="Kirstin Stuart James" userId="23dd5cd9-c015-400d-a0bb-b1bc08fb409e" providerId="ADAL" clId="{D1CE9A8F-0FAD-4E5C-BAEF-05EF4E76C864}" dt="2025-08-01T13:19:30.430" v="551" actId="20577"/>
          <ac:spMkLst>
            <pc:docMk/>
            <pc:sldMk cId="1885496529" sldId="538"/>
            <ac:spMk id="4" creationId="{201C1651-1910-F607-B227-97246887495C}"/>
          </ac:spMkLst>
        </pc:spChg>
        <pc:picChg chg="add mod">
          <ac:chgData name="Kirstin Stuart James" userId="23dd5cd9-c015-400d-a0bb-b1bc08fb409e" providerId="ADAL" clId="{D1CE9A8F-0FAD-4E5C-BAEF-05EF4E76C864}" dt="2025-08-01T13:14:02.057" v="415" actId="26606"/>
          <ac:picMkLst>
            <pc:docMk/>
            <pc:sldMk cId="1885496529" sldId="538"/>
            <ac:picMk id="6" creationId="{749516C4-9385-FC51-972B-D1A92546457D}"/>
          </ac:picMkLst>
        </pc:picChg>
      </pc:sldChg>
      <pc:sldChg chg="addSp delSp modSp new del mod modClrScheme chgLayout">
        <pc:chgData name="Kirstin Stuart James" userId="23dd5cd9-c015-400d-a0bb-b1bc08fb409e" providerId="ADAL" clId="{D1CE9A8F-0FAD-4E5C-BAEF-05EF4E76C864}" dt="2025-08-01T13:11:47.898" v="345" actId="2696"/>
        <pc:sldMkLst>
          <pc:docMk/>
          <pc:sldMk cId="2595379815" sldId="538"/>
        </pc:sldMkLst>
        <pc:spChg chg="del mod">
          <ac:chgData name="Kirstin Stuart James" userId="23dd5cd9-c015-400d-a0bb-b1bc08fb409e" providerId="ADAL" clId="{D1CE9A8F-0FAD-4E5C-BAEF-05EF4E76C864}" dt="2025-08-01T13:11:08.886" v="338" actId="700"/>
          <ac:spMkLst>
            <pc:docMk/>
            <pc:sldMk cId="2595379815" sldId="538"/>
            <ac:spMk id="2" creationId="{E099F51F-C72B-0D5A-06B2-C6453FD26D5E}"/>
          </ac:spMkLst>
        </pc:spChg>
        <pc:spChg chg="del">
          <ac:chgData name="Kirstin Stuart James" userId="23dd5cd9-c015-400d-a0bb-b1bc08fb409e" providerId="ADAL" clId="{D1CE9A8F-0FAD-4E5C-BAEF-05EF4E76C864}" dt="2025-08-01T13:11:08.886" v="338" actId="700"/>
          <ac:spMkLst>
            <pc:docMk/>
            <pc:sldMk cId="2595379815" sldId="538"/>
            <ac:spMk id="3" creationId="{F19A6045-E5C7-A19C-6EF7-57CE375AD06A}"/>
          </ac:spMkLst>
        </pc:spChg>
        <pc:picChg chg="add mod">
          <ac:chgData name="Kirstin Stuart James" userId="23dd5cd9-c015-400d-a0bb-b1bc08fb409e" providerId="ADAL" clId="{D1CE9A8F-0FAD-4E5C-BAEF-05EF4E76C864}" dt="2025-08-01T13:11:32.011" v="344" actId="14100"/>
          <ac:picMkLst>
            <pc:docMk/>
            <pc:sldMk cId="2595379815" sldId="538"/>
            <ac:picMk id="4" creationId="{E03193BE-B8AC-6F95-C8E7-917387683B4C}"/>
          </ac:picMkLst>
        </pc:picChg>
      </pc:sldChg>
      <pc:sldChg chg="addSp modSp new del mod modClrScheme chgLayout">
        <pc:chgData name="Kirstin Stuart James" userId="23dd5cd9-c015-400d-a0bb-b1bc08fb409e" providerId="ADAL" clId="{D1CE9A8F-0FAD-4E5C-BAEF-05EF4E76C864}" dt="2025-08-01T13:16:25.528" v="442" actId="2696"/>
        <pc:sldMkLst>
          <pc:docMk/>
          <pc:sldMk cId="176468927" sldId="539"/>
        </pc:sldMkLst>
        <pc:spChg chg="add mod">
          <ac:chgData name="Kirstin Stuart James" userId="23dd5cd9-c015-400d-a0bb-b1bc08fb409e" providerId="ADAL" clId="{D1CE9A8F-0FAD-4E5C-BAEF-05EF4E76C864}" dt="2025-08-01T13:16:13.009" v="440" actId="20577"/>
          <ac:spMkLst>
            <pc:docMk/>
            <pc:sldMk cId="176468927" sldId="539"/>
            <ac:spMk id="2" creationId="{BFF65AB6-5040-3AB4-4E74-6C4D2F64DA73}"/>
          </ac:spMkLst>
        </pc:spChg>
        <pc:picChg chg="add mod">
          <ac:chgData name="Kirstin Stuart James" userId="23dd5cd9-c015-400d-a0bb-b1bc08fb409e" providerId="ADAL" clId="{D1CE9A8F-0FAD-4E5C-BAEF-05EF4E76C864}" dt="2025-08-01T13:16:20.691" v="441" actId="14100"/>
          <ac:picMkLst>
            <pc:docMk/>
            <pc:sldMk cId="176468927" sldId="539"/>
            <ac:picMk id="3" creationId="{E91D99C3-BFB7-8B3B-058B-F5E92F26F952}"/>
          </ac:picMkLst>
        </pc:picChg>
      </pc:sldChg>
      <pc:sldChg chg="delSp modSp add del mod setBg delDesignElem">
        <pc:chgData name="Kirstin Stuart James" userId="23dd5cd9-c015-400d-a0bb-b1bc08fb409e" providerId="ADAL" clId="{D1CE9A8F-0FAD-4E5C-BAEF-05EF4E76C864}" dt="2025-08-01T13:14:59.569" v="428" actId="2696"/>
        <pc:sldMkLst>
          <pc:docMk/>
          <pc:sldMk cId="2312433100" sldId="539"/>
        </pc:sldMkLst>
        <pc:spChg chg="mod">
          <ac:chgData name="Kirstin Stuart James" userId="23dd5cd9-c015-400d-a0bb-b1bc08fb409e" providerId="ADAL" clId="{D1CE9A8F-0FAD-4E5C-BAEF-05EF4E76C864}" dt="2025-08-01T13:12:24.172" v="350" actId="27636"/>
          <ac:spMkLst>
            <pc:docMk/>
            <pc:sldMk cId="2312433100" sldId="539"/>
            <ac:spMk id="3" creationId="{1E38F81A-FB1E-51D7-DC9D-1BA0A8D71C8E}"/>
          </ac:spMkLst>
        </pc:spChg>
        <pc:spChg chg="del">
          <ac:chgData name="Kirstin Stuart James" userId="23dd5cd9-c015-400d-a0bb-b1bc08fb409e" providerId="ADAL" clId="{D1CE9A8F-0FAD-4E5C-BAEF-05EF4E76C864}" dt="2025-08-01T13:12:24.148" v="349"/>
          <ac:spMkLst>
            <pc:docMk/>
            <pc:sldMk cId="2312433100" sldId="539"/>
            <ac:spMk id="11" creationId="{129654DA-FE2F-7C56-233F-20C77597EBB8}"/>
          </ac:spMkLst>
        </pc:spChg>
        <pc:spChg chg="del">
          <ac:chgData name="Kirstin Stuart James" userId="23dd5cd9-c015-400d-a0bb-b1bc08fb409e" providerId="ADAL" clId="{D1CE9A8F-0FAD-4E5C-BAEF-05EF4E76C864}" dt="2025-08-01T13:12:24.148" v="349"/>
          <ac:spMkLst>
            <pc:docMk/>
            <pc:sldMk cId="2312433100" sldId="539"/>
            <ac:spMk id="13" creationId="{8BD60CE0-08DE-EF1E-7B80-CD70D86D8AEC}"/>
          </ac:spMkLst>
        </pc:spChg>
        <pc:spChg chg="del">
          <ac:chgData name="Kirstin Stuart James" userId="23dd5cd9-c015-400d-a0bb-b1bc08fb409e" providerId="ADAL" clId="{D1CE9A8F-0FAD-4E5C-BAEF-05EF4E76C864}" dt="2025-08-01T13:12:24.148" v="349"/>
          <ac:spMkLst>
            <pc:docMk/>
            <pc:sldMk cId="2312433100" sldId="539"/>
            <ac:spMk id="15" creationId="{9355C6DD-83D8-908B-80C6-91E067027B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95AE2-43AC-144B-AE88-DCB376799F11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4E5BB-E6B0-B84A-ABCD-9A3E9C2D7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2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2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5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9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4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4E5BB-E6B0-B84A-ABCD-9A3E9C2D78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62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1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50" y="1627188"/>
            <a:ext cx="11474450" cy="46069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5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3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0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93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47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76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76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4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5246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048" y="365125"/>
            <a:ext cx="8702339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0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236" y="533614"/>
            <a:ext cx="9210963" cy="888786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2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0" y="2123676"/>
            <a:ext cx="4027169" cy="1600200"/>
          </a:xfrm>
        </p:spPr>
        <p:txBody>
          <a:bodyPr anchor="t">
            <a:normAutofit/>
          </a:bodyPr>
          <a:lstStyle>
            <a:lvl1pPr algn="l">
              <a:defRPr sz="28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1680" y="3934224"/>
            <a:ext cx="4030345" cy="1934763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0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789709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0563" y="3016250"/>
            <a:ext cx="5680075" cy="622300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7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567" y="1705342"/>
            <a:ext cx="11100631" cy="474042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81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2E3E9-8DBB-5745-BD29-CD970B695C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12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1800" y="681037"/>
            <a:ext cx="5842000" cy="1009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2" r:id="rId2"/>
    <p:sldLayoutId id="2147483653" r:id="rId3"/>
    <p:sldLayoutId id="2147483654" r:id="rId4"/>
    <p:sldLayoutId id="2147483656" r:id="rId5"/>
    <p:sldLayoutId id="2147483649" r:id="rId6"/>
    <p:sldLayoutId id="2147483684" r:id="rId7"/>
    <p:sldLayoutId id="2147483691" r:id="rId8"/>
    <p:sldLayoutId id="2147483690" r:id="rId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meshighereducation.com/campus/campus-talks-pros-and-cons-ai-higher-education" TargetMode="External"/><Relationship Id="rId3" Type="http://schemas.openxmlformats.org/officeDocument/2006/relationships/hyperlink" Target="https://www.futurelearn.com/courses/ai-ethics-inclusion-and-society" TargetMode="External"/><Relationship Id="rId7" Type="http://schemas.openxmlformats.org/officeDocument/2006/relationships/hyperlink" Target="https://teachinginhighered.com/episod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e.int/en/web/ethics-transparency-integrity-in-education/" TargetMode="External"/><Relationship Id="rId5" Type="http://schemas.openxmlformats.org/officeDocument/2006/relationships/hyperlink" Target="https://www.scottishai.com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jisc.ac.uk/innovation/artificial-intelligence" TargetMode="External"/><Relationship Id="rId9" Type="http://schemas.openxmlformats.org/officeDocument/2006/relationships/hyperlink" Target="https://www.scottishaiplaybook.com/resources-database/better-images-of-ai-wbxh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1B12EA3C-5F38-5943-ECC8-7A617AFF5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418" y="1657926"/>
            <a:ext cx="6629400" cy="1694874"/>
          </a:xfrm>
          <a:solidFill>
            <a:srgbClr val="FFFFFE">
              <a:alpha val="74902"/>
            </a:srgbClr>
          </a:solidFill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integration in Higher Education learning and teaching.</a:t>
            </a:r>
            <a:b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Provocations for the everyday ethics of ‘should you’.</a:t>
            </a:r>
            <a:br>
              <a:rPr lang="en-GB" dirty="0">
                <a:solidFill>
                  <a:schemeClr val="tx1"/>
                </a:solidFill>
              </a:rPr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0418" y="3429000"/>
            <a:ext cx="5680075" cy="1286434"/>
          </a:xfrm>
          <a:solidFill>
            <a:srgbClr val="FFFFFE">
              <a:alpha val="74902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 Kirstin Stuart James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 Alisha Aman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</a:t>
            </a:r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Network, College of MVLS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CDF72-5A46-3342-26DA-77823AEDC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rd Kelvin's sundial at the south front of the Gilbert Scott Building">
            <a:extLst>
              <a:ext uri="{FF2B5EF4-FFF2-40B4-BE49-F238E27FC236}">
                <a16:creationId xmlns:a16="http://schemas.microsoft.com/office/drawing/2014/main" id="{4652F2DD-A023-F37E-E49B-5158ACF86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165" y="1604798"/>
            <a:ext cx="6257235" cy="3848946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4" y="1604800"/>
            <a:ext cx="5749236" cy="67207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provocation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3" y="2180862"/>
            <a:ext cx="6257237" cy="39586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/>
            <a:endParaRPr lang="en-GB" sz="200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0990" indent="-380990"/>
            <a:r>
              <a:rPr lang="en-GB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Remember. AI is not autonomous (yet!!). </a:t>
            </a:r>
          </a:p>
          <a:p>
            <a:pPr marL="380990" indent="-380990"/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(humans) are integrating AI into Higher Education.</a:t>
            </a:r>
          </a:p>
          <a:p>
            <a:pPr marL="380990" indent="-380990"/>
            <a:r>
              <a:rPr lang="en-GB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you and at what cost? (planetary costs)</a:t>
            </a:r>
            <a:endParaRPr lang="en-US" sz="2000" kern="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31B15-7F26-ADF5-66B7-1969461AA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5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The University at sunset">
            <a:extLst>
              <a:ext uri="{FF2B5EF4-FFF2-40B4-BE49-F238E27FC236}">
                <a16:creationId xmlns:a16="http://schemas.microsoft.com/office/drawing/2014/main" id="{EDC0A98B-1E19-4E37-2FF8-33D873818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C03AA1-5E47-2841-A2C0-74489FA31D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1798637"/>
            <a:ext cx="7737528" cy="2100263"/>
          </a:xfrm>
        </p:spPr>
        <p:txBody>
          <a:bodyPr>
            <a:noAutofit/>
          </a:bodyPr>
          <a:lstStyle/>
          <a:p>
            <a:pPr algn="l"/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</a:t>
            </a:r>
            <a:b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 and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C0C13-3804-271C-C15D-2E33B591F2B2}"/>
              </a:ext>
            </a:extLst>
          </p:cNvPr>
          <p:cNvSpPr txBox="1"/>
          <p:nvPr/>
        </p:nvSpPr>
        <p:spPr>
          <a:xfrm>
            <a:off x="8649377" y="6091810"/>
            <a:ext cx="194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#Kelvin200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F9DEB8-B755-D838-9B68-3FE293699C55}"/>
              </a:ext>
            </a:extLst>
          </p:cNvPr>
          <p:cNvGrpSpPr/>
          <p:nvPr/>
        </p:nvGrpSpPr>
        <p:grpSpPr>
          <a:xfrm>
            <a:off x="7911370" y="6162367"/>
            <a:ext cx="841333" cy="347112"/>
            <a:chOff x="8601252" y="6162367"/>
            <a:chExt cx="841333" cy="34711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2427F24-00A7-4C92-DE2F-62F292F34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8761" y="6162367"/>
              <a:ext cx="475023" cy="3471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B870AF7-5E0B-39ED-BB1D-FFC525AEB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94185" y="6223334"/>
              <a:ext cx="248400" cy="24839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670AC35-6959-247D-7D6A-255FD69AE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01252" y="6221141"/>
              <a:ext cx="239105" cy="239106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DA017C6-318D-D336-C06F-BC14EED22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78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166" y="1615898"/>
            <a:ext cx="6882670" cy="3848946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4886D-8443-0C4F-89DE-F62DFA03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6" y="1615898"/>
            <a:ext cx="6882670" cy="72453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 reading and study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753165" y="2047009"/>
            <a:ext cx="6742144" cy="469669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‘Future Learn’ Short Course: AI Ethics, Inclusion and Society 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https://www.futurelearn.com/courses/ai-ethics-inclusion-and-society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[‘no cost’ option]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JISC resources: 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https://www.jisc.ac.uk/innovation/artificial-intelligence</a:t>
            </a:r>
            <a:endParaRPr lang="en-US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Scottish AI Alliance: 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https://www.scottishai.com/</a:t>
            </a:r>
            <a:endParaRPr lang="en-US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Council of Europe Platform on Ethics, Transparency and Integrity in Education: 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ETINED</a:t>
            </a:r>
            <a:endParaRPr lang="en-US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Podcast series: 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Teaching in Higher Ed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Campus talks: the pros and cons of AI in higher education</a:t>
            </a:r>
            <a:endParaRPr lang="en-US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bank for AI teaching: 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/>
              </a:rPr>
              <a:t>Scottish AI Playbook resource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[Figures in power point generated by Co-pilot]</a:t>
            </a:r>
          </a:p>
          <a:p>
            <a:pPr marL="0" indent="0">
              <a:buNone/>
            </a:pPr>
            <a:endParaRPr lang="en-US" sz="2000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F873EC-8291-9347-0856-A9804E35E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tatue of Lord kelvin in Kelvingrove Park, Glasgow">
            <a:extLst>
              <a:ext uri="{FF2B5EF4-FFF2-40B4-BE49-F238E27FC236}">
                <a16:creationId xmlns:a16="http://schemas.microsoft.com/office/drawing/2014/main" id="{F3AF6498-BAB5-D1E9-7DAD-4C3FDF3A7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165" y="1604800"/>
            <a:ext cx="6661499" cy="4204329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6653222" cy="672073"/>
          </a:xfrm>
          <a:prstGeom prst="rect">
            <a:avLst/>
          </a:prstGeom>
          <a:solidFill>
            <a:srgbClr val="FFFFFE"/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Kelvin 200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761442" y="2180864"/>
            <a:ext cx="6661499" cy="3499174"/>
          </a:xfrm>
          <a:prstGeom prst="rect">
            <a:avLst/>
          </a:prstGeom>
          <a:solidFill>
            <a:srgbClr val="FFFFFE"/>
          </a:solidFill>
        </p:spPr>
        <p:txBody>
          <a:bodyPr>
            <a:noAutofit/>
          </a:bodyPr>
          <a:lstStyle/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2024 the University of Glasgow marked the 200th anniversary of pioneering scientist William Thomson, Lord Kelvin.</a:t>
            </a:r>
          </a:p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Thomson was Professor of Natural Philosophy at the University of Glasgow from 1846 to 1899. </a:t>
            </a:r>
          </a:p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discovery work created the science of thermo-dynamics and possible transatlantic communication, features of which [data processing and compression, signal processing and scientific </a:t>
            </a:r>
            <a:r>
              <a:rPr lang="en-US" sz="2000" kern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rigour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laid the foundations for AI communication models of today.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A8C89-F37F-3E0B-CF69-0E56B7936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rd Kelvin with his compass">
            <a:extLst>
              <a:ext uri="{FF2B5EF4-FFF2-40B4-BE49-F238E27FC236}">
                <a16:creationId xmlns:a16="http://schemas.microsoft.com/office/drawing/2014/main" id="{A2F06649-E228-EB01-3AF5-89692AE19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6118692" cy="681200"/>
          </a:xfrm>
          <a:prstGeom prst="rect">
            <a:avLst/>
          </a:prstGeom>
          <a:solidFill>
            <a:srgbClr val="FFFFFE"/>
          </a:solidFill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Everyday ethics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4" y="2180862"/>
            <a:ext cx="6118692" cy="3958681"/>
          </a:xfrm>
          <a:prstGeom prst="rect">
            <a:avLst/>
          </a:prstGeom>
          <a:solidFill>
            <a:srgbClr val="FFFFF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interesting to critically engage with the everyday ethics of AI and Higher Education learning and teaching at the cradle of transatlantic telegraphy-University of Glasgow.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4A7FC-A908-19D6-31AF-EF6278347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FB9D-79A5-AE71-0268-9A3CFD6D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170" y="365126"/>
            <a:ext cx="8713630" cy="1040342"/>
          </a:xfrm>
        </p:spPr>
        <p:txBody>
          <a:bodyPr anchor="t">
            <a:normAutofit/>
          </a:bodyPr>
          <a:lstStyle/>
          <a:p>
            <a:r>
              <a:rPr lang="en-GB" dirty="0"/>
              <a:t>Synthesised framework for everyday ethics</a:t>
            </a:r>
          </a:p>
        </p:txBody>
      </p:sp>
      <p:pic>
        <p:nvPicPr>
          <p:cNvPr id="6" name="Content Placeholder 5" descr="A diagram of ethics and ethics&#10;&#10;AI-generated content may be incorrect.">
            <a:extLst>
              <a:ext uri="{FF2B5EF4-FFF2-40B4-BE49-F238E27FC236}">
                <a16:creationId xmlns:a16="http://schemas.microsoft.com/office/drawing/2014/main" id="{749516C4-9385-FC51-972B-D1A9254645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4852" y="1608667"/>
            <a:ext cx="4568296" cy="4568296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C1651-1910-F607-B227-97246887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8667"/>
            <a:ext cx="5181600" cy="4568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Ethics: Honesty, responsibility, self-discipline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Virtue ethics (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Aristotle) and human moral development</a:t>
            </a:r>
          </a:p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 Ethics: Integrity, competence, confidentiality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Codes of conduct (e.g. The Royal Society of Biology (RSB) has a Code of Professional and Ethical Conduct)</a:t>
            </a:r>
          </a:p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Ethics: Justice, inclusion, civic responsibility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Informed by political philosophies (</a:t>
            </a:r>
            <a:r>
              <a:rPr lang="en-GB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theories of justice)</a:t>
            </a:r>
          </a:p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Environmental Ethics: Stewardship, sustainability, intergenerational justice.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ecological philosophy</a:t>
            </a:r>
          </a:p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Ethics: Privacy, data rights, AI fairness, digital well-being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Emerged from information ethics</a:t>
            </a:r>
          </a:p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Ethics: Human rights, global justice, peace, cooperation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Influenced by United Nations human rights</a:t>
            </a:r>
          </a:p>
          <a:p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88549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rd Kelvin outside with a notebook">
            <a:extLst>
              <a:ext uri="{FF2B5EF4-FFF2-40B4-BE49-F238E27FC236}">
                <a16:creationId xmlns:a16="http://schemas.microsoft.com/office/drawing/2014/main" id="{C0F64686-8D15-6802-C81E-CA91D9CBB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616927" y="1735968"/>
            <a:ext cx="6021710" cy="672073"/>
          </a:xfrm>
          <a:prstGeom prst="rect">
            <a:avLst/>
          </a:prstGeom>
          <a:solidFill>
            <a:srgbClr val="FFFFFE"/>
          </a:solidFill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Ethical specific frameworks for provocations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616927" y="2485662"/>
            <a:ext cx="6021710" cy="3958681"/>
          </a:xfrm>
          <a:prstGeom prst="rect">
            <a:avLst/>
          </a:prstGeom>
          <a:solidFill>
            <a:srgbClr val="FFFFFE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Drawn from two frameworks:</a:t>
            </a:r>
          </a:p>
          <a:p>
            <a:pPr marL="0" indent="0">
              <a:buNone/>
            </a:pPr>
            <a:r>
              <a:rPr lang="en-US" sz="1800" b="1" kern="0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Principles for AI in Scotland: </a:t>
            </a:r>
            <a:r>
              <a:rPr lang="en-US" sz="1800" kern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GB" sz="1800" dirty="0">
                <a:latin typeface="+mn-lt"/>
              </a:rPr>
              <a:t>everyone should contribute to and benefit from AI that is trustworthy, ethical and inclusive”. (Scottish AI Alliance)</a:t>
            </a:r>
          </a:p>
          <a:p>
            <a:pPr marL="0" indent="0">
              <a:buNone/>
            </a:pPr>
            <a:endParaRPr lang="en-GB" sz="1800" kern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kern="0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Council of Europe Platform on Ethics, Transparency and Integrity in Education </a:t>
            </a:r>
            <a:r>
              <a:rPr lang="en-GB" sz="1800" kern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(ETINED) Ethical Framework for Teaching in Higher Education</a:t>
            </a:r>
            <a:endParaRPr lang="en-US" sz="1800" kern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kern="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80990" indent="-380990"/>
            <a:endParaRPr lang="en-US" sz="2000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771C1-C510-62F9-0DE3-8C7531A0D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4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82880"/>
            <a:ext cx="90141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200">
              <a:defRPr sz="2800" b="1">
                <a:solidFill>
                  <a:srgbClr val="FFFFFF"/>
                </a:solidFill>
              </a:defRPr>
            </a:pPr>
            <a:r>
              <a:rPr lang="en-GB" sz="2800" b="1" dirty="0">
                <a:solidFill>
                  <a:srgbClr val="FFFFFF"/>
                </a:solidFill>
                <a:latin typeface="Calibri"/>
              </a:rPr>
              <a:t>ETINED: </a:t>
            </a:r>
            <a:r>
              <a:rPr sz="2800" b="1" dirty="0">
                <a:solidFill>
                  <a:srgbClr val="FFFFFF"/>
                </a:solidFill>
                <a:latin typeface="Calibri"/>
              </a:rPr>
              <a:t>Ethical Framework for Teaching in Higher Education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097280"/>
            <a:ext cx="8229600" cy="822960"/>
          </a:xfrm>
          <a:prstGeom prst="rect">
            <a:avLst/>
          </a:prstGeom>
          <a:solidFill>
            <a:srgbClr val="004C9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sz="1400" dirty="0">
                <a:solidFill>
                  <a:srgbClr val="FFFFFF"/>
                </a:solidFill>
                <a:latin typeface="Calibri"/>
              </a:rPr>
              <a:t>Values-Based Foundations: Align ethics with democracy, human rights, and the rule of law. Promote equity, justice, and inclusion.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011680"/>
            <a:ext cx="8229600" cy="822960"/>
          </a:xfrm>
          <a:prstGeom prst="rect">
            <a:avLst/>
          </a:prstGeom>
          <a:solidFill>
            <a:srgbClr val="004C9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sz="1400">
                <a:solidFill>
                  <a:srgbClr val="FFFFFF"/>
                </a:solidFill>
                <a:latin typeface="Calibri"/>
              </a:rPr>
              <a:t>Empowering Educators: Tailor ethical codes to local contexts. Reflect shared values and update regularly.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2926080"/>
            <a:ext cx="8229600" cy="822960"/>
          </a:xfrm>
          <a:prstGeom prst="rect">
            <a:avLst/>
          </a:prstGeom>
          <a:solidFill>
            <a:srgbClr val="004C9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sz="1400">
                <a:solidFill>
                  <a:srgbClr val="FFFFFF"/>
                </a:solidFill>
                <a:latin typeface="Calibri"/>
              </a:rPr>
              <a:t>Shared Responsibility: Involve all stakeholders in developing and reviewing codes. Foster ethical awareness.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3840480"/>
            <a:ext cx="8229600" cy="822960"/>
          </a:xfrm>
          <a:prstGeom prst="rect">
            <a:avLst/>
          </a:prstGeom>
          <a:solidFill>
            <a:srgbClr val="004C9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sz="1400">
                <a:solidFill>
                  <a:srgbClr val="FFFFFF"/>
                </a:solidFill>
                <a:latin typeface="Calibri"/>
              </a:rPr>
              <a:t>Sustained Professional Growth: Support lifelong ethical learning. Provide resources and fair enforcement.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4754880"/>
            <a:ext cx="8229600" cy="822960"/>
          </a:xfrm>
          <a:prstGeom prst="rect">
            <a:avLst/>
          </a:prstGeom>
          <a:solidFill>
            <a:srgbClr val="004C9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sz="1400">
                <a:solidFill>
                  <a:srgbClr val="FFFFFF"/>
                </a:solidFill>
                <a:latin typeface="Calibri"/>
              </a:rPr>
              <a:t>Ethical Governance &amp; Global Collaboration: Promote democratic leadership. Balance accountability with ethics. Engage internationally.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t of Lord Kelvin by Archibald McFarlane Shannan at 11 Professors' Square">
            <a:extLst>
              <a:ext uri="{FF2B5EF4-FFF2-40B4-BE49-F238E27FC236}">
                <a16:creationId xmlns:a16="http://schemas.microsoft.com/office/drawing/2014/main" id="{57FF8679-B925-D811-416D-9F6D745D1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165" y="1604798"/>
            <a:ext cx="6187962" cy="3848946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4" y="1604800"/>
            <a:ext cx="5749236" cy="6720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ethical provocation: 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honesty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3" y="2180862"/>
            <a:ext cx="6187964" cy="36893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in education!</a:t>
            </a:r>
          </a:p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Authenticity of assessment</a:t>
            </a:r>
          </a:p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Transparency of use in scholarship from all perspectives</a:t>
            </a:r>
          </a:p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‘No AI’ versus enablement of and critical engagement with AI (restrict and punish models)</a:t>
            </a:r>
          </a:p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 licensures ‘good conduct’- could impact</a:t>
            </a:r>
          </a:p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Codes of conduct and misconduct</a:t>
            </a:r>
          </a:p>
          <a:p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for eroding of trust in relationships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5A00E0-D539-5816-28E1-88674E667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rd Kelvin's clock at Lord Kelvin's house at 11 Professors' Square">
            <a:extLst>
              <a:ext uri="{FF2B5EF4-FFF2-40B4-BE49-F238E27FC236}">
                <a16:creationId xmlns:a16="http://schemas.microsoft.com/office/drawing/2014/main" id="{8AC06B88-0EC6-F03C-30E0-F929D632E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165" y="1604798"/>
            <a:ext cx="6146399" cy="3848946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6024154" cy="6720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  <a:latin typeface="+mn-lt"/>
              </a:rPr>
              <a:t>Social e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thical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provocation: </a:t>
            </a:r>
            <a:r>
              <a:rPr lang="en-US" dirty="0">
                <a:solidFill>
                  <a:schemeClr val="accent3"/>
                </a:solidFill>
                <a:latin typeface="+mn-lt"/>
              </a:rPr>
              <a:t>justice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5" y="2022818"/>
            <a:ext cx="6146401" cy="39586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inequalities</a:t>
            </a:r>
          </a:p>
          <a:p>
            <a:pPr marL="380990" indent="-380990"/>
            <a:r>
              <a:rPr lang="en-US" sz="2000" kern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Marginalisation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AI literacies and digital poverties</a:t>
            </a:r>
          </a:p>
          <a:p>
            <a:pPr marL="380990" indent="-380990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Inclusion biases</a:t>
            </a:r>
          </a:p>
          <a:p>
            <a:pPr marL="380990" indent="-380990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Scholarship pathologies and unfair outcomes with automation (</a:t>
            </a:r>
            <a:r>
              <a:rPr lang="en-US" sz="2000" kern="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access to human versus AI tutors) </a:t>
            </a:r>
          </a:p>
          <a:p>
            <a:pPr marL="380990" indent="-380990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Privileging historically written versus spoken knowledges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4E199E-AFC4-5DD8-2038-9567026EA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rd Kelvin's house at 11 Professors' Square">
            <a:extLst>
              <a:ext uri="{FF2B5EF4-FFF2-40B4-BE49-F238E27FC236}">
                <a16:creationId xmlns:a16="http://schemas.microsoft.com/office/drawing/2014/main" id="{CC415A9E-AA53-6956-9EA0-FB2DAE013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163" y="1604800"/>
            <a:ext cx="6174108" cy="3848946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1604800"/>
            <a:ext cx="6066090" cy="6720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e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thical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provocation: </a:t>
            </a:r>
            <a:r>
              <a:rPr lang="en-US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3" y="2180862"/>
            <a:ext cx="6066090" cy="39586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80990" indent="-380990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systems</a:t>
            </a:r>
          </a:p>
          <a:p>
            <a:pPr marL="380990" indent="-380990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privacy</a:t>
            </a:r>
          </a:p>
          <a:p>
            <a:pPr marL="380990" indent="-380990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Trustworthiness of agentic systems</a:t>
            </a:r>
          </a:p>
          <a:p>
            <a:pPr marL="380990" indent="-380990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Malicious use of data</a:t>
            </a:r>
          </a:p>
          <a:p>
            <a:pPr marL="380990" indent="-380990"/>
            <a:r>
              <a:rPr lang="en-US" sz="2000" kern="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 crime and security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7EECA-B2B9-C7C0-9EE3-8FD11CB3D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5575300"/>
            <a:ext cx="109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1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3BFD2C2047246A8755FFBCCEAD9D1" ma:contentTypeVersion="11" ma:contentTypeDescription="Create a new document." ma:contentTypeScope="" ma:versionID="96c624b1be4e4295e0b82028f8f608c9">
  <xsd:schema xmlns:xsd="http://www.w3.org/2001/XMLSchema" xmlns:xs="http://www.w3.org/2001/XMLSchema" xmlns:p="http://schemas.microsoft.com/office/2006/metadata/properties" xmlns:ns2="508ac8df-df3b-4606-9df6-30fdd837d575" xmlns:ns3="10548042-c124-4ad9-88bb-ed26318540d3" targetNamespace="http://schemas.microsoft.com/office/2006/metadata/properties" ma:root="true" ma:fieldsID="f355c1bb754298ca3e9ab58781f96802" ns2:_="" ns3:_="">
    <xsd:import namespace="508ac8df-df3b-4606-9df6-30fdd837d575"/>
    <xsd:import namespace="10548042-c124-4ad9-88bb-ed26318540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ac8df-df3b-4606-9df6-30fdd837d5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306b285-ac2c-4225-b56d-e54690cf9c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48042-c124-4ad9-88bb-ed26318540d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7b88cb8-8f16-4353-a56d-b2e4db1fffae}" ma:internalName="TaxCatchAll" ma:showField="CatchAllData" ma:web="10548042-c124-4ad9-88bb-ed26318540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548042-c124-4ad9-88bb-ed26318540d3"/>
    <lcf76f155ced4ddcb4097134ff3c332f xmlns="508ac8df-df3b-4606-9df6-30fdd837d5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95150E-2089-40E2-B3EB-514A545DA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43F7C8-6DAC-4E1D-897A-D49EE6C1CA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8ac8df-df3b-4606-9df6-30fdd837d575"/>
    <ds:schemaRef ds:uri="10548042-c124-4ad9-88bb-ed26318540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5CD1E9-0132-47EB-881A-5AA11D86F8C5}">
  <ds:schemaRefs>
    <ds:schemaRef ds:uri="http://purl.org/dc/elements/1.1/"/>
    <ds:schemaRef ds:uri="http://schemas.microsoft.com/office/infopath/2007/PartnerControls"/>
    <ds:schemaRef ds:uri="http://purl.org/dc/dcmitype/"/>
    <ds:schemaRef ds:uri="10548042-c124-4ad9-88bb-ed26318540d3"/>
    <ds:schemaRef ds:uri="http://schemas.microsoft.com/office/2006/documentManagement/types"/>
    <ds:schemaRef ds:uri="508ac8df-df3b-4606-9df6-30fdd837d575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</TotalTime>
  <Words>711</Words>
  <Application>Microsoft Office PowerPoint</Application>
  <PresentationFormat>Widescreen</PresentationFormat>
  <Paragraphs>81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AI integration in Higher Education learning and teaching. Provocations for the everyday ethics of ‘should you’. </vt:lpstr>
      <vt:lpstr>Lord Kelvin 200</vt:lpstr>
      <vt:lpstr>Everyday ethics</vt:lpstr>
      <vt:lpstr>Synthesised framework for everyday ethics</vt:lpstr>
      <vt:lpstr>Ethical specific frameworks for provocations</vt:lpstr>
      <vt:lpstr>PowerPoint Presentation</vt:lpstr>
      <vt:lpstr>Personal ethical provocation: honesty</vt:lpstr>
      <vt:lpstr>Social ethical provocation: justice</vt:lpstr>
      <vt:lpstr>Digital ethical provocation: privacy</vt:lpstr>
      <vt:lpstr>Final provocation</vt:lpstr>
      <vt:lpstr>    With thanks Questions and comments</vt:lpstr>
      <vt:lpstr>Further reading and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 Howard</dc:creator>
  <cp:lastModifiedBy>Kirstin Stuart James</cp:lastModifiedBy>
  <cp:revision>91</cp:revision>
  <dcterms:created xsi:type="dcterms:W3CDTF">2021-01-06T14:22:07Z</dcterms:created>
  <dcterms:modified xsi:type="dcterms:W3CDTF">2025-08-01T13:57:19Z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0x010100A033BFD2C2047246A8755FFBCCEAD9D1</vt:lpwstr>
  </property>
</Properties>
</file>