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11" r:id="rId7"/>
    <p:sldId id="421" r:id="rId8"/>
    <p:sldId id="422" r:id="rId9"/>
    <p:sldId id="412" r:id="rId10"/>
    <p:sldId id="413" r:id="rId11"/>
    <p:sldId id="416" r:id="rId12"/>
    <p:sldId id="423" r:id="rId13"/>
    <p:sldId id="414" r:id="rId14"/>
    <p:sldId id="417" r:id="rId15"/>
    <p:sldId id="419" r:id="rId16"/>
    <p:sldId id="420" r:id="rId17"/>
    <p:sldId id="424" r:id="rId18"/>
    <p:sldId id="391" r:id="rId19"/>
    <p:sldId id="425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1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6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9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2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Print Room Simulator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164E4-AC82-6D0C-50F8-031BD96C69AA}"/>
              </a:ext>
            </a:extLst>
          </p:cNvPr>
          <p:cNvSpPr txBox="1"/>
          <p:nvPr/>
        </p:nvSpPr>
        <p:spPr>
          <a:xfrm>
            <a:off x="6225928" y="4191391"/>
            <a:ext cx="371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Blue Team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Solution: Components Language</a:t>
            </a:r>
          </a:p>
        </p:txBody>
      </p:sp>
      <p:pic>
        <p:nvPicPr>
          <p:cNvPr id="30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CA1C04-74A3-BE43-C23F-3DC4B553B4FF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80530" y="0"/>
            <a:ext cx="4749164" cy="6858000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19372" y="3279583"/>
            <a:ext cx="2994414" cy="299441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6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6BA9-D788-8605-6441-015207A2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Components Language</a:t>
            </a:r>
            <a:endParaRPr lang="en-N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44859C-2CD0-7CA0-284B-0307F6378F3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6" y="2612572"/>
            <a:ext cx="8911042" cy="24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7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6BA9-D788-8605-6441-015207A2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Solution: Components Language</a:t>
            </a:r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A4590C-F8A6-95A5-1E1F-1DD5A8BE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2274928"/>
            <a:ext cx="5153666" cy="4393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4032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688C-EA36-E50D-9A78-D75DA689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DDD0-257E-6328-B497-9A242259F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Additional actions in operator panel (</a:t>
            </a:r>
            <a:r>
              <a:rPr lang="en-US" dirty="0" err="1"/>
              <a:t>stopPrinting</a:t>
            </a:r>
            <a:r>
              <a:rPr lang="en-US" dirty="0"/>
              <a:t>)</a:t>
            </a:r>
          </a:p>
          <a:p>
            <a:r>
              <a:rPr lang="en-US" dirty="0"/>
              <a:t>Additional behavior in printer (</a:t>
            </a:r>
            <a:r>
              <a:rPr lang="en-US" dirty="0" err="1"/>
              <a:t>autoRefill</a:t>
            </a:r>
            <a:r>
              <a:rPr lang="en-US" dirty="0"/>
              <a:t>)</a:t>
            </a:r>
          </a:p>
          <a:p>
            <a:r>
              <a:rPr lang="en-US" dirty="0"/>
              <a:t>Additional components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622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58E8-DE76-86FD-8094-83CCA348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Design &amp; Implementation Process</a:t>
            </a:r>
            <a:endParaRPr lang="en-NL" dirty="0"/>
          </a:p>
        </p:txBody>
      </p:sp>
      <p:pic>
        <p:nvPicPr>
          <p:cNvPr id="7" name="Content Placeholder 6" descr="A group of people looking at sticky notes on a window&#10;&#10;Description automatically generated">
            <a:extLst>
              <a:ext uri="{FF2B5EF4-FFF2-40B4-BE49-F238E27FC236}">
                <a16:creationId xmlns:a16="http://schemas.microsoft.com/office/drawing/2014/main" id="{57B893B0-5F8D-9A04-16D3-D3C38674695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3" r="-2" b="-2"/>
          <a:stretch/>
        </p:blipFill>
        <p:spPr bwMode="auto">
          <a:xfrm>
            <a:off x="594360" y="2676525"/>
            <a:ext cx="4490827" cy="359747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294" name="Picture 6" descr="Pair Programming demystified! | by Marek Kirejczyk | Daftcode Blog">
            <a:extLst>
              <a:ext uri="{FF2B5EF4-FFF2-40B4-BE49-F238E27FC236}">
                <a16:creationId xmlns:a16="http://schemas.microsoft.com/office/drawing/2014/main" id="{08652F9D-93FD-665A-60A4-A1C4B9640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r="9059"/>
          <a:stretch/>
        </p:blipFill>
        <p:spPr bwMode="auto">
          <a:xfrm>
            <a:off x="5881898" y="2676525"/>
            <a:ext cx="4490827" cy="359747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9860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 - Free computer icons">
            <a:extLst>
              <a:ext uri="{FF2B5EF4-FFF2-40B4-BE49-F238E27FC236}">
                <a16:creationId xmlns:a16="http://schemas.microsoft.com/office/drawing/2014/main" id="{6DB019E0-88AB-66BB-71DB-2BF6B0C12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396" y="360556"/>
            <a:ext cx="6118225" cy="61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19372" y="3279583"/>
            <a:ext cx="2994414" cy="299441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D483-7217-44D8-65DE-1F7DF0F5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 &amp; Challenges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3A38-1DE1-17A9-BA5C-CDF345C9BF1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Keep: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/>
              <a:t>Different level of understanding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/>
              <a:t>Centralized repository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Try: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/>
              <a:t>Think in your language’s terms</a:t>
            </a:r>
          </a:p>
        </p:txBody>
      </p:sp>
    </p:spTree>
    <p:extLst>
      <p:ext uri="{BB962C8B-B14F-4D97-AF65-F5344CB8AC3E}">
        <p14:creationId xmlns:p14="http://schemas.microsoft.com/office/powerpoint/2010/main" val="23568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Goals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 the print room simulator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DSL modeling for components and </a:t>
            </a:r>
            <a:r>
              <a:rPr lang="en-US" dirty="0" err="1"/>
              <a:t>statemachines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Implementing the behavior using python scripts in the Blender environment</a:t>
            </a:r>
          </a:p>
          <a:p>
            <a:r>
              <a:rPr lang="en-US" dirty="0"/>
              <a:t>Competitive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Component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System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Green button implementation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5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220" name="Picture 4">
            <a:extLst>
              <a:ext uri="{FF2B5EF4-FFF2-40B4-BE49-F238E27FC236}">
                <a16:creationId xmlns:a16="http://schemas.microsoft.com/office/drawing/2014/main" id="{25B15B6D-FC28-7CBF-6E9C-BB9A2FF9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2" y="746449"/>
            <a:ext cx="5643412" cy="58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AAC0C84-E728-D460-E692-506B5698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50" y="939561"/>
            <a:ext cx="7417837" cy="54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8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BA5FA8-2B89-4AD7-B34E-EB7E82D3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04" y="1296956"/>
            <a:ext cx="7121383" cy="48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2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Solution: State Machine Language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E891E8-D553-2ED1-CFF3-EB163F06BD0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24" y="2288124"/>
            <a:ext cx="7182852" cy="368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6BA9-D788-8605-6441-015207A2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State Machine Language</a:t>
            </a:r>
            <a:endParaRPr lang="en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DC5EBE-51CD-4AE0-2777-759921C5DED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675" y="2847975"/>
            <a:ext cx="10083425" cy="20947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8767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1">
            <a:extLst>
              <a:ext uri="{FF2B5EF4-FFF2-40B4-BE49-F238E27FC236}">
                <a16:creationId xmlns:a16="http://schemas.microsoft.com/office/drawing/2014/main" id="{E9F3DF2A-FE22-E0A1-7D99-5D5DF10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1273" name="Content Placeholder 2">
            <a:extLst>
              <a:ext uri="{FF2B5EF4-FFF2-40B4-BE49-F238E27FC236}">
                <a16:creationId xmlns:a16="http://schemas.microsoft.com/office/drawing/2014/main" id="{989E7736-4768-D879-81ED-8E54DDAB52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6B6A9C4-0421-26BF-350C-2685B75E671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6000" y="225741"/>
            <a:ext cx="6118225" cy="640651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36124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86</TotalTime>
  <Words>120</Words>
  <Application>Microsoft Office PowerPoint</Application>
  <PresentationFormat>Widescreen</PresentationFormat>
  <Paragraphs>55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Franklin Gothic Demi</vt:lpstr>
      <vt:lpstr>Custom</vt:lpstr>
      <vt:lpstr>Print Room Simulator </vt:lpstr>
      <vt:lpstr>Agenda</vt:lpstr>
      <vt:lpstr>Goals</vt:lpstr>
      <vt:lpstr>Solution</vt:lpstr>
      <vt:lpstr>Solution</vt:lpstr>
      <vt:lpstr>Solution</vt:lpstr>
      <vt:lpstr>Solution: State Machine Language</vt:lpstr>
      <vt:lpstr>Solution: State Machine Language</vt:lpstr>
      <vt:lpstr>Solution</vt:lpstr>
      <vt:lpstr>Solution: Components Language</vt:lpstr>
      <vt:lpstr>Solution: Components Language</vt:lpstr>
      <vt:lpstr>Solution: Components Language</vt:lpstr>
      <vt:lpstr>Change Cases</vt:lpstr>
      <vt:lpstr>Design &amp; Implementation Process</vt:lpstr>
      <vt:lpstr>PowerPoint Presentation</vt:lpstr>
      <vt:lpstr>Experiences &amp;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Bakhshi, Amin</dc:creator>
  <cp:lastModifiedBy>Shahbaz, Ali</cp:lastModifiedBy>
  <cp:revision>40</cp:revision>
  <dcterms:created xsi:type="dcterms:W3CDTF">2024-04-16T10:59:21Z</dcterms:created>
  <dcterms:modified xsi:type="dcterms:W3CDTF">2024-04-16T12:29:31Z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