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65" r:id="rId5"/>
    <p:sldId id="264" r:id="rId6"/>
    <p:sldId id="269" r:id="rId7"/>
    <p:sldId id="258" r:id="rId8"/>
    <p:sldId id="263" r:id="rId9"/>
    <p:sldId id="266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11" autoAdjust="0"/>
  </p:normalViewPr>
  <p:slideViewPr>
    <p:cSldViewPr>
      <p:cViewPr varScale="1">
        <p:scale>
          <a:sx n="62" d="100"/>
          <a:sy n="62" d="100"/>
        </p:scale>
        <p:origin x="162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279BA-7896-4A30-BF27-0A38016F5DB6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A5EE0-AA42-48A6-B36D-3B98ACE9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Thesis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FCC5-7003-45F3-9EA2-3EB820BCC87C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 Proposal Defense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4811-05C0-4C2E-9704-E022B0660C7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403225"/>
            <a:ext cx="5092700" cy="127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6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175A-D30B-4C78-9654-D50B2FC7129C}" type="datetime1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6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0CED-DC4C-41D4-874B-D252619C1C3B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68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7479-EB80-4058-B43A-4F0A7B3E2667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4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8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652A-1F0D-4EC1-BE3A-F3969B2990E3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03A4-3C81-4659-85EE-160FDD520A2D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4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A665-FBFB-4332-813F-2FD0EF6EE74F}" type="datetime1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7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1F11-19F3-4B13-96F6-5C354D3F01C1}" type="datetime1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0EB6-0F8B-4E45-9FCF-8322A53FB59D}" type="datetime1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6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190A-5795-4728-94D9-378F955BDA12}" type="datetime1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2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F2A1-B429-4BD1-84EA-DE047CC17B8D}" type="datetime1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80843-6BD6-4722-849C-C92E9773E323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7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48600" cy="17557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Automated Bugs Identification Through Early Access Game </a:t>
            </a:r>
            <a:r>
              <a:rPr lang="en-US" sz="3200" dirty="0" smtClean="0"/>
              <a:t>Review (EAGR) Analytics On Game Distribution Platforms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/>
          <a:p>
            <a:r>
              <a:rPr lang="en-US" dirty="0" smtClean="0"/>
              <a:t>ALI SHAHBAZ(20I-2020)</a:t>
            </a:r>
          </a:p>
          <a:p>
            <a:r>
              <a:rPr lang="en-US" dirty="0" smtClean="0"/>
              <a:t>DR. KHUBAIB </a:t>
            </a:r>
            <a:r>
              <a:rPr lang="en-US" dirty="0" smtClean="0"/>
              <a:t>AMJAD ALAM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B036-8E02-400C-85AA-C73DA76EBB7E}" type="datetime1">
              <a:rPr lang="en-US" smtClean="0"/>
              <a:t>9/25/2021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proposal/questions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Manually analysis of game reviews for identification of bugs </a:t>
            </a:r>
            <a:r>
              <a:rPr lang="en-US" sz="2000" dirty="0" smtClean="0"/>
              <a:t>is a tedious task.</a:t>
            </a:r>
          </a:p>
          <a:p>
            <a:pPr marL="0" indent="0" algn="just">
              <a:buNone/>
            </a:pPr>
            <a:r>
              <a:rPr lang="en-US" sz="2000" dirty="0" smtClean="0"/>
              <a:t>Game review analytics has recently immerged as </a:t>
            </a:r>
            <a:r>
              <a:rPr lang="en-US" sz="2000" dirty="0" smtClean="0"/>
              <a:t>a promising approach for automated bug analysis. However research work in this domain is still at its inception. Fewer </a:t>
            </a:r>
            <a:r>
              <a:rPr lang="en-US" sz="2000" dirty="0" smtClean="0"/>
              <a:t>studies </a:t>
            </a:r>
            <a:r>
              <a:rPr lang="en-US" sz="2000" dirty="0" smtClean="0"/>
              <a:t>have </a:t>
            </a:r>
            <a:r>
              <a:rPr lang="en-US" sz="2000" dirty="0" smtClean="0"/>
              <a:t>proposed some </a:t>
            </a:r>
            <a:r>
              <a:rPr lang="en-US" sz="2000" dirty="0" smtClean="0"/>
              <a:t>automated review analysis </a:t>
            </a:r>
            <a:r>
              <a:rPr lang="en-US" sz="2000" dirty="0" smtClean="0"/>
              <a:t>mechanisms however none of the existing studies provide a </a:t>
            </a:r>
            <a:r>
              <a:rPr lang="en-US" sz="2000" b="1" dirty="0" smtClean="0"/>
              <a:t>comprehensive coverage of diverse set of gaming bugs</a:t>
            </a:r>
            <a:r>
              <a:rPr lang="en-US" sz="2000" dirty="0" smtClean="0"/>
              <a:t> in their bug identification approaches. </a:t>
            </a:r>
            <a:r>
              <a:rPr lang="en-US" sz="2000" dirty="0" smtClean="0"/>
              <a:t>some </a:t>
            </a:r>
            <a:r>
              <a:rPr lang="en-US" sz="2000" dirty="0"/>
              <a:t>studies have solely contributed in terms of gaming bug taxonomies but they did not provide any automated bug identification approach for detection of those </a:t>
            </a:r>
            <a:r>
              <a:rPr lang="en-US" sz="2000" dirty="0" smtClean="0"/>
              <a:t>bugs.</a:t>
            </a:r>
          </a:p>
          <a:p>
            <a:pPr marL="0" indent="0" algn="just">
              <a:buNone/>
            </a:pPr>
            <a:r>
              <a:rPr lang="en-US" sz="2000" dirty="0" smtClean="0"/>
              <a:t>There </a:t>
            </a:r>
            <a:r>
              <a:rPr lang="en-US" sz="2000" dirty="0" smtClean="0"/>
              <a:t>is </a:t>
            </a:r>
            <a:r>
              <a:rPr lang="en-US" sz="2000" dirty="0" smtClean="0"/>
              <a:t>a </a:t>
            </a:r>
            <a:r>
              <a:rPr lang="en-US" sz="2000" dirty="0" smtClean="0"/>
              <a:t>need to devise an </a:t>
            </a:r>
            <a:r>
              <a:rPr lang="en-US" sz="2000" b="1" dirty="0" smtClean="0"/>
              <a:t>automated gaming bug classification approach </a:t>
            </a:r>
            <a:r>
              <a:rPr lang="en-US" sz="2000" dirty="0" smtClean="0"/>
              <a:t>and end-to-end framework with comprehensive coverage of diverse and frequently occurring gaming bugs.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 Proposal Defense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0A01-9EE6-433F-82D0-C0BEE9F4908B}" type="datetime1">
              <a:rPr lang="en-US" smtClean="0"/>
              <a:t>9/25/2021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800" i="1" dirty="0"/>
              <a:t>A. </a:t>
            </a:r>
            <a:r>
              <a:rPr lang="en-US" sz="1800" i="1" dirty="0" err="1"/>
              <a:t>Borrelli</a:t>
            </a:r>
            <a:r>
              <a:rPr lang="en-US" sz="1800" i="1" dirty="0"/>
              <a:t>, V. </a:t>
            </a:r>
            <a:r>
              <a:rPr lang="en-US" sz="1800" i="1" dirty="0" err="1"/>
              <a:t>Nardone</a:t>
            </a:r>
            <a:r>
              <a:rPr lang="en-US" sz="1800" i="1" dirty="0"/>
              <a:t>, G. A. Di Lucca, G. Canfora, and M. Di </a:t>
            </a:r>
            <a:r>
              <a:rPr lang="en-US" sz="1800" i="1" dirty="0" err="1"/>
              <a:t>Penta</a:t>
            </a:r>
            <a:r>
              <a:rPr lang="en-US" sz="1800" i="1" dirty="0"/>
              <a:t>, “Detecting Video Game-Specific Bad Smells in Unity Projects,” Proc. - 2020 IEEE/ACM 17th Int. Conf. Min. </a:t>
            </a:r>
            <a:r>
              <a:rPr lang="en-US" sz="1800" i="1" dirty="0" err="1"/>
              <a:t>Softw</a:t>
            </a:r>
            <a:r>
              <a:rPr lang="en-US" sz="1800" i="1" dirty="0"/>
              <a:t>. Repos. MSR 2020, pp. 198–208, 2020, </a:t>
            </a:r>
            <a:r>
              <a:rPr lang="en-US" sz="1800" i="1" dirty="0" err="1"/>
              <a:t>doi</a:t>
            </a:r>
            <a:r>
              <a:rPr lang="en-US" sz="1800" i="1" dirty="0"/>
              <a:t>: 10.1145/3379597.3387454.</a:t>
            </a:r>
          </a:p>
          <a:p>
            <a:pPr>
              <a:buFont typeface="+mj-lt"/>
              <a:buAutoNum type="arabicPeriod"/>
            </a:pPr>
            <a:r>
              <a:rPr lang="en-US" sz="1800" i="1" dirty="0"/>
              <a:t>C. Lewis, J. Whitehead, and N. </a:t>
            </a:r>
            <a:r>
              <a:rPr lang="en-US" sz="1800" i="1" dirty="0" err="1"/>
              <a:t>Wardrip-Fruin</a:t>
            </a:r>
            <a:r>
              <a:rPr lang="en-US" sz="1800" i="1" dirty="0"/>
              <a:t>, “What went wrong: A taxonomy of video game bugs,” FDG 2010 - Proc. 5th Int. Conf. Found. Digit. Games, pp. 108–115, 2010, </a:t>
            </a:r>
            <a:r>
              <a:rPr lang="en-US" sz="1800" i="1" dirty="0" err="1"/>
              <a:t>doi</a:t>
            </a:r>
            <a:r>
              <a:rPr lang="en-US" sz="1800" i="1" dirty="0"/>
              <a:t>: 10.1145/1822348.1822363.</a:t>
            </a:r>
          </a:p>
          <a:p>
            <a:pPr>
              <a:buFont typeface="+mj-lt"/>
              <a:buAutoNum type="arabicPeriod"/>
            </a:pPr>
            <a:r>
              <a:rPr lang="en-US" sz="1800" i="1" dirty="0"/>
              <a:t>A. Truelove, E. Santana de Almeida, and I. Ahmed, “We’ll Fix It in Post: What Do Bug Fixes in Video Game Update Notes Tell Us?,” pp. 736–747, 2021, </a:t>
            </a:r>
            <a:r>
              <a:rPr lang="en-US" sz="1800" i="1" dirty="0" err="1"/>
              <a:t>doi</a:t>
            </a:r>
            <a:r>
              <a:rPr lang="en-US" sz="1800" i="1" dirty="0"/>
              <a:t>: 10.1109/icse43902.2021.00073.</a:t>
            </a:r>
          </a:p>
          <a:p>
            <a:pPr>
              <a:buFont typeface="+mj-lt"/>
              <a:buAutoNum type="arabicPeriod"/>
            </a:pPr>
            <a:r>
              <a:rPr lang="en-US" sz="1800" i="1" dirty="0"/>
              <a:t>D. Lin, C. P. </a:t>
            </a:r>
            <a:r>
              <a:rPr lang="en-US" sz="1800" i="1" dirty="0" err="1"/>
              <a:t>Bezemer</a:t>
            </a:r>
            <a:r>
              <a:rPr lang="en-US" sz="1800" i="1" dirty="0"/>
              <a:t>, Y. Zou, and A. E. Hassan, An empirical study of game reviews on the Steam platform, vol. 24, no. 1. Empirical Software Engineering, 2019.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1801-1A4F-4381-992A-1A13185A3608}" type="datetime1">
              <a:rPr lang="en-US" smtClean="0"/>
              <a:t>9/25/2021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popularity </a:t>
            </a:r>
            <a:r>
              <a:rPr lang="en-US" sz="2000" dirty="0"/>
              <a:t>of computer games has led to the rise of </a:t>
            </a:r>
            <a:r>
              <a:rPr lang="en-US" sz="2000" dirty="0" smtClean="0"/>
              <a:t>a multi-billion </a:t>
            </a:r>
            <a:r>
              <a:rPr lang="en-US" sz="2000" dirty="0"/>
              <a:t>dollar industry</a:t>
            </a:r>
            <a:r>
              <a:rPr lang="en-US" sz="2000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Due </a:t>
            </a:r>
            <a:r>
              <a:rPr lang="en-US" sz="2000" dirty="0"/>
              <a:t>to the scale of the computer game industry, developing </a:t>
            </a:r>
            <a:r>
              <a:rPr lang="en-US" sz="2000" dirty="0" smtClean="0"/>
              <a:t>a successful </a:t>
            </a:r>
            <a:r>
              <a:rPr lang="en-US" sz="2000" dirty="0"/>
              <a:t>game is </a:t>
            </a:r>
            <a:r>
              <a:rPr lang="en-US" sz="2000" dirty="0" smtClean="0"/>
              <a:t>challenging </a:t>
            </a:r>
            <a:r>
              <a:rPr lang="en-US" sz="2000" dirty="0" smtClean="0"/>
              <a:t>[1]</a:t>
            </a:r>
            <a:endParaRPr lang="en-US" sz="2000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recent years game distribution </a:t>
            </a:r>
            <a:r>
              <a:rPr lang="en-US" sz="2000" dirty="0" smtClean="0"/>
              <a:t>platforms(GDPs) </a:t>
            </a:r>
            <a:r>
              <a:rPr lang="en-US" sz="2000" dirty="0"/>
              <a:t>are house-hold phenomenon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EEED-1BCB-44C9-B699-D6AE042B45C9}" type="datetime1">
              <a:rPr lang="en-US" smtClean="0"/>
              <a:t>9/25/2021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1900" dirty="0"/>
              <a:t>Games reviews on </a:t>
            </a:r>
            <a:r>
              <a:rPr lang="en-US" sz="1900" dirty="0" smtClean="0"/>
              <a:t>GDPs </a:t>
            </a:r>
            <a:r>
              <a:rPr lang="en-US" sz="1900" dirty="0"/>
              <a:t>like </a:t>
            </a:r>
            <a:r>
              <a:rPr lang="en-US" sz="1900" dirty="0" smtClean="0"/>
              <a:t>google Play-Store</a:t>
            </a:r>
            <a:r>
              <a:rPr lang="en-US" sz="1900" dirty="0"/>
              <a:t>, </a:t>
            </a:r>
            <a:r>
              <a:rPr lang="en-US" sz="1900" dirty="0" smtClean="0"/>
              <a:t>App Store and STEAM engine </a:t>
            </a:r>
            <a:r>
              <a:rPr lang="en-US" sz="1900" dirty="0"/>
              <a:t>are </a:t>
            </a:r>
            <a:r>
              <a:rPr lang="en-US" sz="1900" b="1" dirty="0"/>
              <a:t>immense knowledge </a:t>
            </a:r>
            <a:r>
              <a:rPr lang="en-US" sz="1900" b="1" dirty="0" smtClean="0"/>
              <a:t>source.</a:t>
            </a:r>
            <a:endParaRPr lang="en-US" sz="1900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900" dirty="0"/>
              <a:t>Studying game reviews can </a:t>
            </a:r>
            <a:r>
              <a:rPr lang="en-US" sz="1900" b="1" dirty="0"/>
              <a:t>help game developers better understand </a:t>
            </a:r>
            <a:r>
              <a:rPr lang="en-US" sz="1900" b="1" dirty="0" smtClean="0"/>
              <a:t>gaming bugs, user concerns</a:t>
            </a:r>
            <a:r>
              <a:rPr lang="en-US" sz="1900" dirty="0" smtClean="0"/>
              <a:t> </a:t>
            </a:r>
            <a:r>
              <a:rPr lang="en-US" sz="1900" dirty="0"/>
              <a:t>and further improve the user-perceived quality of </a:t>
            </a:r>
            <a:r>
              <a:rPr lang="en-US" sz="1900" dirty="0" smtClean="0"/>
              <a:t>games.</a:t>
            </a:r>
            <a:endParaRPr lang="en-US" sz="19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900" dirty="0"/>
              <a:t>There must be an </a:t>
            </a:r>
            <a:r>
              <a:rPr lang="en-US" sz="1900" b="1" dirty="0"/>
              <a:t>automated mechanism which analyses the game reviews then generate bug report from it</a:t>
            </a:r>
            <a:r>
              <a:rPr lang="en-US" sz="1900" dirty="0"/>
              <a:t>. E.g. identification and classification of </a:t>
            </a:r>
            <a:r>
              <a:rPr lang="en-US" sz="1900" dirty="0" smtClean="0"/>
              <a:t>bugs.</a:t>
            </a:r>
            <a:endParaRPr lang="en-US" sz="19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900" dirty="0"/>
              <a:t>It’s the </a:t>
            </a:r>
            <a:r>
              <a:rPr lang="en-US" sz="1900" dirty="0" smtClean="0"/>
              <a:t>an </a:t>
            </a:r>
            <a:r>
              <a:rPr lang="en-US" sz="1900" dirty="0"/>
              <a:t>emerging </a:t>
            </a:r>
            <a:r>
              <a:rPr lang="en-US" sz="1900" dirty="0" smtClean="0"/>
              <a:t>research area </a:t>
            </a:r>
            <a:r>
              <a:rPr lang="en-US" sz="1900" dirty="0"/>
              <a:t>of software engineering only few studies </a:t>
            </a:r>
            <a:r>
              <a:rPr lang="en-US" sz="1900" dirty="0" smtClean="0"/>
              <a:t>have yet been published.</a:t>
            </a:r>
            <a:endParaRPr lang="en-US" sz="1900" dirty="0"/>
          </a:p>
          <a:p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900" dirty="0" smtClean="0"/>
              <a:t>Initial work had only identified the game bugs related categories but </a:t>
            </a:r>
            <a:r>
              <a:rPr lang="en-US" sz="1900" dirty="0" smtClean="0"/>
              <a:t>limited scientific </a:t>
            </a:r>
            <a:r>
              <a:rPr lang="en-US" sz="1900" dirty="0" smtClean="0"/>
              <a:t>work </a:t>
            </a:r>
            <a:r>
              <a:rPr lang="en-US" sz="1900" dirty="0" smtClean="0"/>
              <a:t>exist </a:t>
            </a:r>
            <a:r>
              <a:rPr lang="en-US" sz="1900" dirty="0" smtClean="0"/>
              <a:t>on </a:t>
            </a:r>
            <a:r>
              <a:rPr lang="en-US" sz="1900" dirty="0" smtClean="0"/>
              <a:t>automated bug identification and classification.</a:t>
            </a:r>
            <a:endParaRPr lang="en-US" sz="1900" dirty="0" smtClean="0"/>
          </a:p>
          <a:p>
            <a:pPr algn="just"/>
            <a:r>
              <a:rPr lang="en-US" sz="1900" dirty="0" smtClean="0"/>
              <a:t>Although automated bug identification from game review is inherently a </a:t>
            </a:r>
            <a:r>
              <a:rPr lang="en-US" sz="1900" b="1" dirty="0" smtClean="0"/>
              <a:t>multi-level and multi-label classification </a:t>
            </a:r>
            <a:r>
              <a:rPr lang="en-US" sz="1900" dirty="0" smtClean="0"/>
              <a:t>problem. However existing studies have rather focused on relatively simpler problem formulation.</a:t>
            </a:r>
            <a:endParaRPr lang="en-US" sz="1900" dirty="0" smtClean="0"/>
          </a:p>
          <a:p>
            <a:pPr algn="just"/>
            <a:r>
              <a:rPr lang="en-US" sz="1900" dirty="0" smtClean="0"/>
              <a:t>One </a:t>
            </a:r>
            <a:r>
              <a:rPr lang="en-US" sz="1900" dirty="0" smtClean="0"/>
              <a:t>review can fall in more then one categories e.g. </a:t>
            </a:r>
            <a:r>
              <a:rPr lang="en-US" sz="1900" b="1" dirty="0" smtClean="0"/>
              <a:t>one review can contain both the bugs of invalid positioning and artificial </a:t>
            </a:r>
            <a:r>
              <a:rPr lang="en-US" sz="1900" b="1" dirty="0" smtClean="0"/>
              <a:t>stupidity.</a:t>
            </a:r>
          </a:p>
          <a:p>
            <a:pPr algn="just"/>
            <a:r>
              <a:rPr lang="en-US" sz="1900" dirty="0" smtClean="0"/>
              <a:t>This research aims at providing a comprehensive coverage of diverse categories of gaming bugs.</a:t>
            </a:r>
            <a:endParaRPr lang="en-US" sz="19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review of EAG(Early Access games)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08" y="1981200"/>
            <a:ext cx="6277383" cy="340456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36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review of EAG(Early Access games)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33600"/>
            <a:ext cx="6325302" cy="324426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What </a:t>
            </a:r>
            <a:r>
              <a:rPr lang="en-US" sz="2400" dirty="0"/>
              <a:t>customers and users think and how they feel about a game is a central piece to drive </a:t>
            </a:r>
            <a:r>
              <a:rPr lang="en-US" sz="2400" b="1" dirty="0"/>
              <a:t>the decision-making </a:t>
            </a:r>
            <a:r>
              <a:rPr lang="en-US" sz="2400" b="1" dirty="0" smtClean="0"/>
              <a:t>process</a:t>
            </a:r>
          </a:p>
          <a:p>
            <a:pPr algn="just"/>
            <a:r>
              <a:rPr lang="en-US" sz="2400" dirty="0"/>
              <a:t>Studying gamer reviews </a:t>
            </a:r>
            <a:r>
              <a:rPr lang="en-US" sz="2400" dirty="0" smtClean="0"/>
              <a:t>can make the life of the developers easy by giving the knowledge what user need</a:t>
            </a:r>
          </a:p>
          <a:p>
            <a:pPr algn="just"/>
            <a:r>
              <a:rPr lang="en-US" sz="2400" dirty="0" smtClean="0"/>
              <a:t>Bugs </a:t>
            </a:r>
            <a:r>
              <a:rPr lang="en-US" sz="2400" dirty="0"/>
              <a:t>that persist into releases of video games can have </a:t>
            </a:r>
            <a:r>
              <a:rPr lang="en-US" sz="2400" b="1" dirty="0"/>
              <a:t>negative impacts on both developers and </a:t>
            </a:r>
            <a:r>
              <a:rPr lang="en-US" sz="2400" b="1" dirty="0" smtClean="0"/>
              <a:t>users</a:t>
            </a:r>
          </a:p>
          <a:p>
            <a:pPr algn="just"/>
            <a:r>
              <a:rPr lang="en-US" sz="2400" dirty="0" smtClean="0"/>
              <a:t>Particular </a:t>
            </a:r>
            <a:r>
              <a:rPr lang="en-US" sz="2400" dirty="0"/>
              <a:t>aspects of testing in game development can lead to difficulties in effectively catching these missed </a:t>
            </a:r>
            <a:r>
              <a:rPr lang="en-US" sz="2400" dirty="0" smtClean="0"/>
              <a:t>bugs</a:t>
            </a:r>
          </a:p>
          <a:p>
            <a:pPr algn="just"/>
            <a:r>
              <a:rPr lang="en-US" sz="2400" dirty="0" smtClean="0"/>
              <a:t>Bugs re-occur even after updating the 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5825-E33A-4B7C-9580-23719C79F197}" type="datetime1">
              <a:rPr lang="en-US" smtClean="0"/>
              <a:t>9/25/2021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Negative reviews does not provide the occurrence of the bugs</a:t>
            </a:r>
          </a:p>
          <a:p>
            <a:pPr algn="just"/>
            <a:r>
              <a:rPr lang="en-US" sz="2400" dirty="0" smtClean="0"/>
              <a:t>A </a:t>
            </a:r>
            <a:r>
              <a:rPr lang="en-US" sz="2400" b="1" dirty="0" smtClean="0"/>
              <a:t>automated</a:t>
            </a:r>
            <a:r>
              <a:rPr lang="en-US" sz="2400" dirty="0" smtClean="0"/>
              <a:t> </a:t>
            </a:r>
            <a:r>
              <a:rPr lang="en-US" sz="2400" b="1" dirty="0" smtClean="0"/>
              <a:t>bug </a:t>
            </a:r>
            <a:r>
              <a:rPr lang="en-US" sz="2400" b="1" dirty="0" smtClean="0"/>
              <a:t>identification and reporting mechanism </a:t>
            </a:r>
            <a:r>
              <a:rPr lang="en-US" sz="2400" dirty="0" smtClean="0"/>
              <a:t>is needed which can help developers to understand the categories of bugs in games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7495"/>
              </p:ext>
            </p:extLst>
          </p:nvPr>
        </p:nvGraphicFramePr>
        <p:xfrm>
          <a:off x="493363" y="1143000"/>
          <a:ext cx="8229600" cy="659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13065785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2420201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97750669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927933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Bugs 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84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Unity</a:t>
                      </a:r>
                      <a:r>
                        <a:rPr lang="en-US" baseline="0" dirty="0" smtClean="0"/>
                        <a:t> Linter : static analysis 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 smells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baseline="0" dirty="0" smtClean="0"/>
                        <a:t>games( Performance smells, Maintainability smells, Behavioral smells)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Unity Linter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4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Bug Taxonomy, Bug</a:t>
                      </a:r>
                      <a:r>
                        <a:rPr lang="en-US" baseline="0" dirty="0" smtClean="0"/>
                        <a:t> frequency analysis through an industrial survey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bugs e.g.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position</a:t>
                      </a:r>
                      <a:r>
                        <a:rPr lang="en-US" baseline="0" dirty="0" smtClean="0"/>
                        <a:t> error, reload, glitches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Agreement</a:t>
                      </a:r>
                      <a:r>
                        <a:rPr lang="en-US" baseline="0" dirty="0" smtClean="0"/>
                        <a:t> level, bug severity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7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Bug taxonomy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Temporal</a:t>
                      </a:r>
                      <a:r>
                        <a:rPr lang="en-US" baseline="0" dirty="0" smtClean="0"/>
                        <a:t> and non temporal bugs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Taxonomy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8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and release notes based bug</a:t>
                      </a:r>
                      <a:r>
                        <a:rPr lang="en-US" baseline="0" dirty="0" smtClean="0"/>
                        <a:t> identification approach for STEAM engine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of time user spent</a:t>
                      </a:r>
                      <a:r>
                        <a:rPr lang="en-US" baseline="0" dirty="0" smtClean="0"/>
                        <a:t> while playing a game,</a:t>
                      </a:r>
                    </a:p>
                    <a:p>
                      <a:r>
                        <a:rPr lang="en-US" baseline="0" dirty="0" smtClean="0"/>
                        <a:t>comparison between mobile app reviews and game 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39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1357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868</Words>
  <Application>Microsoft Office PowerPoint</Application>
  <PresentationFormat>On-screen Show (4:3)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Automated Bugs Identification Through Early Access Game Review (EAGR) Analytics On Game Distribution Platforms</vt:lpstr>
      <vt:lpstr>Background</vt:lpstr>
      <vt:lpstr>Motivation</vt:lpstr>
      <vt:lpstr>Motivation</vt:lpstr>
      <vt:lpstr>Example review of EAG(Early Access games)</vt:lpstr>
      <vt:lpstr>Example review of EAG(Early Access games)</vt:lpstr>
      <vt:lpstr>Introduction</vt:lpstr>
      <vt:lpstr>Introduction</vt:lpstr>
      <vt:lpstr>Literature Review</vt:lpstr>
      <vt:lpstr>Research proposal/questions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Naveed</dc:creator>
  <cp:lastModifiedBy>John Wick</cp:lastModifiedBy>
  <cp:revision>71</cp:revision>
  <dcterms:created xsi:type="dcterms:W3CDTF">2020-01-31T10:04:41Z</dcterms:created>
  <dcterms:modified xsi:type="dcterms:W3CDTF">2021-09-25T07:46:36Z</dcterms:modified>
</cp:coreProperties>
</file>