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1B97B-A22A-4EBF-AF8D-D913A546D975}" v="2" dt="2021-02-04T01:01:1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" userId="d67ace8a11cdcd31" providerId="LiveId" clId="{D861B97B-A22A-4EBF-AF8D-D913A546D975}"/>
    <pc:docChg chg="custSel addSld modSld">
      <pc:chgData name="Ali" userId="d67ace8a11cdcd31" providerId="LiveId" clId="{D861B97B-A22A-4EBF-AF8D-D913A546D975}" dt="2021-02-04T01:01:06.108" v="5" actId="962"/>
      <pc:docMkLst>
        <pc:docMk/>
      </pc:docMkLst>
      <pc:sldChg chg="addSp delSp modSp new mod">
        <pc:chgData name="Ali" userId="d67ace8a11cdcd31" providerId="LiveId" clId="{D861B97B-A22A-4EBF-AF8D-D913A546D975}" dt="2021-02-04T01:01:06.108" v="5" actId="962"/>
        <pc:sldMkLst>
          <pc:docMk/>
          <pc:sldMk cId="1700681223" sldId="256"/>
        </pc:sldMkLst>
        <pc:spChg chg="del">
          <ac:chgData name="Ali" userId="d67ace8a11cdcd31" providerId="LiveId" clId="{D861B97B-A22A-4EBF-AF8D-D913A546D975}" dt="2021-02-04T00:58:59.302" v="1" actId="478"/>
          <ac:spMkLst>
            <pc:docMk/>
            <pc:sldMk cId="1700681223" sldId="256"/>
            <ac:spMk id="2" creationId="{8E19D332-597E-40BB-9C38-C1A72E07D912}"/>
          </ac:spMkLst>
        </pc:spChg>
        <pc:spChg chg="del">
          <ac:chgData name="Ali" userId="d67ace8a11cdcd31" providerId="LiveId" clId="{D861B97B-A22A-4EBF-AF8D-D913A546D975}" dt="2021-02-04T00:59:02.013" v="2" actId="478"/>
          <ac:spMkLst>
            <pc:docMk/>
            <pc:sldMk cId="1700681223" sldId="256"/>
            <ac:spMk id="3" creationId="{D3E9C0F2-ECCD-4EA4-BFDD-AD228D297E4C}"/>
          </ac:spMkLst>
        </pc:spChg>
        <pc:picChg chg="add mod">
          <ac:chgData name="Ali" userId="d67ace8a11cdcd31" providerId="LiveId" clId="{D861B97B-A22A-4EBF-AF8D-D913A546D975}" dt="2021-02-04T01:01:06.108" v="5" actId="962"/>
          <ac:picMkLst>
            <pc:docMk/>
            <pc:sldMk cId="1700681223" sldId="256"/>
            <ac:picMk id="5" creationId="{FE7ACC8D-7F42-48BD-8C34-B1FE23A391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5EA9-CF59-4BC3-8E82-2D5186B8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EA28D-4073-4739-9F7A-2E8F0084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23B5-FACD-4EC8-8D9E-5C88B87A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8733-6885-49BA-A7F5-167B13EF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7B24-DEE8-4E61-B8E8-AB7FA28C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1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2E03-9E7B-4239-928B-2AAF0C93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D0B95-A59B-4049-876C-B3427D1D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6EDD1-1A91-4D80-A7DD-AA932072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CB12-900F-4AD4-A94B-1F388E22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0967-7E41-4A81-861E-A7BB3569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0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943FB-4865-4F9F-B21F-5C310DD7C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F4D82-7B14-4537-AAE5-8F1E4D90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B03F-4161-428B-8A2B-E7AC0CAB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BD2A-39A5-4958-BD6A-33A3C0D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C5CC-3374-4ED0-96AC-71CD8FDC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7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63-67AF-4DF6-B6C2-EA673918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F0C5-A178-40B1-BDD4-733AF89A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25A0-9D84-4F87-87E5-C805636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9506-7644-40B0-92C9-FB976AF1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74E9-5F55-4E0F-8D11-6E7FDDE6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7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814-1488-43B3-950E-88326919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515B-E86D-4D7B-962E-AA24C974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B212-F8D8-450D-B265-51E0F75B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CE2B-8A73-4FB2-8A7D-47A354FE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A28F-1A91-4DE8-B5E0-D60C3982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4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380D-EF71-4010-B54D-404DFF8D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23AB-E3AB-4F4D-82A8-D01B7484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397F-BF61-46B0-8589-6CC6C406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FB69D-34D1-4BCC-9B68-97C34910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A7F5-852D-4D8A-8F88-38A14C72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DC28-6541-431B-B43D-15778F91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9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389C-6091-4422-A8A9-18A40408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021B-FEB3-4E90-B18A-1376459D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8971F-74A3-4A3B-A916-23AD430AA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673B-ADDC-4E2F-A825-9A8DAB89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1A670-9DE2-4D6E-871F-7CB9F428F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46509-710E-417D-96B9-942F506F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BD63D-8E98-46E7-8E35-F2AB474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82207-0B24-4D8D-AC26-812F63FB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1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A417-971D-4587-A476-7DE2B6D9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257C3-958B-486E-AD4A-29445FBE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3A95C-8CB6-46A3-AFDA-70A3D69D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7FCE2-3A73-4B8A-8E8C-D1D0EB61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71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27B48-2F9B-41A8-9FCA-5F198E3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92F8B-27AB-4801-92C2-B54E4C20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07CE-3279-4A01-B0AA-737E1A25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7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696A-4596-452C-8015-379C6C4B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1381-BDF3-4FD7-A3BF-B4B248B2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65EEC-F623-4634-B8B6-68A64B0F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05938-A63F-4898-B058-C7BB0F7F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2357-07C6-466B-BB79-7DCA854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BF50-A352-45FA-B059-3AEA5CF6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2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667D-DD49-4C91-83F2-B8EDE6B4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C878-5049-4BC1-B588-6743CD003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BDAFE-7C2C-428D-8577-5E429FCCA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148F4-1F2F-4321-8D87-D924585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DFB0-3AED-4817-B883-E01966DC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97514-05F6-46C3-B328-5F2B8D4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ABD2-EB4E-40EE-AD60-DC23CC07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03EE-34A6-4DBD-89B8-7C2C91C3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A746-313F-4EF3-A6A6-C88FF058D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1AB9-EADF-4B17-9987-74BC9A360917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AAF9-FC03-4DBC-BE5C-2A5AD35AD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F864-B6BA-4ABA-A332-C13E3583D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BA98-1CC7-4C2B-BC21-CBCC01648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98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E7ACC8D-7F42-48BD-8C34-B1FE23A391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1</cp:revision>
  <dcterms:created xsi:type="dcterms:W3CDTF">2021-02-04T00:58:53Z</dcterms:created>
  <dcterms:modified xsi:type="dcterms:W3CDTF">2021-02-04T01:01:29Z</dcterms:modified>
</cp:coreProperties>
</file>