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4B4-2113-4988-862A-23113E047F63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5F87-ABA5-4479-999D-EA561AC8A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54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PRINCIPLES OF DESIGN 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used in</a:t>
            </a:r>
            <a:endParaRPr lang="en-US" sz="7200" dirty="0">
              <a:solidFill>
                <a:schemeClr val="tx2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29000" y="3657600"/>
            <a:ext cx="2362200" cy="17526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 smtClean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Lr</a:t>
            </a:r>
            <a:endParaRPr lang="en-US" sz="9600" b="1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8666" y="5334000"/>
            <a:ext cx="253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MOBILE</a:t>
            </a:r>
            <a:endParaRPr lang="en-US" sz="4400" b="1" dirty="0">
              <a:solidFill>
                <a:schemeClr val="tx2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1894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3124200" cy="63472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3657600" y="22098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62400" y="2209800"/>
            <a:ext cx="0" cy="16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657600" y="38100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133600"/>
            <a:ext cx="4419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image is the focal point. It creates </a:t>
            </a:r>
            <a:r>
              <a:rPr lang="en-US" b="1" dirty="0" smtClean="0"/>
              <a:t>emphasis.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57600" y="57150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57150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657600" y="60960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4800" y="5562600"/>
            <a:ext cx="4648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Emphasis</a:t>
            </a:r>
            <a:r>
              <a:rPr lang="en-US" dirty="0" smtClean="0"/>
              <a:t> on the icon because of the use of blue color.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191869"/>
            <a:ext cx="4648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Minimal icons usage with ease of use shows </a:t>
            </a:r>
            <a:r>
              <a:rPr lang="en-US" b="1" dirty="0" smtClean="0"/>
              <a:t>simplicity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581400" y="304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304800"/>
            <a:ext cx="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581400" y="685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67200" y="3048000"/>
            <a:ext cx="44196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 creates a mirror image and both the sides are equally </a:t>
            </a:r>
            <a:r>
              <a:rPr lang="en-US" b="1" dirty="0" smtClean="0"/>
              <a:t>balanced</a:t>
            </a:r>
            <a:r>
              <a:rPr lang="en-US" dirty="0" smtClean="0"/>
              <a:t>. It shows symmetrical design.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18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04800"/>
            <a:ext cx="3216688" cy="6324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6934200" y="990600"/>
            <a:ext cx="19812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App has made it easy to use with minimal text. The icons are simple and easy to understand. It is showing </a:t>
            </a:r>
            <a:r>
              <a:rPr lang="en-US" b="1" dirty="0" smtClean="0"/>
              <a:t>simplicity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00800" y="6858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685800"/>
            <a:ext cx="0" cy="281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400800" y="35052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" y="838200"/>
            <a:ext cx="22860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icons seems to be of same family. It shows </a:t>
            </a:r>
            <a:r>
              <a:rPr lang="en-US" b="1" dirty="0" smtClean="0"/>
              <a:t>unity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90800" y="685800"/>
            <a:ext cx="0" cy="281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590800" y="35052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90800" y="6858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2057400"/>
            <a:ext cx="22860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Showing </a:t>
            </a:r>
            <a:r>
              <a:rPr lang="en-US" b="1" dirty="0" smtClean="0"/>
              <a:t>emphasis</a:t>
            </a:r>
            <a:r>
              <a:rPr lang="en-US" dirty="0" smtClean="0"/>
              <a:t> by the use of lighter shade on this icon.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90800" y="24384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19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2988431" cy="60526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4114800" y="2362200"/>
            <a:ext cx="4648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elements are in </a:t>
            </a:r>
            <a:r>
              <a:rPr lang="en-US" b="1" dirty="0" smtClean="0"/>
              <a:t>rhythm</a:t>
            </a:r>
            <a:r>
              <a:rPr lang="en-US" dirty="0" smtClean="0"/>
              <a:t>. It is showing the repetition of similar elements of design.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4202668"/>
            <a:ext cx="4648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Minimal use of text showing </a:t>
            </a:r>
            <a:r>
              <a:rPr lang="en-US" b="1" dirty="0" smtClean="0"/>
              <a:t>simplicity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3276600"/>
            <a:ext cx="4648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This option for editing photos is the focal point. It creates </a:t>
            </a:r>
            <a:r>
              <a:rPr lang="en-US" b="1" dirty="0" smtClean="0"/>
              <a:t>emphasis.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0" y="2590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62400" y="2590800"/>
            <a:ext cx="0" cy="17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10000" y="43434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19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81000"/>
            <a:ext cx="2949346" cy="60198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4495800" y="4953000"/>
            <a:ext cx="4038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Highlighting </a:t>
            </a:r>
            <a:r>
              <a:rPr lang="en-US" dirty="0"/>
              <a:t>the options is putting more </a:t>
            </a:r>
            <a:r>
              <a:rPr lang="en-US" b="1" dirty="0"/>
              <a:t>emphasis</a:t>
            </a:r>
            <a:r>
              <a:rPr lang="en-US" dirty="0"/>
              <a:t> on </a:t>
            </a:r>
            <a:r>
              <a:rPr lang="en-US" dirty="0" smtClean="0"/>
              <a:t>it.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62400" y="44958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1000" y="4495800"/>
            <a:ext cx="0" cy="167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62400" y="61722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19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8600"/>
            <a:ext cx="3114796" cy="6248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4267200" y="4800600"/>
            <a:ext cx="45720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The elements are in </a:t>
            </a:r>
            <a:r>
              <a:rPr lang="en-US" b="1" dirty="0" smtClean="0"/>
              <a:t>rhythm</a:t>
            </a:r>
            <a:r>
              <a:rPr lang="en-US" dirty="0" smtClean="0"/>
              <a:t>. It is showing the repetition of similar elements of design.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828800"/>
            <a:ext cx="45720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This image is the focal point. It creates </a:t>
            </a:r>
            <a:r>
              <a:rPr lang="en-US" b="1" dirty="0" smtClean="0"/>
              <a:t>emphasis.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0" y="304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62400" y="304800"/>
            <a:ext cx="0" cy="373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10000" y="40386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0000" y="44958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62400" y="4495800"/>
            <a:ext cx="0" cy="1219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0000" y="571500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10-12 at 2.18.18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3037965" cy="6574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4114800" y="3011269"/>
            <a:ext cx="4648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It creates a mirror image and both the sides are equally </a:t>
            </a:r>
            <a:r>
              <a:rPr lang="en-US" b="1" dirty="0" smtClean="0"/>
              <a:t>balanced</a:t>
            </a:r>
            <a:r>
              <a:rPr lang="en-US" dirty="0" smtClean="0"/>
              <a:t>. It shows symmetrical design.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19812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86200" y="1981200"/>
            <a:ext cx="0" cy="403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57600" y="60198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4800" y="4495800"/>
            <a:ext cx="47244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each tile</a:t>
            </a:r>
            <a:r>
              <a:rPr lang="en-US" b="1" dirty="0" smtClean="0"/>
              <a:t> proportion </a:t>
            </a:r>
            <a:r>
              <a:rPr lang="en-US" dirty="0" smtClean="0"/>
              <a:t>is the same. The size of each tile is the same.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81400" y="17526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14800" y="725269"/>
            <a:ext cx="4648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Highlighting the options is putting more </a:t>
            </a:r>
            <a:r>
              <a:rPr lang="en-US" b="1" dirty="0" smtClean="0"/>
              <a:t>emphasis</a:t>
            </a:r>
            <a:r>
              <a:rPr lang="en-US" dirty="0" smtClean="0"/>
              <a:t> on it.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581400" y="9906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14800" y="1524000"/>
            <a:ext cx="4648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element is in </a:t>
            </a:r>
            <a:r>
              <a:rPr lang="en-US" b="1" dirty="0" smtClean="0"/>
              <a:t>rhythm</a:t>
            </a:r>
            <a:r>
              <a:rPr lang="en-US" dirty="0" smtClean="0"/>
              <a:t>. It is showing the repetition of similar element of design.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10-12 at 2.18.18 P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3056096" cy="66141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3581400" y="1295400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1752600"/>
            <a:ext cx="47244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each tile</a:t>
            </a:r>
            <a:r>
              <a:rPr lang="en-US" b="1" dirty="0" smtClean="0"/>
              <a:t> proportion </a:t>
            </a:r>
            <a:r>
              <a:rPr lang="en-US" dirty="0" smtClean="0"/>
              <a:t>is the same. The size of each tile is the same.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" y="1295400"/>
            <a:ext cx="0" cy="472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581400" y="6019800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67200" y="3849469"/>
            <a:ext cx="47244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elements are in </a:t>
            </a:r>
            <a:r>
              <a:rPr lang="en-US" b="1" dirty="0" smtClean="0"/>
              <a:t>rhythm</a:t>
            </a:r>
            <a:r>
              <a:rPr lang="en-US" dirty="0" smtClean="0"/>
              <a:t>. It is showing the repetition of similar elements of design.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81400" y="6324600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1000" y="6019800"/>
            <a:ext cx="48006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 has made it easy to use with minimal text. It is showing </a:t>
            </a:r>
            <a:r>
              <a:rPr lang="en-US" b="1" dirty="0" smtClean="0"/>
              <a:t>simplicity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286000"/>
            <a:ext cx="5206490" cy="15696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9600" b="1" dirty="0" err="1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Thankyou</a:t>
            </a:r>
            <a:endParaRPr lang="en-US" sz="9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81800" y="6211669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Name – Alisha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Hussain</a:t>
            </a:r>
            <a:r>
              <a:rPr lang="en-US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SAP ID - 1000016298</a:t>
            </a:r>
            <a:endParaRPr 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301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</cp:revision>
  <dcterms:created xsi:type="dcterms:W3CDTF">2021-10-19T22:46:46Z</dcterms:created>
  <dcterms:modified xsi:type="dcterms:W3CDTF">2021-10-20T07:43:41Z</dcterms:modified>
</cp:coreProperties>
</file>