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9" r:id="rId5"/>
    <p:sldId id="261" r:id="rId6"/>
    <p:sldId id="264" r:id="rId7"/>
    <p:sldId id="265" r:id="rId8"/>
    <p:sldId id="266" r:id="rId9"/>
    <p:sldId id="267" r:id="rId10"/>
    <p:sldId id="260" r:id="rId11"/>
    <p:sldId id="262" r:id="rId12"/>
    <p:sldId id="263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BFE40-4C7B-44AE-8384-6F425161567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7C3520-1565-48F0-B860-28DFCD5BBF63}">
      <dgm:prSet/>
      <dgm:spPr/>
      <dgm:t>
        <a:bodyPr/>
        <a:lstStyle/>
        <a:p>
          <a:pPr>
            <a:defRPr b="1"/>
          </a:pPr>
          <a:r>
            <a:rPr lang="en-US"/>
            <a:t>Aamrah implemented the following design patterns :</a:t>
          </a:r>
        </a:p>
      </dgm:t>
    </dgm:pt>
    <dgm:pt modelId="{9C1105D2-A124-4032-A2B9-8FCAD1226245}" type="parTrans" cxnId="{4DF6D941-2A18-406A-A2C3-B18411B43156}">
      <dgm:prSet/>
      <dgm:spPr/>
      <dgm:t>
        <a:bodyPr/>
        <a:lstStyle/>
        <a:p>
          <a:endParaRPr lang="en-US"/>
        </a:p>
      </dgm:t>
    </dgm:pt>
    <dgm:pt modelId="{3544AB60-A8D3-404E-8B2D-9389D9521805}" type="sibTrans" cxnId="{4DF6D941-2A18-406A-A2C3-B18411B43156}">
      <dgm:prSet/>
      <dgm:spPr/>
      <dgm:t>
        <a:bodyPr/>
        <a:lstStyle/>
        <a:p>
          <a:endParaRPr lang="en-US"/>
        </a:p>
      </dgm:t>
    </dgm:pt>
    <dgm:pt modelId="{A75FB202-D57D-4E91-A3BF-047552F5E04F}">
      <dgm:prSet/>
      <dgm:spPr/>
      <dgm:t>
        <a:bodyPr/>
        <a:lstStyle/>
        <a:p>
          <a:r>
            <a:rPr lang="en-US"/>
            <a:t>State</a:t>
          </a:r>
        </a:p>
      </dgm:t>
    </dgm:pt>
    <dgm:pt modelId="{CFFDA6A6-D436-4B02-8ABB-A501A14A2DB9}" type="parTrans" cxnId="{7D537B17-BEC2-45E0-8528-509D9330092F}">
      <dgm:prSet/>
      <dgm:spPr/>
      <dgm:t>
        <a:bodyPr/>
        <a:lstStyle/>
        <a:p>
          <a:endParaRPr lang="en-US"/>
        </a:p>
      </dgm:t>
    </dgm:pt>
    <dgm:pt modelId="{6A3F338D-315F-43AC-848B-D937A4936475}" type="sibTrans" cxnId="{7D537B17-BEC2-45E0-8528-509D9330092F}">
      <dgm:prSet/>
      <dgm:spPr/>
      <dgm:t>
        <a:bodyPr/>
        <a:lstStyle/>
        <a:p>
          <a:endParaRPr lang="en-US"/>
        </a:p>
      </dgm:t>
    </dgm:pt>
    <dgm:pt modelId="{49F4BD32-9E22-4B84-8C9E-682C95C53233}">
      <dgm:prSet/>
      <dgm:spPr/>
      <dgm:t>
        <a:bodyPr/>
        <a:lstStyle/>
        <a:p>
          <a:r>
            <a:rPr lang="en-US"/>
            <a:t>Strategy</a:t>
          </a:r>
        </a:p>
      </dgm:t>
    </dgm:pt>
    <dgm:pt modelId="{67770CCA-7D72-4D80-8F2E-F4048532DBF7}" type="parTrans" cxnId="{270AA736-1913-4763-BF92-FF2776001B3A}">
      <dgm:prSet/>
      <dgm:spPr/>
      <dgm:t>
        <a:bodyPr/>
        <a:lstStyle/>
        <a:p>
          <a:endParaRPr lang="en-US"/>
        </a:p>
      </dgm:t>
    </dgm:pt>
    <dgm:pt modelId="{EA14A174-1E46-436A-8EFB-AF212BA90572}" type="sibTrans" cxnId="{270AA736-1913-4763-BF92-FF2776001B3A}">
      <dgm:prSet/>
      <dgm:spPr/>
      <dgm:t>
        <a:bodyPr/>
        <a:lstStyle/>
        <a:p>
          <a:endParaRPr lang="en-US"/>
        </a:p>
      </dgm:t>
    </dgm:pt>
    <dgm:pt modelId="{2646B12F-AC1A-4575-8477-1DBAA362A1EF}">
      <dgm:prSet/>
      <dgm:spPr/>
      <dgm:t>
        <a:bodyPr/>
        <a:lstStyle/>
        <a:p>
          <a:r>
            <a:rPr lang="en-US"/>
            <a:t>Command</a:t>
          </a:r>
        </a:p>
      </dgm:t>
    </dgm:pt>
    <dgm:pt modelId="{B1CD052C-8BE2-4F60-B331-B5ADAC351B07}" type="parTrans" cxnId="{B8C5153A-1F61-4D91-8646-EF2A3F23E7B9}">
      <dgm:prSet/>
      <dgm:spPr/>
      <dgm:t>
        <a:bodyPr/>
        <a:lstStyle/>
        <a:p>
          <a:endParaRPr lang="en-US"/>
        </a:p>
      </dgm:t>
    </dgm:pt>
    <dgm:pt modelId="{2E92B77D-0ADD-43DB-BDDA-654F3269B34D}" type="sibTrans" cxnId="{B8C5153A-1F61-4D91-8646-EF2A3F23E7B9}">
      <dgm:prSet/>
      <dgm:spPr/>
      <dgm:t>
        <a:bodyPr/>
        <a:lstStyle/>
        <a:p>
          <a:endParaRPr lang="en-US"/>
        </a:p>
      </dgm:t>
    </dgm:pt>
    <dgm:pt modelId="{4065AF0E-E587-44F6-A817-84249EAA756F}">
      <dgm:prSet/>
      <dgm:spPr/>
      <dgm:t>
        <a:bodyPr/>
        <a:lstStyle/>
        <a:p>
          <a:pPr>
            <a:defRPr b="1"/>
          </a:pPr>
          <a:r>
            <a:rPr lang="en-US"/>
            <a:t>Alisha implemented the following design patterns :</a:t>
          </a:r>
        </a:p>
      </dgm:t>
    </dgm:pt>
    <dgm:pt modelId="{28456DE2-5666-4447-8318-8010FBED5B8E}" type="parTrans" cxnId="{F5610961-97E9-4083-AC2E-9DD3F32B2A90}">
      <dgm:prSet/>
      <dgm:spPr/>
      <dgm:t>
        <a:bodyPr/>
        <a:lstStyle/>
        <a:p>
          <a:endParaRPr lang="en-US"/>
        </a:p>
      </dgm:t>
    </dgm:pt>
    <dgm:pt modelId="{0B885FC6-D8F8-435E-87B0-CC31EDB91730}" type="sibTrans" cxnId="{F5610961-97E9-4083-AC2E-9DD3F32B2A90}">
      <dgm:prSet/>
      <dgm:spPr/>
      <dgm:t>
        <a:bodyPr/>
        <a:lstStyle/>
        <a:p>
          <a:endParaRPr lang="en-US"/>
        </a:p>
      </dgm:t>
    </dgm:pt>
    <dgm:pt modelId="{16F92F14-00D8-413F-9C95-EF630D233C4C}">
      <dgm:prSet/>
      <dgm:spPr/>
      <dgm:t>
        <a:bodyPr/>
        <a:lstStyle/>
        <a:p>
          <a:r>
            <a:rPr lang="en-US"/>
            <a:t>Builder</a:t>
          </a:r>
        </a:p>
      </dgm:t>
    </dgm:pt>
    <dgm:pt modelId="{03A1E9F7-A2C0-47D7-86FF-A5F361116C5F}" type="parTrans" cxnId="{5B4F358E-64FA-427A-9916-F96BDBB299AD}">
      <dgm:prSet/>
      <dgm:spPr/>
      <dgm:t>
        <a:bodyPr/>
        <a:lstStyle/>
        <a:p>
          <a:endParaRPr lang="en-US"/>
        </a:p>
      </dgm:t>
    </dgm:pt>
    <dgm:pt modelId="{31646F99-7684-4FE9-9AE8-7163A9F50E98}" type="sibTrans" cxnId="{5B4F358E-64FA-427A-9916-F96BDBB299AD}">
      <dgm:prSet/>
      <dgm:spPr/>
      <dgm:t>
        <a:bodyPr/>
        <a:lstStyle/>
        <a:p>
          <a:endParaRPr lang="en-US"/>
        </a:p>
      </dgm:t>
    </dgm:pt>
    <dgm:pt modelId="{21F6E86A-C7C5-482F-AA9E-C226CF7D7E25}">
      <dgm:prSet/>
      <dgm:spPr/>
      <dgm:t>
        <a:bodyPr/>
        <a:lstStyle/>
        <a:p>
          <a:r>
            <a:rPr lang="en-US"/>
            <a:t>Bridge</a:t>
          </a:r>
        </a:p>
      </dgm:t>
    </dgm:pt>
    <dgm:pt modelId="{E8382F29-4AA1-427E-834B-A5B8BFD4D62E}" type="parTrans" cxnId="{D9C1C8F4-1A4F-4C4B-9DD0-E9EAB6D72F11}">
      <dgm:prSet/>
      <dgm:spPr/>
      <dgm:t>
        <a:bodyPr/>
        <a:lstStyle/>
        <a:p>
          <a:endParaRPr lang="en-US"/>
        </a:p>
      </dgm:t>
    </dgm:pt>
    <dgm:pt modelId="{47B509F1-954F-4070-9763-203CE40D020F}" type="sibTrans" cxnId="{D9C1C8F4-1A4F-4C4B-9DD0-E9EAB6D72F11}">
      <dgm:prSet/>
      <dgm:spPr/>
      <dgm:t>
        <a:bodyPr/>
        <a:lstStyle/>
        <a:p>
          <a:endParaRPr lang="en-US"/>
        </a:p>
      </dgm:t>
    </dgm:pt>
    <dgm:pt modelId="{8E6116BC-839D-45F6-8897-34EB2B586D40}">
      <dgm:prSet/>
      <dgm:spPr/>
      <dgm:t>
        <a:bodyPr/>
        <a:lstStyle/>
        <a:p>
          <a:r>
            <a:rPr lang="en-US"/>
            <a:t>Singleton</a:t>
          </a:r>
        </a:p>
      </dgm:t>
    </dgm:pt>
    <dgm:pt modelId="{42256AEB-613D-4FA0-B5E3-2631770B7413}" type="parTrans" cxnId="{D670E292-BE61-466B-98D1-75006835A6CD}">
      <dgm:prSet/>
      <dgm:spPr/>
      <dgm:t>
        <a:bodyPr/>
        <a:lstStyle/>
        <a:p>
          <a:endParaRPr lang="en-US"/>
        </a:p>
      </dgm:t>
    </dgm:pt>
    <dgm:pt modelId="{636E0213-FD2F-44D7-BF30-0CCADB228966}" type="sibTrans" cxnId="{D670E292-BE61-466B-98D1-75006835A6CD}">
      <dgm:prSet/>
      <dgm:spPr/>
      <dgm:t>
        <a:bodyPr/>
        <a:lstStyle/>
        <a:p>
          <a:endParaRPr lang="en-US"/>
        </a:p>
      </dgm:t>
    </dgm:pt>
    <dgm:pt modelId="{910EE8A6-810C-4E7F-A974-C63815073C6F}">
      <dgm:prSet/>
      <dgm:spPr/>
      <dgm:t>
        <a:bodyPr/>
        <a:lstStyle/>
        <a:p>
          <a:r>
            <a:rPr lang="en-US"/>
            <a:t>Factory</a:t>
          </a:r>
        </a:p>
      </dgm:t>
    </dgm:pt>
    <dgm:pt modelId="{64053AE2-3329-4AC6-8FE1-1034E1721E13}" type="parTrans" cxnId="{B35C8EDE-AE5A-4E5A-8AF8-61C6A5FA597E}">
      <dgm:prSet/>
      <dgm:spPr/>
      <dgm:t>
        <a:bodyPr/>
        <a:lstStyle/>
        <a:p>
          <a:endParaRPr lang="en-US"/>
        </a:p>
      </dgm:t>
    </dgm:pt>
    <dgm:pt modelId="{AE12F34A-6EFE-42B4-97A1-C85C621DE280}" type="sibTrans" cxnId="{B35C8EDE-AE5A-4E5A-8AF8-61C6A5FA597E}">
      <dgm:prSet/>
      <dgm:spPr/>
      <dgm:t>
        <a:bodyPr/>
        <a:lstStyle/>
        <a:p>
          <a:endParaRPr lang="en-US"/>
        </a:p>
      </dgm:t>
    </dgm:pt>
    <dgm:pt modelId="{0F9A5BB8-FB1A-4F4A-A257-ED562D840E82}">
      <dgm:prSet/>
      <dgm:spPr/>
      <dgm:t>
        <a:bodyPr/>
        <a:lstStyle/>
        <a:p>
          <a:r>
            <a:rPr lang="en-US"/>
            <a:t>Façade</a:t>
          </a:r>
        </a:p>
      </dgm:t>
    </dgm:pt>
    <dgm:pt modelId="{584C27ED-A44C-4D34-8178-A193DDAD847D}" type="parTrans" cxnId="{6E199AE0-5A52-434C-96A6-7B89CDC175E1}">
      <dgm:prSet/>
      <dgm:spPr/>
      <dgm:t>
        <a:bodyPr/>
        <a:lstStyle/>
        <a:p>
          <a:endParaRPr lang="en-US"/>
        </a:p>
      </dgm:t>
    </dgm:pt>
    <dgm:pt modelId="{B7E0F4C1-52E2-40CF-B7DE-598476BE37C4}" type="sibTrans" cxnId="{6E199AE0-5A52-434C-96A6-7B89CDC175E1}">
      <dgm:prSet/>
      <dgm:spPr/>
      <dgm:t>
        <a:bodyPr/>
        <a:lstStyle/>
        <a:p>
          <a:endParaRPr lang="en-US"/>
        </a:p>
      </dgm:t>
    </dgm:pt>
    <dgm:pt modelId="{33CA8B38-45DA-4B62-A3AA-9D7306C6672A}" type="pres">
      <dgm:prSet presAssocID="{4CCBFE40-4C7B-44AE-8384-6F4251615674}" presName="root" presStyleCnt="0">
        <dgm:presLayoutVars>
          <dgm:dir/>
          <dgm:resizeHandles val="exact"/>
        </dgm:presLayoutVars>
      </dgm:prSet>
      <dgm:spPr/>
    </dgm:pt>
    <dgm:pt modelId="{30B6E92E-502D-4CA6-B47E-CC8D9C9D27EA}" type="pres">
      <dgm:prSet presAssocID="{FF7C3520-1565-48F0-B860-28DFCD5BBF63}" presName="compNode" presStyleCnt="0"/>
      <dgm:spPr/>
    </dgm:pt>
    <dgm:pt modelId="{EB9C9C0E-DE12-4CC5-A5E9-E01794A49448}" type="pres">
      <dgm:prSet presAssocID="{FF7C3520-1565-48F0-B860-28DFCD5BBF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A26465D-B3C2-48B8-94D7-F3CEDAA5146C}" type="pres">
      <dgm:prSet presAssocID="{FF7C3520-1565-48F0-B860-28DFCD5BBF63}" presName="iconSpace" presStyleCnt="0"/>
      <dgm:spPr/>
    </dgm:pt>
    <dgm:pt modelId="{C4EBF2BD-2C11-42FE-B946-D866F3F52EA9}" type="pres">
      <dgm:prSet presAssocID="{FF7C3520-1565-48F0-B860-28DFCD5BBF63}" presName="parTx" presStyleLbl="revTx" presStyleIdx="0" presStyleCnt="4">
        <dgm:presLayoutVars>
          <dgm:chMax val="0"/>
          <dgm:chPref val="0"/>
        </dgm:presLayoutVars>
      </dgm:prSet>
      <dgm:spPr/>
    </dgm:pt>
    <dgm:pt modelId="{EBB2FE93-75CB-4B2A-B8CD-6DAB98A67AC0}" type="pres">
      <dgm:prSet presAssocID="{FF7C3520-1565-48F0-B860-28DFCD5BBF63}" presName="txSpace" presStyleCnt="0"/>
      <dgm:spPr/>
    </dgm:pt>
    <dgm:pt modelId="{92A25EA1-DEE3-479F-828E-324AF74B4E9D}" type="pres">
      <dgm:prSet presAssocID="{FF7C3520-1565-48F0-B860-28DFCD5BBF63}" presName="desTx" presStyleLbl="revTx" presStyleIdx="1" presStyleCnt="4">
        <dgm:presLayoutVars/>
      </dgm:prSet>
      <dgm:spPr/>
    </dgm:pt>
    <dgm:pt modelId="{88EBD079-1D9C-4B18-AA19-8410742AD378}" type="pres">
      <dgm:prSet presAssocID="{3544AB60-A8D3-404E-8B2D-9389D9521805}" presName="sibTrans" presStyleCnt="0"/>
      <dgm:spPr/>
    </dgm:pt>
    <dgm:pt modelId="{3726F9EB-7C64-49D7-B44B-C2ED690126F4}" type="pres">
      <dgm:prSet presAssocID="{4065AF0E-E587-44F6-A817-84249EAA756F}" presName="compNode" presStyleCnt="0"/>
      <dgm:spPr/>
    </dgm:pt>
    <dgm:pt modelId="{1E5BE774-3426-4A42-8E15-6C7BDE2DB1CE}" type="pres">
      <dgm:prSet presAssocID="{4065AF0E-E587-44F6-A817-84249EAA75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ACC14F0-48EB-4AD4-9FEB-995046E35DCE}" type="pres">
      <dgm:prSet presAssocID="{4065AF0E-E587-44F6-A817-84249EAA756F}" presName="iconSpace" presStyleCnt="0"/>
      <dgm:spPr/>
    </dgm:pt>
    <dgm:pt modelId="{6A04C98B-E757-4BC8-AF40-572FE9C40367}" type="pres">
      <dgm:prSet presAssocID="{4065AF0E-E587-44F6-A817-84249EAA756F}" presName="parTx" presStyleLbl="revTx" presStyleIdx="2" presStyleCnt="4">
        <dgm:presLayoutVars>
          <dgm:chMax val="0"/>
          <dgm:chPref val="0"/>
        </dgm:presLayoutVars>
      </dgm:prSet>
      <dgm:spPr/>
    </dgm:pt>
    <dgm:pt modelId="{ABE32F92-B034-4CBA-BA10-512E5EF749AA}" type="pres">
      <dgm:prSet presAssocID="{4065AF0E-E587-44F6-A817-84249EAA756F}" presName="txSpace" presStyleCnt="0"/>
      <dgm:spPr/>
    </dgm:pt>
    <dgm:pt modelId="{7886CAA4-8C69-4FDC-9B72-07C3CD3A9628}" type="pres">
      <dgm:prSet presAssocID="{4065AF0E-E587-44F6-A817-84249EAA756F}" presName="desTx" presStyleLbl="revTx" presStyleIdx="3" presStyleCnt="4">
        <dgm:presLayoutVars/>
      </dgm:prSet>
      <dgm:spPr/>
    </dgm:pt>
  </dgm:ptLst>
  <dgm:cxnLst>
    <dgm:cxn modelId="{1A0E9D0B-B163-4A4C-B089-02E945BAA030}" type="presOf" srcId="{2646B12F-AC1A-4575-8477-1DBAA362A1EF}" destId="{92A25EA1-DEE3-479F-828E-324AF74B4E9D}" srcOrd="0" destOrd="2" presId="urn:microsoft.com/office/officeart/2018/2/layout/IconLabelDescriptionList"/>
    <dgm:cxn modelId="{1C7F510E-7EBA-42A2-A14F-001374C1CCC1}" type="presOf" srcId="{8E6116BC-839D-45F6-8897-34EB2B586D40}" destId="{7886CAA4-8C69-4FDC-9B72-07C3CD3A9628}" srcOrd="0" destOrd="2" presId="urn:microsoft.com/office/officeart/2018/2/layout/IconLabelDescriptionList"/>
    <dgm:cxn modelId="{342A5D12-E1BB-49AD-B7B0-390FFF981E66}" type="presOf" srcId="{4065AF0E-E587-44F6-A817-84249EAA756F}" destId="{6A04C98B-E757-4BC8-AF40-572FE9C40367}" srcOrd="0" destOrd="0" presId="urn:microsoft.com/office/officeart/2018/2/layout/IconLabelDescriptionList"/>
    <dgm:cxn modelId="{7D537B17-BEC2-45E0-8528-509D9330092F}" srcId="{FF7C3520-1565-48F0-B860-28DFCD5BBF63}" destId="{A75FB202-D57D-4E91-A3BF-047552F5E04F}" srcOrd="0" destOrd="0" parTransId="{CFFDA6A6-D436-4B02-8ABB-A501A14A2DB9}" sibTransId="{6A3F338D-315F-43AC-848B-D937A4936475}"/>
    <dgm:cxn modelId="{A725702B-E3E0-4198-9A3A-FBB44E45EC5A}" type="presOf" srcId="{16F92F14-00D8-413F-9C95-EF630D233C4C}" destId="{7886CAA4-8C69-4FDC-9B72-07C3CD3A9628}" srcOrd="0" destOrd="0" presId="urn:microsoft.com/office/officeart/2018/2/layout/IconLabelDescriptionList"/>
    <dgm:cxn modelId="{270AA736-1913-4763-BF92-FF2776001B3A}" srcId="{FF7C3520-1565-48F0-B860-28DFCD5BBF63}" destId="{49F4BD32-9E22-4B84-8C9E-682C95C53233}" srcOrd="1" destOrd="0" parTransId="{67770CCA-7D72-4D80-8F2E-F4048532DBF7}" sibTransId="{EA14A174-1E46-436A-8EFB-AF212BA90572}"/>
    <dgm:cxn modelId="{B8C5153A-1F61-4D91-8646-EF2A3F23E7B9}" srcId="{FF7C3520-1565-48F0-B860-28DFCD5BBF63}" destId="{2646B12F-AC1A-4575-8477-1DBAA362A1EF}" srcOrd="2" destOrd="0" parTransId="{B1CD052C-8BE2-4F60-B331-B5ADAC351B07}" sibTransId="{2E92B77D-0ADD-43DB-BDDA-654F3269B34D}"/>
    <dgm:cxn modelId="{4DF6D941-2A18-406A-A2C3-B18411B43156}" srcId="{4CCBFE40-4C7B-44AE-8384-6F4251615674}" destId="{FF7C3520-1565-48F0-B860-28DFCD5BBF63}" srcOrd="0" destOrd="0" parTransId="{9C1105D2-A124-4032-A2B9-8FCAD1226245}" sibTransId="{3544AB60-A8D3-404E-8B2D-9389D9521805}"/>
    <dgm:cxn modelId="{F5610961-97E9-4083-AC2E-9DD3F32B2A90}" srcId="{4CCBFE40-4C7B-44AE-8384-6F4251615674}" destId="{4065AF0E-E587-44F6-A817-84249EAA756F}" srcOrd="1" destOrd="0" parTransId="{28456DE2-5666-4447-8318-8010FBED5B8E}" sibTransId="{0B885FC6-D8F8-435E-87B0-CC31EDB91730}"/>
    <dgm:cxn modelId="{618CDA76-DC01-4C91-8CE6-80365AD2F7DE}" type="presOf" srcId="{0F9A5BB8-FB1A-4F4A-A257-ED562D840E82}" destId="{7886CAA4-8C69-4FDC-9B72-07C3CD3A9628}" srcOrd="0" destOrd="4" presId="urn:microsoft.com/office/officeart/2018/2/layout/IconLabelDescriptionList"/>
    <dgm:cxn modelId="{C652857B-7CDC-4466-92F4-4E6EF0F86616}" type="presOf" srcId="{21F6E86A-C7C5-482F-AA9E-C226CF7D7E25}" destId="{7886CAA4-8C69-4FDC-9B72-07C3CD3A9628}" srcOrd="0" destOrd="1" presId="urn:microsoft.com/office/officeart/2018/2/layout/IconLabelDescriptionList"/>
    <dgm:cxn modelId="{07AC8A87-F6C6-4758-9565-A12B493C0100}" type="presOf" srcId="{FF7C3520-1565-48F0-B860-28DFCD5BBF63}" destId="{C4EBF2BD-2C11-42FE-B946-D866F3F52EA9}" srcOrd="0" destOrd="0" presId="urn:microsoft.com/office/officeart/2018/2/layout/IconLabelDescriptionList"/>
    <dgm:cxn modelId="{5B4F358E-64FA-427A-9916-F96BDBB299AD}" srcId="{4065AF0E-E587-44F6-A817-84249EAA756F}" destId="{16F92F14-00D8-413F-9C95-EF630D233C4C}" srcOrd="0" destOrd="0" parTransId="{03A1E9F7-A2C0-47D7-86FF-A5F361116C5F}" sibTransId="{31646F99-7684-4FE9-9AE8-7163A9F50E98}"/>
    <dgm:cxn modelId="{D670E292-BE61-466B-98D1-75006835A6CD}" srcId="{4065AF0E-E587-44F6-A817-84249EAA756F}" destId="{8E6116BC-839D-45F6-8897-34EB2B586D40}" srcOrd="2" destOrd="0" parTransId="{42256AEB-613D-4FA0-B5E3-2631770B7413}" sibTransId="{636E0213-FD2F-44D7-BF30-0CCADB228966}"/>
    <dgm:cxn modelId="{9FF95BB2-2F3A-44E3-B9A2-6DFDE6F0E93C}" type="presOf" srcId="{910EE8A6-810C-4E7F-A974-C63815073C6F}" destId="{7886CAA4-8C69-4FDC-9B72-07C3CD3A9628}" srcOrd="0" destOrd="3" presId="urn:microsoft.com/office/officeart/2018/2/layout/IconLabelDescriptionList"/>
    <dgm:cxn modelId="{1F43A3D9-7F59-4A4B-84ED-495980613DBE}" type="presOf" srcId="{A75FB202-D57D-4E91-A3BF-047552F5E04F}" destId="{92A25EA1-DEE3-479F-828E-324AF74B4E9D}" srcOrd="0" destOrd="0" presId="urn:microsoft.com/office/officeart/2018/2/layout/IconLabelDescriptionList"/>
    <dgm:cxn modelId="{B35C8EDE-AE5A-4E5A-8AF8-61C6A5FA597E}" srcId="{4065AF0E-E587-44F6-A817-84249EAA756F}" destId="{910EE8A6-810C-4E7F-A974-C63815073C6F}" srcOrd="3" destOrd="0" parTransId="{64053AE2-3329-4AC6-8FE1-1034E1721E13}" sibTransId="{AE12F34A-6EFE-42B4-97A1-C85C621DE280}"/>
    <dgm:cxn modelId="{6E199AE0-5A52-434C-96A6-7B89CDC175E1}" srcId="{4065AF0E-E587-44F6-A817-84249EAA756F}" destId="{0F9A5BB8-FB1A-4F4A-A257-ED562D840E82}" srcOrd="4" destOrd="0" parTransId="{584C27ED-A44C-4D34-8178-A193DDAD847D}" sibTransId="{B7E0F4C1-52E2-40CF-B7DE-598476BE37C4}"/>
    <dgm:cxn modelId="{C67282EB-D74F-4345-ACA5-0C494CFD48EF}" type="presOf" srcId="{49F4BD32-9E22-4B84-8C9E-682C95C53233}" destId="{92A25EA1-DEE3-479F-828E-324AF74B4E9D}" srcOrd="0" destOrd="1" presId="urn:microsoft.com/office/officeart/2018/2/layout/IconLabelDescriptionList"/>
    <dgm:cxn modelId="{E6C258ED-B06C-42D9-9F5C-C3F5F780007A}" type="presOf" srcId="{4CCBFE40-4C7B-44AE-8384-6F4251615674}" destId="{33CA8B38-45DA-4B62-A3AA-9D7306C6672A}" srcOrd="0" destOrd="0" presId="urn:microsoft.com/office/officeart/2018/2/layout/IconLabelDescriptionList"/>
    <dgm:cxn modelId="{D9C1C8F4-1A4F-4C4B-9DD0-E9EAB6D72F11}" srcId="{4065AF0E-E587-44F6-A817-84249EAA756F}" destId="{21F6E86A-C7C5-482F-AA9E-C226CF7D7E25}" srcOrd="1" destOrd="0" parTransId="{E8382F29-4AA1-427E-834B-A5B8BFD4D62E}" sibTransId="{47B509F1-954F-4070-9763-203CE40D020F}"/>
    <dgm:cxn modelId="{C984BED3-D557-4399-A180-11CF0C0B8B26}" type="presParOf" srcId="{33CA8B38-45DA-4B62-A3AA-9D7306C6672A}" destId="{30B6E92E-502D-4CA6-B47E-CC8D9C9D27EA}" srcOrd="0" destOrd="0" presId="urn:microsoft.com/office/officeart/2018/2/layout/IconLabelDescriptionList"/>
    <dgm:cxn modelId="{2419028B-5ECA-4077-B623-535BCA523600}" type="presParOf" srcId="{30B6E92E-502D-4CA6-B47E-CC8D9C9D27EA}" destId="{EB9C9C0E-DE12-4CC5-A5E9-E01794A49448}" srcOrd="0" destOrd="0" presId="urn:microsoft.com/office/officeart/2018/2/layout/IconLabelDescriptionList"/>
    <dgm:cxn modelId="{7D637ECD-F3C2-4217-B84B-579467C53219}" type="presParOf" srcId="{30B6E92E-502D-4CA6-B47E-CC8D9C9D27EA}" destId="{BA26465D-B3C2-48B8-94D7-F3CEDAA5146C}" srcOrd="1" destOrd="0" presId="urn:microsoft.com/office/officeart/2018/2/layout/IconLabelDescriptionList"/>
    <dgm:cxn modelId="{FD0EFEA6-2495-4C73-92B6-D797259BA410}" type="presParOf" srcId="{30B6E92E-502D-4CA6-B47E-CC8D9C9D27EA}" destId="{C4EBF2BD-2C11-42FE-B946-D866F3F52EA9}" srcOrd="2" destOrd="0" presId="urn:microsoft.com/office/officeart/2018/2/layout/IconLabelDescriptionList"/>
    <dgm:cxn modelId="{A5C8060F-4B48-4283-99E1-73545D742049}" type="presParOf" srcId="{30B6E92E-502D-4CA6-B47E-CC8D9C9D27EA}" destId="{EBB2FE93-75CB-4B2A-B8CD-6DAB98A67AC0}" srcOrd="3" destOrd="0" presId="urn:microsoft.com/office/officeart/2018/2/layout/IconLabelDescriptionList"/>
    <dgm:cxn modelId="{F0E663E8-D902-4AEF-BEF9-5CA9BAB9F802}" type="presParOf" srcId="{30B6E92E-502D-4CA6-B47E-CC8D9C9D27EA}" destId="{92A25EA1-DEE3-479F-828E-324AF74B4E9D}" srcOrd="4" destOrd="0" presId="urn:microsoft.com/office/officeart/2018/2/layout/IconLabelDescriptionList"/>
    <dgm:cxn modelId="{5C8B62FE-823D-48C2-878E-51582838653E}" type="presParOf" srcId="{33CA8B38-45DA-4B62-A3AA-9D7306C6672A}" destId="{88EBD079-1D9C-4B18-AA19-8410742AD378}" srcOrd="1" destOrd="0" presId="urn:microsoft.com/office/officeart/2018/2/layout/IconLabelDescriptionList"/>
    <dgm:cxn modelId="{59F5A8D4-7107-4859-9744-B29030136476}" type="presParOf" srcId="{33CA8B38-45DA-4B62-A3AA-9D7306C6672A}" destId="{3726F9EB-7C64-49D7-B44B-C2ED690126F4}" srcOrd="2" destOrd="0" presId="urn:microsoft.com/office/officeart/2018/2/layout/IconLabelDescriptionList"/>
    <dgm:cxn modelId="{66325768-50EC-408D-B743-DB47BAE3E2BE}" type="presParOf" srcId="{3726F9EB-7C64-49D7-B44B-C2ED690126F4}" destId="{1E5BE774-3426-4A42-8E15-6C7BDE2DB1CE}" srcOrd="0" destOrd="0" presId="urn:microsoft.com/office/officeart/2018/2/layout/IconLabelDescriptionList"/>
    <dgm:cxn modelId="{105F50B2-235E-4551-BC8A-73AA61D2DD19}" type="presParOf" srcId="{3726F9EB-7C64-49D7-B44B-C2ED690126F4}" destId="{0ACC14F0-48EB-4AD4-9FEB-995046E35DCE}" srcOrd="1" destOrd="0" presId="urn:microsoft.com/office/officeart/2018/2/layout/IconLabelDescriptionList"/>
    <dgm:cxn modelId="{79A429A5-4A4D-4ADC-8B70-934D302B5168}" type="presParOf" srcId="{3726F9EB-7C64-49D7-B44B-C2ED690126F4}" destId="{6A04C98B-E757-4BC8-AF40-572FE9C40367}" srcOrd="2" destOrd="0" presId="urn:microsoft.com/office/officeart/2018/2/layout/IconLabelDescriptionList"/>
    <dgm:cxn modelId="{0EED4BEF-5F92-4367-BD38-CB6C8D937C5F}" type="presParOf" srcId="{3726F9EB-7C64-49D7-B44B-C2ED690126F4}" destId="{ABE32F92-B034-4CBA-BA10-512E5EF749AA}" srcOrd="3" destOrd="0" presId="urn:microsoft.com/office/officeart/2018/2/layout/IconLabelDescriptionList"/>
    <dgm:cxn modelId="{111B8A22-303F-4557-AF05-2806373DEB60}" type="presParOf" srcId="{3726F9EB-7C64-49D7-B44B-C2ED690126F4}" destId="{7886CAA4-8C69-4FDC-9B72-07C3CD3A962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6C286-2702-43B2-998A-D1C8E633956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E92639-0594-40F3-80E1-F9A9CEEB82CF}">
      <dgm:prSet/>
      <dgm:spPr/>
      <dgm:t>
        <a:bodyPr/>
        <a:lstStyle/>
        <a:p>
          <a:pPr>
            <a:defRPr b="1"/>
          </a:pPr>
          <a:r>
            <a:rPr lang="en-US"/>
            <a:t>Ankur implemented the following design patterns :</a:t>
          </a:r>
        </a:p>
      </dgm:t>
    </dgm:pt>
    <dgm:pt modelId="{C0796A84-57B7-4E94-BB12-6E86FFBFC98A}" type="parTrans" cxnId="{323B699E-E0C8-4192-9312-36796DE320AA}">
      <dgm:prSet/>
      <dgm:spPr/>
      <dgm:t>
        <a:bodyPr/>
        <a:lstStyle/>
        <a:p>
          <a:endParaRPr lang="en-US"/>
        </a:p>
      </dgm:t>
    </dgm:pt>
    <dgm:pt modelId="{603FE703-E7EC-4EC9-8A83-6CA01FF08BE7}" type="sibTrans" cxnId="{323B699E-E0C8-4192-9312-36796DE320AA}">
      <dgm:prSet/>
      <dgm:spPr/>
      <dgm:t>
        <a:bodyPr/>
        <a:lstStyle/>
        <a:p>
          <a:endParaRPr lang="en-US"/>
        </a:p>
      </dgm:t>
    </dgm:pt>
    <dgm:pt modelId="{EE6198E0-1F1B-4EE5-8EBC-5B342A660E5B}">
      <dgm:prSet/>
      <dgm:spPr/>
      <dgm:t>
        <a:bodyPr/>
        <a:lstStyle/>
        <a:p>
          <a:r>
            <a:rPr lang="en-US"/>
            <a:t>Decorator</a:t>
          </a:r>
        </a:p>
      </dgm:t>
    </dgm:pt>
    <dgm:pt modelId="{2E9A9656-74A6-4D3C-9D4B-8EEEB3419CB9}" type="parTrans" cxnId="{C8710C63-F4B6-4477-84C6-AD8AEF114A6B}">
      <dgm:prSet/>
      <dgm:spPr/>
      <dgm:t>
        <a:bodyPr/>
        <a:lstStyle/>
        <a:p>
          <a:endParaRPr lang="en-US"/>
        </a:p>
      </dgm:t>
    </dgm:pt>
    <dgm:pt modelId="{CAB9BF73-39BA-4CB9-B0EB-BC4401CA6C1E}" type="sibTrans" cxnId="{C8710C63-F4B6-4477-84C6-AD8AEF114A6B}">
      <dgm:prSet/>
      <dgm:spPr/>
      <dgm:t>
        <a:bodyPr/>
        <a:lstStyle/>
        <a:p>
          <a:endParaRPr lang="en-US"/>
        </a:p>
      </dgm:t>
    </dgm:pt>
    <dgm:pt modelId="{D2164022-D9B6-46A3-B5E1-AA42036AEB3A}">
      <dgm:prSet/>
      <dgm:spPr/>
      <dgm:t>
        <a:bodyPr/>
        <a:lstStyle/>
        <a:p>
          <a:r>
            <a:rPr lang="en-US"/>
            <a:t>Prototype</a:t>
          </a:r>
        </a:p>
      </dgm:t>
    </dgm:pt>
    <dgm:pt modelId="{001A8DED-9224-4EF1-BC58-69FFC8AC851B}" type="parTrans" cxnId="{DE4D2036-DEB6-4236-9B90-B6EA2E5BC6D5}">
      <dgm:prSet/>
      <dgm:spPr/>
      <dgm:t>
        <a:bodyPr/>
        <a:lstStyle/>
        <a:p>
          <a:endParaRPr lang="en-US"/>
        </a:p>
      </dgm:t>
    </dgm:pt>
    <dgm:pt modelId="{3FF8C5DA-C8A6-4679-A521-D64075572D43}" type="sibTrans" cxnId="{DE4D2036-DEB6-4236-9B90-B6EA2E5BC6D5}">
      <dgm:prSet/>
      <dgm:spPr/>
      <dgm:t>
        <a:bodyPr/>
        <a:lstStyle/>
        <a:p>
          <a:endParaRPr lang="en-US"/>
        </a:p>
      </dgm:t>
    </dgm:pt>
    <dgm:pt modelId="{E0F74294-D2A9-4F16-8854-4F3A630BA3CB}">
      <dgm:prSet/>
      <dgm:spPr/>
      <dgm:t>
        <a:bodyPr/>
        <a:lstStyle/>
        <a:p>
          <a:pPr>
            <a:defRPr b="1"/>
          </a:pPr>
          <a:r>
            <a:rPr lang="en-US"/>
            <a:t>Tarun implemented the following design patterns:</a:t>
          </a:r>
        </a:p>
      </dgm:t>
    </dgm:pt>
    <dgm:pt modelId="{1A66752A-1347-43B3-88EB-DF6C8F93108D}" type="parTrans" cxnId="{66EE2A9D-CA43-4165-9770-F3558128F3F8}">
      <dgm:prSet/>
      <dgm:spPr/>
      <dgm:t>
        <a:bodyPr/>
        <a:lstStyle/>
        <a:p>
          <a:endParaRPr lang="en-US"/>
        </a:p>
      </dgm:t>
    </dgm:pt>
    <dgm:pt modelId="{6BBA49FD-4726-4B41-A4B4-58F572487BA4}" type="sibTrans" cxnId="{66EE2A9D-CA43-4165-9770-F3558128F3F8}">
      <dgm:prSet/>
      <dgm:spPr/>
      <dgm:t>
        <a:bodyPr/>
        <a:lstStyle/>
        <a:p>
          <a:endParaRPr lang="en-US"/>
        </a:p>
      </dgm:t>
    </dgm:pt>
    <dgm:pt modelId="{0C976CD2-DB45-429D-AE5E-AD75221AB591}">
      <dgm:prSet/>
      <dgm:spPr/>
      <dgm:t>
        <a:bodyPr/>
        <a:lstStyle/>
        <a:p>
          <a:r>
            <a:rPr lang="en-US"/>
            <a:t>Adapter</a:t>
          </a:r>
        </a:p>
      </dgm:t>
    </dgm:pt>
    <dgm:pt modelId="{53478F36-FC67-48EF-9C3A-5819C694E7CE}" type="parTrans" cxnId="{AA7B340B-369A-425F-9481-7086C8360074}">
      <dgm:prSet/>
      <dgm:spPr/>
      <dgm:t>
        <a:bodyPr/>
        <a:lstStyle/>
        <a:p>
          <a:endParaRPr lang="en-US"/>
        </a:p>
      </dgm:t>
    </dgm:pt>
    <dgm:pt modelId="{BEF78EFF-07B6-43C4-BF3F-4CF41F8F00D2}" type="sibTrans" cxnId="{AA7B340B-369A-425F-9481-7086C8360074}">
      <dgm:prSet/>
      <dgm:spPr/>
      <dgm:t>
        <a:bodyPr/>
        <a:lstStyle/>
        <a:p>
          <a:endParaRPr lang="en-US"/>
        </a:p>
      </dgm:t>
    </dgm:pt>
    <dgm:pt modelId="{F401C519-7242-4EC4-A059-096CE1D661B5}">
      <dgm:prSet/>
      <dgm:spPr/>
      <dgm:t>
        <a:bodyPr/>
        <a:lstStyle/>
        <a:p>
          <a:r>
            <a:rPr lang="en-US"/>
            <a:t>Observer</a:t>
          </a:r>
        </a:p>
      </dgm:t>
    </dgm:pt>
    <dgm:pt modelId="{56441F1F-DD26-4A61-B289-18FE93F1B146}" type="parTrans" cxnId="{227073B4-7983-4D61-9361-031650DE6DD9}">
      <dgm:prSet/>
      <dgm:spPr/>
      <dgm:t>
        <a:bodyPr/>
        <a:lstStyle/>
        <a:p>
          <a:endParaRPr lang="en-US"/>
        </a:p>
      </dgm:t>
    </dgm:pt>
    <dgm:pt modelId="{0C19FA36-3D68-463F-BE01-3B625C2A9B32}" type="sibTrans" cxnId="{227073B4-7983-4D61-9361-031650DE6DD9}">
      <dgm:prSet/>
      <dgm:spPr/>
      <dgm:t>
        <a:bodyPr/>
        <a:lstStyle/>
        <a:p>
          <a:endParaRPr lang="en-US"/>
        </a:p>
      </dgm:t>
    </dgm:pt>
    <dgm:pt modelId="{32139114-7659-46F2-B0CB-FF4961CE156F}" type="pres">
      <dgm:prSet presAssocID="{4086C286-2702-43B2-998A-D1C8E6339569}" presName="root" presStyleCnt="0">
        <dgm:presLayoutVars>
          <dgm:dir/>
          <dgm:resizeHandles val="exact"/>
        </dgm:presLayoutVars>
      </dgm:prSet>
      <dgm:spPr/>
    </dgm:pt>
    <dgm:pt modelId="{E9B33B55-1DD2-400B-BB1B-7C39B1BA1F55}" type="pres">
      <dgm:prSet presAssocID="{19E92639-0594-40F3-80E1-F9A9CEEB82CF}" presName="compNode" presStyleCnt="0"/>
      <dgm:spPr/>
    </dgm:pt>
    <dgm:pt modelId="{D5027580-92DE-48DF-96F1-DD351D6E72FF}" type="pres">
      <dgm:prSet presAssocID="{19E92639-0594-40F3-80E1-F9A9CEEB82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D0EE1158-C302-4E1B-B207-C257C8423245}" type="pres">
      <dgm:prSet presAssocID="{19E92639-0594-40F3-80E1-F9A9CEEB82CF}" presName="iconSpace" presStyleCnt="0"/>
      <dgm:spPr/>
    </dgm:pt>
    <dgm:pt modelId="{F23802D8-4A03-4F14-922E-5AD4CFDA0A64}" type="pres">
      <dgm:prSet presAssocID="{19E92639-0594-40F3-80E1-F9A9CEEB82CF}" presName="parTx" presStyleLbl="revTx" presStyleIdx="0" presStyleCnt="4">
        <dgm:presLayoutVars>
          <dgm:chMax val="0"/>
          <dgm:chPref val="0"/>
        </dgm:presLayoutVars>
      </dgm:prSet>
      <dgm:spPr/>
    </dgm:pt>
    <dgm:pt modelId="{BD988ABA-5217-49F1-946D-0C02AB9BC698}" type="pres">
      <dgm:prSet presAssocID="{19E92639-0594-40F3-80E1-F9A9CEEB82CF}" presName="txSpace" presStyleCnt="0"/>
      <dgm:spPr/>
    </dgm:pt>
    <dgm:pt modelId="{25237BBD-FD57-421B-82A4-E363507B9842}" type="pres">
      <dgm:prSet presAssocID="{19E92639-0594-40F3-80E1-F9A9CEEB82CF}" presName="desTx" presStyleLbl="revTx" presStyleIdx="1" presStyleCnt="4">
        <dgm:presLayoutVars/>
      </dgm:prSet>
      <dgm:spPr/>
    </dgm:pt>
    <dgm:pt modelId="{90E70DED-E937-4427-B2C3-B45F1FCC0845}" type="pres">
      <dgm:prSet presAssocID="{603FE703-E7EC-4EC9-8A83-6CA01FF08BE7}" presName="sibTrans" presStyleCnt="0"/>
      <dgm:spPr/>
    </dgm:pt>
    <dgm:pt modelId="{234DD8FD-8A73-40FF-92D1-BFC531D0C385}" type="pres">
      <dgm:prSet presAssocID="{E0F74294-D2A9-4F16-8854-4F3A630BA3CB}" presName="compNode" presStyleCnt="0"/>
      <dgm:spPr/>
    </dgm:pt>
    <dgm:pt modelId="{318BA088-6388-46AC-9A04-7DE9298D5CB3}" type="pres">
      <dgm:prSet presAssocID="{E0F74294-D2A9-4F16-8854-4F3A630BA3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5C7EEC5C-25E6-4E6C-BEB9-BEDF6D3EB803}" type="pres">
      <dgm:prSet presAssocID="{E0F74294-D2A9-4F16-8854-4F3A630BA3CB}" presName="iconSpace" presStyleCnt="0"/>
      <dgm:spPr/>
    </dgm:pt>
    <dgm:pt modelId="{1F4AEDEE-E0AF-4ED6-9ECA-BE84CF762962}" type="pres">
      <dgm:prSet presAssocID="{E0F74294-D2A9-4F16-8854-4F3A630BA3CB}" presName="parTx" presStyleLbl="revTx" presStyleIdx="2" presStyleCnt="4">
        <dgm:presLayoutVars>
          <dgm:chMax val="0"/>
          <dgm:chPref val="0"/>
        </dgm:presLayoutVars>
      </dgm:prSet>
      <dgm:spPr/>
    </dgm:pt>
    <dgm:pt modelId="{19764EA7-483E-40A5-A8B6-338512795D60}" type="pres">
      <dgm:prSet presAssocID="{E0F74294-D2A9-4F16-8854-4F3A630BA3CB}" presName="txSpace" presStyleCnt="0"/>
      <dgm:spPr/>
    </dgm:pt>
    <dgm:pt modelId="{A2ADF3FC-DD34-40DD-AE3C-74BAD95ACF06}" type="pres">
      <dgm:prSet presAssocID="{E0F74294-D2A9-4F16-8854-4F3A630BA3CB}" presName="desTx" presStyleLbl="revTx" presStyleIdx="3" presStyleCnt="4">
        <dgm:presLayoutVars/>
      </dgm:prSet>
      <dgm:spPr/>
    </dgm:pt>
  </dgm:ptLst>
  <dgm:cxnLst>
    <dgm:cxn modelId="{AA7B340B-369A-425F-9481-7086C8360074}" srcId="{E0F74294-D2A9-4F16-8854-4F3A630BA3CB}" destId="{0C976CD2-DB45-429D-AE5E-AD75221AB591}" srcOrd="0" destOrd="0" parTransId="{53478F36-FC67-48EF-9C3A-5819C694E7CE}" sibTransId="{BEF78EFF-07B6-43C4-BF3F-4CF41F8F00D2}"/>
    <dgm:cxn modelId="{DE2D5B21-B9B9-43EA-840F-035D140C7930}" type="presOf" srcId="{EE6198E0-1F1B-4EE5-8EBC-5B342A660E5B}" destId="{25237BBD-FD57-421B-82A4-E363507B9842}" srcOrd="0" destOrd="0" presId="urn:microsoft.com/office/officeart/2018/2/layout/IconLabelDescriptionList"/>
    <dgm:cxn modelId="{DE4D2036-DEB6-4236-9B90-B6EA2E5BC6D5}" srcId="{19E92639-0594-40F3-80E1-F9A9CEEB82CF}" destId="{D2164022-D9B6-46A3-B5E1-AA42036AEB3A}" srcOrd="1" destOrd="0" parTransId="{001A8DED-9224-4EF1-BC58-69FFC8AC851B}" sibTransId="{3FF8C5DA-C8A6-4679-A521-D64075572D43}"/>
    <dgm:cxn modelId="{C8710C63-F4B6-4477-84C6-AD8AEF114A6B}" srcId="{19E92639-0594-40F3-80E1-F9A9CEEB82CF}" destId="{EE6198E0-1F1B-4EE5-8EBC-5B342A660E5B}" srcOrd="0" destOrd="0" parTransId="{2E9A9656-74A6-4D3C-9D4B-8EEEB3419CB9}" sibTransId="{CAB9BF73-39BA-4CB9-B0EB-BC4401CA6C1E}"/>
    <dgm:cxn modelId="{56E66663-0303-4085-822F-92387E4CCF58}" type="presOf" srcId="{19E92639-0594-40F3-80E1-F9A9CEEB82CF}" destId="{F23802D8-4A03-4F14-922E-5AD4CFDA0A64}" srcOrd="0" destOrd="0" presId="urn:microsoft.com/office/officeart/2018/2/layout/IconLabelDescriptionList"/>
    <dgm:cxn modelId="{F558D685-2556-4DD2-82BD-0E2EA669643B}" type="presOf" srcId="{0C976CD2-DB45-429D-AE5E-AD75221AB591}" destId="{A2ADF3FC-DD34-40DD-AE3C-74BAD95ACF06}" srcOrd="0" destOrd="0" presId="urn:microsoft.com/office/officeart/2018/2/layout/IconLabelDescriptionList"/>
    <dgm:cxn modelId="{261D5192-C0C0-4EC5-AACE-FA5F2559CD0D}" type="presOf" srcId="{E0F74294-D2A9-4F16-8854-4F3A630BA3CB}" destId="{1F4AEDEE-E0AF-4ED6-9ECA-BE84CF762962}" srcOrd="0" destOrd="0" presId="urn:microsoft.com/office/officeart/2018/2/layout/IconLabelDescriptionList"/>
    <dgm:cxn modelId="{66EE2A9D-CA43-4165-9770-F3558128F3F8}" srcId="{4086C286-2702-43B2-998A-D1C8E6339569}" destId="{E0F74294-D2A9-4F16-8854-4F3A630BA3CB}" srcOrd="1" destOrd="0" parTransId="{1A66752A-1347-43B3-88EB-DF6C8F93108D}" sibTransId="{6BBA49FD-4726-4B41-A4B4-58F572487BA4}"/>
    <dgm:cxn modelId="{323B699E-E0C8-4192-9312-36796DE320AA}" srcId="{4086C286-2702-43B2-998A-D1C8E6339569}" destId="{19E92639-0594-40F3-80E1-F9A9CEEB82CF}" srcOrd="0" destOrd="0" parTransId="{C0796A84-57B7-4E94-BB12-6E86FFBFC98A}" sibTransId="{603FE703-E7EC-4EC9-8A83-6CA01FF08BE7}"/>
    <dgm:cxn modelId="{227073B4-7983-4D61-9361-031650DE6DD9}" srcId="{E0F74294-D2A9-4F16-8854-4F3A630BA3CB}" destId="{F401C519-7242-4EC4-A059-096CE1D661B5}" srcOrd="1" destOrd="0" parTransId="{56441F1F-DD26-4A61-B289-18FE93F1B146}" sibTransId="{0C19FA36-3D68-463F-BE01-3B625C2A9B32}"/>
    <dgm:cxn modelId="{7E5B05D2-D6FB-4979-A25C-3CFE5101125C}" type="presOf" srcId="{D2164022-D9B6-46A3-B5E1-AA42036AEB3A}" destId="{25237BBD-FD57-421B-82A4-E363507B9842}" srcOrd="0" destOrd="1" presId="urn:microsoft.com/office/officeart/2018/2/layout/IconLabelDescriptionList"/>
    <dgm:cxn modelId="{965B7EE0-5CA4-42E1-84AA-B39A77AD3D10}" type="presOf" srcId="{4086C286-2702-43B2-998A-D1C8E6339569}" destId="{32139114-7659-46F2-B0CB-FF4961CE156F}" srcOrd="0" destOrd="0" presId="urn:microsoft.com/office/officeart/2018/2/layout/IconLabelDescriptionList"/>
    <dgm:cxn modelId="{81BAFEF8-CF94-4C0C-B24B-953604364AE8}" type="presOf" srcId="{F401C519-7242-4EC4-A059-096CE1D661B5}" destId="{A2ADF3FC-DD34-40DD-AE3C-74BAD95ACF06}" srcOrd="0" destOrd="1" presId="urn:microsoft.com/office/officeart/2018/2/layout/IconLabelDescriptionList"/>
    <dgm:cxn modelId="{D5F99C82-9CA5-489F-906B-23F2689BCB38}" type="presParOf" srcId="{32139114-7659-46F2-B0CB-FF4961CE156F}" destId="{E9B33B55-1DD2-400B-BB1B-7C39B1BA1F55}" srcOrd="0" destOrd="0" presId="urn:microsoft.com/office/officeart/2018/2/layout/IconLabelDescriptionList"/>
    <dgm:cxn modelId="{7B22C6DB-5C54-45EA-A800-085CCE65F022}" type="presParOf" srcId="{E9B33B55-1DD2-400B-BB1B-7C39B1BA1F55}" destId="{D5027580-92DE-48DF-96F1-DD351D6E72FF}" srcOrd="0" destOrd="0" presId="urn:microsoft.com/office/officeart/2018/2/layout/IconLabelDescriptionList"/>
    <dgm:cxn modelId="{388BCE6F-FE28-4B4F-B99B-6B7122EA135C}" type="presParOf" srcId="{E9B33B55-1DD2-400B-BB1B-7C39B1BA1F55}" destId="{D0EE1158-C302-4E1B-B207-C257C8423245}" srcOrd="1" destOrd="0" presId="urn:microsoft.com/office/officeart/2018/2/layout/IconLabelDescriptionList"/>
    <dgm:cxn modelId="{B6EA5BEB-0C7F-4B3E-83E2-BDB8DA1071C1}" type="presParOf" srcId="{E9B33B55-1DD2-400B-BB1B-7C39B1BA1F55}" destId="{F23802D8-4A03-4F14-922E-5AD4CFDA0A64}" srcOrd="2" destOrd="0" presId="urn:microsoft.com/office/officeart/2018/2/layout/IconLabelDescriptionList"/>
    <dgm:cxn modelId="{FB8E180E-2117-4322-89CC-DD5B7A345119}" type="presParOf" srcId="{E9B33B55-1DD2-400B-BB1B-7C39B1BA1F55}" destId="{BD988ABA-5217-49F1-946D-0C02AB9BC698}" srcOrd="3" destOrd="0" presId="urn:microsoft.com/office/officeart/2018/2/layout/IconLabelDescriptionList"/>
    <dgm:cxn modelId="{BDC28DDF-535E-42DB-AB12-F92C11F67B83}" type="presParOf" srcId="{E9B33B55-1DD2-400B-BB1B-7C39B1BA1F55}" destId="{25237BBD-FD57-421B-82A4-E363507B9842}" srcOrd="4" destOrd="0" presId="urn:microsoft.com/office/officeart/2018/2/layout/IconLabelDescriptionList"/>
    <dgm:cxn modelId="{A319835F-7D73-42D4-8495-C4EDE7AC3AF2}" type="presParOf" srcId="{32139114-7659-46F2-B0CB-FF4961CE156F}" destId="{90E70DED-E937-4427-B2C3-B45F1FCC0845}" srcOrd="1" destOrd="0" presId="urn:microsoft.com/office/officeart/2018/2/layout/IconLabelDescriptionList"/>
    <dgm:cxn modelId="{F8D7BDDA-AA04-4C14-B214-02928A32908F}" type="presParOf" srcId="{32139114-7659-46F2-B0CB-FF4961CE156F}" destId="{234DD8FD-8A73-40FF-92D1-BFC531D0C385}" srcOrd="2" destOrd="0" presId="urn:microsoft.com/office/officeart/2018/2/layout/IconLabelDescriptionList"/>
    <dgm:cxn modelId="{3CF13DD5-0614-4319-AA83-66B9D214CB17}" type="presParOf" srcId="{234DD8FD-8A73-40FF-92D1-BFC531D0C385}" destId="{318BA088-6388-46AC-9A04-7DE9298D5CB3}" srcOrd="0" destOrd="0" presId="urn:microsoft.com/office/officeart/2018/2/layout/IconLabelDescriptionList"/>
    <dgm:cxn modelId="{51641418-8994-48B2-883E-47DD07408A5F}" type="presParOf" srcId="{234DD8FD-8A73-40FF-92D1-BFC531D0C385}" destId="{5C7EEC5C-25E6-4E6C-BEB9-BEDF6D3EB803}" srcOrd="1" destOrd="0" presId="urn:microsoft.com/office/officeart/2018/2/layout/IconLabelDescriptionList"/>
    <dgm:cxn modelId="{8961556F-CAF8-4283-980A-C030D20DF2E0}" type="presParOf" srcId="{234DD8FD-8A73-40FF-92D1-BFC531D0C385}" destId="{1F4AEDEE-E0AF-4ED6-9ECA-BE84CF762962}" srcOrd="2" destOrd="0" presId="urn:microsoft.com/office/officeart/2018/2/layout/IconLabelDescriptionList"/>
    <dgm:cxn modelId="{B832C54F-14D6-47D9-BEA9-F53BF188281C}" type="presParOf" srcId="{234DD8FD-8A73-40FF-92D1-BFC531D0C385}" destId="{19764EA7-483E-40A5-A8B6-338512795D60}" srcOrd="3" destOrd="0" presId="urn:microsoft.com/office/officeart/2018/2/layout/IconLabelDescriptionList"/>
    <dgm:cxn modelId="{DB6098EC-94EA-47C5-A351-99569A25D7BF}" type="presParOf" srcId="{234DD8FD-8A73-40FF-92D1-BFC531D0C385}" destId="{A2ADF3FC-DD34-40DD-AE3C-74BAD95ACF0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DDDDD7-B23C-4B45-A1A0-4368EF136B4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A32083-D76E-4333-B5B2-97F9A44AA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AbstractFactory</a:t>
          </a:r>
          <a:r>
            <a:rPr lang="en-US"/>
            <a:t>: An abstract class that defines a common interface for creating objects of a particular type. It declares an abstract method getObject which takes an object of type BuilderAPI as a parameter and returns an object of type T.</a:t>
          </a:r>
        </a:p>
      </dgm:t>
    </dgm:pt>
    <dgm:pt modelId="{FDC0257D-3FEF-46AF-8C9E-513A8492FECE}" type="parTrans" cxnId="{340822F1-19F6-478D-A7B2-021141976709}">
      <dgm:prSet/>
      <dgm:spPr/>
      <dgm:t>
        <a:bodyPr/>
        <a:lstStyle/>
        <a:p>
          <a:endParaRPr lang="en-US"/>
        </a:p>
      </dgm:t>
    </dgm:pt>
    <dgm:pt modelId="{0F07D94E-DF4A-429D-9DE9-5AE08DDA3D1D}" type="sibTrans" cxnId="{340822F1-19F6-478D-A7B2-021141976709}">
      <dgm:prSet/>
      <dgm:spPr/>
      <dgm:t>
        <a:bodyPr/>
        <a:lstStyle/>
        <a:p>
          <a:endParaRPr lang="en-US"/>
        </a:p>
      </dgm:t>
    </dgm:pt>
    <dgm:pt modelId="{556119C7-BCFB-4624-8840-75ED9D2BDD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MedicineFactory</a:t>
          </a:r>
          <a:r>
            <a:rPr lang="en-US"/>
            <a:t>: A singleton class that has a static method getInstance() that returns the single instance of the MedicineFactory.</a:t>
          </a:r>
        </a:p>
      </dgm:t>
    </dgm:pt>
    <dgm:pt modelId="{58DDF869-6D4F-45FB-BB0B-2492F58AB995}" type="parTrans" cxnId="{87ABF5AF-7036-46F6-925C-EAFE925B4BDA}">
      <dgm:prSet/>
      <dgm:spPr/>
      <dgm:t>
        <a:bodyPr/>
        <a:lstStyle/>
        <a:p>
          <a:endParaRPr lang="en-US"/>
        </a:p>
      </dgm:t>
    </dgm:pt>
    <dgm:pt modelId="{A6D460C9-20DA-48C8-80E2-4E794D6E2788}" type="sibTrans" cxnId="{87ABF5AF-7036-46F6-925C-EAFE925B4BDA}">
      <dgm:prSet/>
      <dgm:spPr/>
      <dgm:t>
        <a:bodyPr/>
        <a:lstStyle/>
        <a:p>
          <a:endParaRPr lang="en-US"/>
        </a:p>
      </dgm:t>
    </dgm:pt>
    <dgm:pt modelId="{FA74B455-29D8-4437-9EBA-17B1C077B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PharmacistFactory: A singleton class that has a static method getInstance() that returns the single instance of the PharmacistFactory.</a:t>
          </a:r>
        </a:p>
      </dgm:t>
    </dgm:pt>
    <dgm:pt modelId="{980B328B-871A-4C40-B7C7-55488DE3BF63}" type="parTrans" cxnId="{6B3C67AB-873F-478B-B67E-99BA61BA3649}">
      <dgm:prSet/>
      <dgm:spPr/>
      <dgm:t>
        <a:bodyPr/>
        <a:lstStyle/>
        <a:p>
          <a:endParaRPr lang="en-US"/>
        </a:p>
      </dgm:t>
    </dgm:pt>
    <dgm:pt modelId="{E6ABF1CA-8A5D-4D05-9683-A47CB0A7BB07}" type="sibTrans" cxnId="{6B3C67AB-873F-478B-B67E-99BA61BA3649}">
      <dgm:prSet/>
      <dgm:spPr/>
      <dgm:t>
        <a:bodyPr/>
        <a:lstStyle/>
        <a:p>
          <a:endParaRPr lang="en-US"/>
        </a:p>
      </dgm:t>
    </dgm:pt>
    <dgm:pt modelId="{B411A717-9CE8-4563-8730-96E32C99B00C}" type="pres">
      <dgm:prSet presAssocID="{EADDDDD7-B23C-4B45-A1A0-4368EF136B4C}" presName="root" presStyleCnt="0">
        <dgm:presLayoutVars>
          <dgm:dir/>
          <dgm:resizeHandles val="exact"/>
        </dgm:presLayoutVars>
      </dgm:prSet>
      <dgm:spPr/>
    </dgm:pt>
    <dgm:pt modelId="{9B61511A-F6D3-45B1-BA73-57C16433D22C}" type="pres">
      <dgm:prSet presAssocID="{7DA32083-D76E-4333-B5B2-97F9A44AA3E6}" presName="compNode" presStyleCnt="0"/>
      <dgm:spPr/>
    </dgm:pt>
    <dgm:pt modelId="{07065BF4-4371-48EA-B7D8-82FD53A01ED7}" type="pres">
      <dgm:prSet presAssocID="{7DA32083-D76E-4333-B5B2-97F9A44AA3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ABB49C7-C0F8-47E5-9CEE-CA148154B915}" type="pres">
      <dgm:prSet presAssocID="{7DA32083-D76E-4333-B5B2-97F9A44AA3E6}" presName="spaceRect" presStyleCnt="0"/>
      <dgm:spPr/>
    </dgm:pt>
    <dgm:pt modelId="{046F0CB3-A89E-4B6E-B726-E3DB9C521F52}" type="pres">
      <dgm:prSet presAssocID="{7DA32083-D76E-4333-B5B2-97F9A44AA3E6}" presName="textRect" presStyleLbl="revTx" presStyleIdx="0" presStyleCnt="3">
        <dgm:presLayoutVars>
          <dgm:chMax val="1"/>
          <dgm:chPref val="1"/>
        </dgm:presLayoutVars>
      </dgm:prSet>
      <dgm:spPr/>
    </dgm:pt>
    <dgm:pt modelId="{747E80F6-1BD7-4B95-8E84-826B696BF323}" type="pres">
      <dgm:prSet presAssocID="{0F07D94E-DF4A-429D-9DE9-5AE08DDA3D1D}" presName="sibTrans" presStyleCnt="0"/>
      <dgm:spPr/>
    </dgm:pt>
    <dgm:pt modelId="{54ED0F83-1DDF-4946-ABEC-3FB0CF66484E}" type="pres">
      <dgm:prSet presAssocID="{556119C7-BCFB-4624-8840-75ED9D2BDDB7}" presName="compNode" presStyleCnt="0"/>
      <dgm:spPr/>
    </dgm:pt>
    <dgm:pt modelId="{4273C28A-4E26-4B77-87A0-B53A8EA3120F}" type="pres">
      <dgm:prSet presAssocID="{556119C7-BCFB-4624-8840-75ED9D2BDD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FEFA70D-7878-4AD9-A170-FF39AAAB51C9}" type="pres">
      <dgm:prSet presAssocID="{556119C7-BCFB-4624-8840-75ED9D2BDDB7}" presName="spaceRect" presStyleCnt="0"/>
      <dgm:spPr/>
    </dgm:pt>
    <dgm:pt modelId="{F4261BFB-5F79-4B45-9855-B0FA931F1D5A}" type="pres">
      <dgm:prSet presAssocID="{556119C7-BCFB-4624-8840-75ED9D2BDDB7}" presName="textRect" presStyleLbl="revTx" presStyleIdx="1" presStyleCnt="3">
        <dgm:presLayoutVars>
          <dgm:chMax val="1"/>
          <dgm:chPref val="1"/>
        </dgm:presLayoutVars>
      </dgm:prSet>
      <dgm:spPr/>
    </dgm:pt>
    <dgm:pt modelId="{25C7B065-6E59-466A-8769-4FA6CA7BDC45}" type="pres">
      <dgm:prSet presAssocID="{A6D460C9-20DA-48C8-80E2-4E794D6E2788}" presName="sibTrans" presStyleCnt="0"/>
      <dgm:spPr/>
    </dgm:pt>
    <dgm:pt modelId="{C975B788-9A64-49AF-8F3D-B58F0F5526CB}" type="pres">
      <dgm:prSet presAssocID="{FA74B455-29D8-4437-9EBA-17B1C077B2D2}" presName="compNode" presStyleCnt="0"/>
      <dgm:spPr/>
    </dgm:pt>
    <dgm:pt modelId="{D00CBC77-4B83-430C-9A10-0D6A0814E7C4}" type="pres">
      <dgm:prSet presAssocID="{FA74B455-29D8-4437-9EBA-17B1C077B2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62DB8D6-87AF-41DA-BF3C-958B68456E7D}" type="pres">
      <dgm:prSet presAssocID="{FA74B455-29D8-4437-9EBA-17B1C077B2D2}" presName="spaceRect" presStyleCnt="0"/>
      <dgm:spPr/>
    </dgm:pt>
    <dgm:pt modelId="{ABB7A6CE-91AB-4613-AEC4-687A2D4F9E6C}" type="pres">
      <dgm:prSet presAssocID="{FA74B455-29D8-4437-9EBA-17B1C077B2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12B102-7AC2-4444-88F3-9FE65D2A4376}" type="presOf" srcId="{556119C7-BCFB-4624-8840-75ED9D2BDDB7}" destId="{F4261BFB-5F79-4B45-9855-B0FA931F1D5A}" srcOrd="0" destOrd="0" presId="urn:microsoft.com/office/officeart/2018/2/layout/IconLabelList"/>
    <dgm:cxn modelId="{84E36B26-D373-4F34-B964-CF35C0FF6849}" type="presOf" srcId="{7DA32083-D76E-4333-B5B2-97F9A44AA3E6}" destId="{046F0CB3-A89E-4B6E-B726-E3DB9C521F52}" srcOrd="0" destOrd="0" presId="urn:microsoft.com/office/officeart/2018/2/layout/IconLabelList"/>
    <dgm:cxn modelId="{FAE74C69-0847-415E-A0D9-A66037C31879}" type="presOf" srcId="{FA74B455-29D8-4437-9EBA-17B1C077B2D2}" destId="{ABB7A6CE-91AB-4613-AEC4-687A2D4F9E6C}" srcOrd="0" destOrd="0" presId="urn:microsoft.com/office/officeart/2018/2/layout/IconLabelList"/>
    <dgm:cxn modelId="{E242F979-AF76-4F6E-BFAF-206922B63ADD}" type="presOf" srcId="{EADDDDD7-B23C-4B45-A1A0-4368EF136B4C}" destId="{B411A717-9CE8-4563-8730-96E32C99B00C}" srcOrd="0" destOrd="0" presId="urn:microsoft.com/office/officeart/2018/2/layout/IconLabelList"/>
    <dgm:cxn modelId="{6B3C67AB-873F-478B-B67E-99BA61BA3649}" srcId="{EADDDDD7-B23C-4B45-A1A0-4368EF136B4C}" destId="{FA74B455-29D8-4437-9EBA-17B1C077B2D2}" srcOrd="2" destOrd="0" parTransId="{980B328B-871A-4C40-B7C7-55488DE3BF63}" sibTransId="{E6ABF1CA-8A5D-4D05-9683-A47CB0A7BB07}"/>
    <dgm:cxn modelId="{87ABF5AF-7036-46F6-925C-EAFE925B4BDA}" srcId="{EADDDDD7-B23C-4B45-A1A0-4368EF136B4C}" destId="{556119C7-BCFB-4624-8840-75ED9D2BDDB7}" srcOrd="1" destOrd="0" parTransId="{58DDF869-6D4F-45FB-BB0B-2492F58AB995}" sibTransId="{A6D460C9-20DA-48C8-80E2-4E794D6E2788}"/>
    <dgm:cxn modelId="{340822F1-19F6-478D-A7B2-021141976709}" srcId="{EADDDDD7-B23C-4B45-A1A0-4368EF136B4C}" destId="{7DA32083-D76E-4333-B5B2-97F9A44AA3E6}" srcOrd="0" destOrd="0" parTransId="{FDC0257D-3FEF-46AF-8C9E-513A8492FECE}" sibTransId="{0F07D94E-DF4A-429D-9DE9-5AE08DDA3D1D}"/>
    <dgm:cxn modelId="{9C581D21-8826-4180-AF09-5085870F240E}" type="presParOf" srcId="{B411A717-9CE8-4563-8730-96E32C99B00C}" destId="{9B61511A-F6D3-45B1-BA73-57C16433D22C}" srcOrd="0" destOrd="0" presId="urn:microsoft.com/office/officeart/2018/2/layout/IconLabelList"/>
    <dgm:cxn modelId="{6900D1BD-6E43-4EC0-B645-D06B469442B1}" type="presParOf" srcId="{9B61511A-F6D3-45B1-BA73-57C16433D22C}" destId="{07065BF4-4371-48EA-B7D8-82FD53A01ED7}" srcOrd="0" destOrd="0" presId="urn:microsoft.com/office/officeart/2018/2/layout/IconLabelList"/>
    <dgm:cxn modelId="{A71FF6E9-62B4-4C71-93E7-033319956885}" type="presParOf" srcId="{9B61511A-F6D3-45B1-BA73-57C16433D22C}" destId="{8ABB49C7-C0F8-47E5-9CEE-CA148154B915}" srcOrd="1" destOrd="0" presId="urn:microsoft.com/office/officeart/2018/2/layout/IconLabelList"/>
    <dgm:cxn modelId="{27200830-E46A-46DA-8F7E-96E0622CCEAD}" type="presParOf" srcId="{9B61511A-F6D3-45B1-BA73-57C16433D22C}" destId="{046F0CB3-A89E-4B6E-B726-E3DB9C521F52}" srcOrd="2" destOrd="0" presId="urn:microsoft.com/office/officeart/2018/2/layout/IconLabelList"/>
    <dgm:cxn modelId="{BDC489D4-E37E-411C-A163-EE937384A1D2}" type="presParOf" srcId="{B411A717-9CE8-4563-8730-96E32C99B00C}" destId="{747E80F6-1BD7-4B95-8E84-826B696BF323}" srcOrd="1" destOrd="0" presId="urn:microsoft.com/office/officeart/2018/2/layout/IconLabelList"/>
    <dgm:cxn modelId="{2E94C40E-9BDB-47E4-AE30-395EA59F8AB9}" type="presParOf" srcId="{B411A717-9CE8-4563-8730-96E32C99B00C}" destId="{54ED0F83-1DDF-4946-ABEC-3FB0CF66484E}" srcOrd="2" destOrd="0" presId="urn:microsoft.com/office/officeart/2018/2/layout/IconLabelList"/>
    <dgm:cxn modelId="{580B8390-9AB2-4293-B2EC-3639BA454BBE}" type="presParOf" srcId="{54ED0F83-1DDF-4946-ABEC-3FB0CF66484E}" destId="{4273C28A-4E26-4B77-87A0-B53A8EA3120F}" srcOrd="0" destOrd="0" presId="urn:microsoft.com/office/officeart/2018/2/layout/IconLabelList"/>
    <dgm:cxn modelId="{A89B78AB-71DC-46CD-B403-3ACDB1763BB5}" type="presParOf" srcId="{54ED0F83-1DDF-4946-ABEC-3FB0CF66484E}" destId="{6FEFA70D-7878-4AD9-A170-FF39AAAB51C9}" srcOrd="1" destOrd="0" presId="urn:microsoft.com/office/officeart/2018/2/layout/IconLabelList"/>
    <dgm:cxn modelId="{F985AA31-DE1F-4A4C-9D6B-2F5A287218DD}" type="presParOf" srcId="{54ED0F83-1DDF-4946-ABEC-3FB0CF66484E}" destId="{F4261BFB-5F79-4B45-9855-B0FA931F1D5A}" srcOrd="2" destOrd="0" presId="urn:microsoft.com/office/officeart/2018/2/layout/IconLabelList"/>
    <dgm:cxn modelId="{2C31FC80-F9E1-4AD1-8EA6-C08E92F8BFFB}" type="presParOf" srcId="{B411A717-9CE8-4563-8730-96E32C99B00C}" destId="{25C7B065-6E59-466A-8769-4FA6CA7BDC45}" srcOrd="3" destOrd="0" presId="urn:microsoft.com/office/officeart/2018/2/layout/IconLabelList"/>
    <dgm:cxn modelId="{3894C15B-CC1C-49FA-98BF-195758F1A526}" type="presParOf" srcId="{B411A717-9CE8-4563-8730-96E32C99B00C}" destId="{C975B788-9A64-49AF-8F3D-B58F0F5526CB}" srcOrd="4" destOrd="0" presId="urn:microsoft.com/office/officeart/2018/2/layout/IconLabelList"/>
    <dgm:cxn modelId="{60CE6F0D-6DD3-4AA7-A57F-E4C270B79076}" type="presParOf" srcId="{C975B788-9A64-49AF-8F3D-B58F0F5526CB}" destId="{D00CBC77-4B83-430C-9A10-0D6A0814E7C4}" srcOrd="0" destOrd="0" presId="urn:microsoft.com/office/officeart/2018/2/layout/IconLabelList"/>
    <dgm:cxn modelId="{54F3F8CB-BA79-4F84-884E-57DCF1C2C62E}" type="presParOf" srcId="{C975B788-9A64-49AF-8F3D-B58F0F5526CB}" destId="{D62DB8D6-87AF-41DA-BF3C-958B68456E7D}" srcOrd="1" destOrd="0" presId="urn:microsoft.com/office/officeart/2018/2/layout/IconLabelList"/>
    <dgm:cxn modelId="{F5A63265-0530-47CF-A96E-CFC00554E57D}" type="presParOf" srcId="{C975B788-9A64-49AF-8F3D-B58F0F5526CB}" destId="{ABB7A6CE-91AB-4613-AEC4-687A2D4F9E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674B5-82CA-4082-8CE0-898598A507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BDF83F-C8F1-4802-86F1-B41E2D16B6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MedicalService</a:t>
          </a:r>
          <a:r>
            <a:rPr lang="en-US"/>
            <a:t>: It is an interface with dispenseMedicine() method in it.</a:t>
          </a:r>
        </a:p>
      </dgm:t>
    </dgm:pt>
    <dgm:pt modelId="{C49D6A83-0AEC-4C72-87DB-3D1F3907A5D9}" type="parTrans" cxnId="{DCE2EE39-60F4-4D56-8B89-C06DA2430D07}">
      <dgm:prSet/>
      <dgm:spPr/>
      <dgm:t>
        <a:bodyPr/>
        <a:lstStyle/>
        <a:p>
          <a:endParaRPr lang="en-US"/>
        </a:p>
      </dgm:t>
    </dgm:pt>
    <dgm:pt modelId="{2A6DBEAA-9B95-4F34-AFD8-D2EBFA601C3E}" type="sibTrans" cxnId="{DCE2EE39-60F4-4D56-8B89-C06DA2430D07}">
      <dgm:prSet/>
      <dgm:spPr/>
      <dgm:t>
        <a:bodyPr/>
        <a:lstStyle/>
        <a:p>
          <a:endParaRPr lang="en-US"/>
        </a:p>
      </dgm:t>
    </dgm:pt>
    <dgm:pt modelId="{609A1C4D-9BDF-40F6-B7AF-F725652D76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BrandedMedicineDispenser</a:t>
          </a:r>
          <a:r>
            <a:rPr lang="en-US"/>
            <a:t>: This class acts as a bridge between the Medicine and Pharmacist classes, allowing them to vary independently. The dispenseMedicine() method can be used to dispense a branded medicine by a pharmacist.</a:t>
          </a:r>
        </a:p>
      </dgm:t>
    </dgm:pt>
    <dgm:pt modelId="{F6D856FF-582F-420C-B048-B3672D3CFE94}" type="parTrans" cxnId="{A4C33050-424D-4F02-A4C1-B6D44288CAB0}">
      <dgm:prSet/>
      <dgm:spPr/>
      <dgm:t>
        <a:bodyPr/>
        <a:lstStyle/>
        <a:p>
          <a:endParaRPr lang="en-US"/>
        </a:p>
      </dgm:t>
    </dgm:pt>
    <dgm:pt modelId="{40BA68C9-2B8B-4456-927F-127EE0471297}" type="sibTrans" cxnId="{A4C33050-424D-4F02-A4C1-B6D44288CAB0}">
      <dgm:prSet/>
      <dgm:spPr/>
      <dgm:t>
        <a:bodyPr/>
        <a:lstStyle/>
        <a:p>
          <a:endParaRPr lang="en-US"/>
        </a:p>
      </dgm:t>
    </dgm:pt>
    <dgm:pt modelId="{450D39A7-03EA-42DE-BE43-F467962646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GenericMedicineDispenser: </a:t>
          </a:r>
          <a:r>
            <a:rPr lang="en-US"/>
            <a:t>This class acts as a bridge between the Medicine and Pharmacist classes, allowing them to vary independently. The dispenseMedicine() method can be used to dispense a generic medicine by a pharmacist.</a:t>
          </a:r>
        </a:p>
      </dgm:t>
    </dgm:pt>
    <dgm:pt modelId="{1511A005-4C3B-4DA5-9C23-9677A57722CC}" type="parTrans" cxnId="{20CF49DC-BBFC-4726-862D-0DCB52906818}">
      <dgm:prSet/>
      <dgm:spPr/>
      <dgm:t>
        <a:bodyPr/>
        <a:lstStyle/>
        <a:p>
          <a:endParaRPr lang="en-US"/>
        </a:p>
      </dgm:t>
    </dgm:pt>
    <dgm:pt modelId="{CCCCEBEC-5BAB-4178-8695-F17D399B58E0}" type="sibTrans" cxnId="{20CF49DC-BBFC-4726-862D-0DCB52906818}">
      <dgm:prSet/>
      <dgm:spPr/>
      <dgm:t>
        <a:bodyPr/>
        <a:lstStyle/>
        <a:p>
          <a:endParaRPr lang="en-US"/>
        </a:p>
      </dgm:t>
    </dgm:pt>
    <dgm:pt modelId="{8B994526-C9D6-43A6-B053-1E10015E96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Pharmacist</a:t>
          </a:r>
          <a:r>
            <a:rPr lang="en-US"/>
            <a:t>  class has a constructor that takes in a MedicalService object. This is used in the Bridge design pattern implementation to specify which type of medicine dispenser to use. The "dispense" method takes in a Medicine object and prints a message indicating that the medicine is being dispensed along with information about the medicine's name and manufacturer.</a:t>
          </a:r>
        </a:p>
      </dgm:t>
    </dgm:pt>
    <dgm:pt modelId="{0E1EC3D7-8C2C-4769-AEEC-001AB1A80283}" type="parTrans" cxnId="{0880CAEA-B1BA-4D71-B55F-7880E2FD11C7}">
      <dgm:prSet/>
      <dgm:spPr/>
      <dgm:t>
        <a:bodyPr/>
        <a:lstStyle/>
        <a:p>
          <a:endParaRPr lang="en-US"/>
        </a:p>
      </dgm:t>
    </dgm:pt>
    <dgm:pt modelId="{31EE18E8-B04D-4D0C-9EA3-416A5E52A643}" type="sibTrans" cxnId="{0880CAEA-B1BA-4D71-B55F-7880E2FD11C7}">
      <dgm:prSet/>
      <dgm:spPr/>
      <dgm:t>
        <a:bodyPr/>
        <a:lstStyle/>
        <a:p>
          <a:endParaRPr lang="en-US"/>
        </a:p>
      </dgm:t>
    </dgm:pt>
    <dgm:pt modelId="{9EEE6471-8E8A-4849-AD93-F422E8FCC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Bridge design pattern is a structural design pattern that decouples an abstraction from its implementation so that both can be modified independently. It allows the abstraction and implementation to vary independently by providing a bridge between them.</a:t>
          </a:r>
        </a:p>
      </dgm:t>
    </dgm:pt>
    <dgm:pt modelId="{0AECE472-C6CE-47CC-8CD5-0F257F28DE2C}" type="sibTrans" cxnId="{F2B8CDC3-196E-4294-A0F4-7DC620F76991}">
      <dgm:prSet/>
      <dgm:spPr/>
      <dgm:t>
        <a:bodyPr/>
        <a:lstStyle/>
        <a:p>
          <a:endParaRPr lang="en-US"/>
        </a:p>
      </dgm:t>
    </dgm:pt>
    <dgm:pt modelId="{3F155349-C71D-4F6D-962D-19FCB4241E66}" type="parTrans" cxnId="{F2B8CDC3-196E-4294-A0F4-7DC620F76991}">
      <dgm:prSet/>
      <dgm:spPr/>
      <dgm:t>
        <a:bodyPr/>
        <a:lstStyle/>
        <a:p>
          <a:endParaRPr lang="en-US"/>
        </a:p>
      </dgm:t>
    </dgm:pt>
    <dgm:pt modelId="{46D4F765-AFE1-4D43-A808-45FE815B60E4}" type="pres">
      <dgm:prSet presAssocID="{542674B5-82CA-4082-8CE0-898598A507A6}" presName="root" presStyleCnt="0">
        <dgm:presLayoutVars>
          <dgm:dir/>
          <dgm:resizeHandles val="exact"/>
        </dgm:presLayoutVars>
      </dgm:prSet>
      <dgm:spPr/>
    </dgm:pt>
    <dgm:pt modelId="{EC4F705E-55B5-4E34-B479-FC42FB79342F}" type="pres">
      <dgm:prSet presAssocID="{9EEE6471-8E8A-4849-AD93-F422E8FCCB17}" presName="compNode" presStyleCnt="0"/>
      <dgm:spPr/>
    </dgm:pt>
    <dgm:pt modelId="{ED11F77D-155F-4BC4-B80E-4FA975014AF5}" type="pres">
      <dgm:prSet presAssocID="{9EEE6471-8E8A-4849-AD93-F422E8FCCB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A13F54F-A026-4925-9B1F-862310CC198C}" type="pres">
      <dgm:prSet presAssocID="{9EEE6471-8E8A-4849-AD93-F422E8FCCB17}" presName="spaceRect" presStyleCnt="0"/>
      <dgm:spPr/>
    </dgm:pt>
    <dgm:pt modelId="{6EA8DF25-AB22-469E-B5AC-ED2C418764F0}" type="pres">
      <dgm:prSet presAssocID="{9EEE6471-8E8A-4849-AD93-F422E8FCCB17}" presName="textRect" presStyleLbl="revTx" presStyleIdx="0" presStyleCnt="5">
        <dgm:presLayoutVars>
          <dgm:chMax val="1"/>
          <dgm:chPref val="1"/>
        </dgm:presLayoutVars>
      </dgm:prSet>
      <dgm:spPr/>
    </dgm:pt>
    <dgm:pt modelId="{B73124B5-F84A-4CC8-A06E-7B360C0CF2C8}" type="pres">
      <dgm:prSet presAssocID="{0AECE472-C6CE-47CC-8CD5-0F257F28DE2C}" presName="sibTrans" presStyleCnt="0"/>
      <dgm:spPr/>
    </dgm:pt>
    <dgm:pt modelId="{9A299951-8344-4A82-9CEC-D00E2ACA57BA}" type="pres">
      <dgm:prSet presAssocID="{EDBDF83F-C8F1-4802-86F1-B41E2D16B6E0}" presName="compNode" presStyleCnt="0"/>
      <dgm:spPr/>
    </dgm:pt>
    <dgm:pt modelId="{C93471F2-8D38-49FC-9BA0-7F8182B4140F}" type="pres">
      <dgm:prSet presAssocID="{EDBDF83F-C8F1-4802-86F1-B41E2D16B6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520CFB9-EB54-4912-B35D-46EB04BA1B95}" type="pres">
      <dgm:prSet presAssocID="{EDBDF83F-C8F1-4802-86F1-B41E2D16B6E0}" presName="spaceRect" presStyleCnt="0"/>
      <dgm:spPr/>
    </dgm:pt>
    <dgm:pt modelId="{48409641-B31C-4E44-9FB4-253ADA3D465B}" type="pres">
      <dgm:prSet presAssocID="{EDBDF83F-C8F1-4802-86F1-B41E2D16B6E0}" presName="textRect" presStyleLbl="revTx" presStyleIdx="1" presStyleCnt="5">
        <dgm:presLayoutVars>
          <dgm:chMax val="1"/>
          <dgm:chPref val="1"/>
        </dgm:presLayoutVars>
      </dgm:prSet>
      <dgm:spPr/>
    </dgm:pt>
    <dgm:pt modelId="{30B597C8-0735-4403-9571-C6E21308FD6F}" type="pres">
      <dgm:prSet presAssocID="{2A6DBEAA-9B95-4F34-AFD8-D2EBFA601C3E}" presName="sibTrans" presStyleCnt="0"/>
      <dgm:spPr/>
    </dgm:pt>
    <dgm:pt modelId="{ED0A8F6C-8F2A-41CB-BAB8-FD47F27F59B2}" type="pres">
      <dgm:prSet presAssocID="{609A1C4D-9BDF-40F6-B7AF-F725652D7638}" presName="compNode" presStyleCnt="0"/>
      <dgm:spPr/>
    </dgm:pt>
    <dgm:pt modelId="{A04F92CD-7BBF-467E-BFEB-41CCEB83DB8C}" type="pres">
      <dgm:prSet presAssocID="{609A1C4D-9BDF-40F6-B7AF-F725652D76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71D1EEC-069E-4EED-A83A-4074C7537007}" type="pres">
      <dgm:prSet presAssocID="{609A1C4D-9BDF-40F6-B7AF-F725652D7638}" presName="spaceRect" presStyleCnt="0"/>
      <dgm:spPr/>
    </dgm:pt>
    <dgm:pt modelId="{8B59B826-77FF-442B-9A09-09C9B9F0614A}" type="pres">
      <dgm:prSet presAssocID="{609A1C4D-9BDF-40F6-B7AF-F725652D7638}" presName="textRect" presStyleLbl="revTx" presStyleIdx="2" presStyleCnt="5">
        <dgm:presLayoutVars>
          <dgm:chMax val="1"/>
          <dgm:chPref val="1"/>
        </dgm:presLayoutVars>
      </dgm:prSet>
      <dgm:spPr/>
    </dgm:pt>
    <dgm:pt modelId="{EEEDBBDC-0859-4840-9FF1-76E6DF3D7DB5}" type="pres">
      <dgm:prSet presAssocID="{40BA68C9-2B8B-4456-927F-127EE0471297}" presName="sibTrans" presStyleCnt="0"/>
      <dgm:spPr/>
    </dgm:pt>
    <dgm:pt modelId="{B81EE723-48F9-4933-BA71-36110782BB18}" type="pres">
      <dgm:prSet presAssocID="{450D39A7-03EA-42DE-BE43-F467962646E6}" presName="compNode" presStyleCnt="0"/>
      <dgm:spPr/>
    </dgm:pt>
    <dgm:pt modelId="{C5169919-1514-4534-8DD6-7C4F066F804C}" type="pres">
      <dgm:prSet presAssocID="{450D39A7-03EA-42DE-BE43-F467962646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D41B024-A4CB-48F9-9F53-458B4D069141}" type="pres">
      <dgm:prSet presAssocID="{450D39A7-03EA-42DE-BE43-F467962646E6}" presName="spaceRect" presStyleCnt="0"/>
      <dgm:spPr/>
    </dgm:pt>
    <dgm:pt modelId="{A3A637C0-A359-4005-87C4-D15FA714E1F1}" type="pres">
      <dgm:prSet presAssocID="{450D39A7-03EA-42DE-BE43-F467962646E6}" presName="textRect" presStyleLbl="revTx" presStyleIdx="3" presStyleCnt="5">
        <dgm:presLayoutVars>
          <dgm:chMax val="1"/>
          <dgm:chPref val="1"/>
        </dgm:presLayoutVars>
      </dgm:prSet>
      <dgm:spPr/>
    </dgm:pt>
    <dgm:pt modelId="{7F9702E5-E717-4237-8494-926C3056A7AE}" type="pres">
      <dgm:prSet presAssocID="{CCCCEBEC-5BAB-4178-8695-F17D399B58E0}" presName="sibTrans" presStyleCnt="0"/>
      <dgm:spPr/>
    </dgm:pt>
    <dgm:pt modelId="{8A73B0CB-24EB-4CBB-99AF-0567F2C50D20}" type="pres">
      <dgm:prSet presAssocID="{8B994526-C9D6-43A6-B053-1E10015E9648}" presName="compNode" presStyleCnt="0"/>
      <dgm:spPr/>
    </dgm:pt>
    <dgm:pt modelId="{31E3E32E-73C8-4F6D-B23D-590A21497D15}" type="pres">
      <dgm:prSet presAssocID="{8B994526-C9D6-43A6-B053-1E10015E96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EC082C4-C564-45A9-907D-04D19E7E2D6B}" type="pres">
      <dgm:prSet presAssocID="{8B994526-C9D6-43A6-B053-1E10015E9648}" presName="spaceRect" presStyleCnt="0"/>
      <dgm:spPr/>
    </dgm:pt>
    <dgm:pt modelId="{5A4044E5-B69C-47B7-973C-8C6D7295F677}" type="pres">
      <dgm:prSet presAssocID="{8B994526-C9D6-43A6-B053-1E10015E964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5AD1228-4547-452C-89C4-195DDED5BD49}" type="presOf" srcId="{450D39A7-03EA-42DE-BE43-F467962646E6}" destId="{A3A637C0-A359-4005-87C4-D15FA714E1F1}" srcOrd="0" destOrd="0" presId="urn:microsoft.com/office/officeart/2018/2/layout/IconLabelList"/>
    <dgm:cxn modelId="{DCE2EE39-60F4-4D56-8B89-C06DA2430D07}" srcId="{542674B5-82CA-4082-8CE0-898598A507A6}" destId="{EDBDF83F-C8F1-4802-86F1-B41E2D16B6E0}" srcOrd="1" destOrd="0" parTransId="{C49D6A83-0AEC-4C72-87DB-3D1F3907A5D9}" sibTransId="{2A6DBEAA-9B95-4F34-AFD8-D2EBFA601C3E}"/>
    <dgm:cxn modelId="{B8E7BE3C-343E-4EBD-A712-5997B7D2ED33}" type="presOf" srcId="{EDBDF83F-C8F1-4802-86F1-B41E2D16B6E0}" destId="{48409641-B31C-4E44-9FB4-253ADA3D465B}" srcOrd="0" destOrd="0" presId="urn:microsoft.com/office/officeart/2018/2/layout/IconLabelList"/>
    <dgm:cxn modelId="{58F1944E-FE97-4CB4-B83E-FDBE3490D7DD}" type="presOf" srcId="{8B994526-C9D6-43A6-B053-1E10015E9648}" destId="{5A4044E5-B69C-47B7-973C-8C6D7295F677}" srcOrd="0" destOrd="0" presId="urn:microsoft.com/office/officeart/2018/2/layout/IconLabelList"/>
    <dgm:cxn modelId="{A4C33050-424D-4F02-A4C1-B6D44288CAB0}" srcId="{542674B5-82CA-4082-8CE0-898598A507A6}" destId="{609A1C4D-9BDF-40F6-B7AF-F725652D7638}" srcOrd="2" destOrd="0" parTransId="{F6D856FF-582F-420C-B048-B3672D3CFE94}" sibTransId="{40BA68C9-2B8B-4456-927F-127EE0471297}"/>
    <dgm:cxn modelId="{D7933162-550A-4B57-BEBB-DD678E4085D2}" type="presOf" srcId="{9EEE6471-8E8A-4849-AD93-F422E8FCCB17}" destId="{6EA8DF25-AB22-469E-B5AC-ED2C418764F0}" srcOrd="0" destOrd="0" presId="urn:microsoft.com/office/officeart/2018/2/layout/IconLabelList"/>
    <dgm:cxn modelId="{F2B8CDC3-196E-4294-A0F4-7DC620F76991}" srcId="{542674B5-82CA-4082-8CE0-898598A507A6}" destId="{9EEE6471-8E8A-4849-AD93-F422E8FCCB17}" srcOrd="0" destOrd="0" parTransId="{3F155349-C71D-4F6D-962D-19FCB4241E66}" sibTransId="{0AECE472-C6CE-47CC-8CD5-0F257F28DE2C}"/>
    <dgm:cxn modelId="{20CF49DC-BBFC-4726-862D-0DCB52906818}" srcId="{542674B5-82CA-4082-8CE0-898598A507A6}" destId="{450D39A7-03EA-42DE-BE43-F467962646E6}" srcOrd="3" destOrd="0" parTransId="{1511A005-4C3B-4DA5-9C23-9677A57722CC}" sibTransId="{CCCCEBEC-5BAB-4178-8695-F17D399B58E0}"/>
    <dgm:cxn modelId="{B10549DE-9DF8-4A44-BF81-8CBDA451E60D}" type="presOf" srcId="{542674B5-82CA-4082-8CE0-898598A507A6}" destId="{46D4F765-AFE1-4D43-A808-45FE815B60E4}" srcOrd="0" destOrd="0" presId="urn:microsoft.com/office/officeart/2018/2/layout/IconLabelList"/>
    <dgm:cxn modelId="{0880CAEA-B1BA-4D71-B55F-7880E2FD11C7}" srcId="{542674B5-82CA-4082-8CE0-898598A507A6}" destId="{8B994526-C9D6-43A6-B053-1E10015E9648}" srcOrd="4" destOrd="0" parTransId="{0E1EC3D7-8C2C-4769-AEEC-001AB1A80283}" sibTransId="{31EE18E8-B04D-4D0C-9EA3-416A5E52A643}"/>
    <dgm:cxn modelId="{1EEC13EF-FA6C-4831-9866-2B4845AE0D0D}" type="presOf" srcId="{609A1C4D-9BDF-40F6-B7AF-F725652D7638}" destId="{8B59B826-77FF-442B-9A09-09C9B9F0614A}" srcOrd="0" destOrd="0" presId="urn:microsoft.com/office/officeart/2018/2/layout/IconLabelList"/>
    <dgm:cxn modelId="{B2F78DDF-C43B-437C-A3D3-1BC914CB2AAF}" type="presParOf" srcId="{46D4F765-AFE1-4D43-A808-45FE815B60E4}" destId="{EC4F705E-55B5-4E34-B479-FC42FB79342F}" srcOrd="0" destOrd="0" presId="urn:microsoft.com/office/officeart/2018/2/layout/IconLabelList"/>
    <dgm:cxn modelId="{6147B36B-6BD9-4262-938A-51416B729860}" type="presParOf" srcId="{EC4F705E-55B5-4E34-B479-FC42FB79342F}" destId="{ED11F77D-155F-4BC4-B80E-4FA975014AF5}" srcOrd="0" destOrd="0" presId="urn:microsoft.com/office/officeart/2018/2/layout/IconLabelList"/>
    <dgm:cxn modelId="{D872AE12-7502-45DC-8C42-37E4338056CB}" type="presParOf" srcId="{EC4F705E-55B5-4E34-B479-FC42FB79342F}" destId="{EA13F54F-A026-4925-9B1F-862310CC198C}" srcOrd="1" destOrd="0" presId="urn:microsoft.com/office/officeart/2018/2/layout/IconLabelList"/>
    <dgm:cxn modelId="{59EB10D0-C520-4E6D-B20D-700A6A27CC1E}" type="presParOf" srcId="{EC4F705E-55B5-4E34-B479-FC42FB79342F}" destId="{6EA8DF25-AB22-469E-B5AC-ED2C418764F0}" srcOrd="2" destOrd="0" presId="urn:microsoft.com/office/officeart/2018/2/layout/IconLabelList"/>
    <dgm:cxn modelId="{1D04A3E0-9159-4037-A3CB-E6651E197E9A}" type="presParOf" srcId="{46D4F765-AFE1-4D43-A808-45FE815B60E4}" destId="{B73124B5-F84A-4CC8-A06E-7B360C0CF2C8}" srcOrd="1" destOrd="0" presId="urn:microsoft.com/office/officeart/2018/2/layout/IconLabelList"/>
    <dgm:cxn modelId="{FF4EE701-24B6-4FA4-A1BA-3022C2F26D8D}" type="presParOf" srcId="{46D4F765-AFE1-4D43-A808-45FE815B60E4}" destId="{9A299951-8344-4A82-9CEC-D00E2ACA57BA}" srcOrd="2" destOrd="0" presId="urn:microsoft.com/office/officeart/2018/2/layout/IconLabelList"/>
    <dgm:cxn modelId="{CF16397D-9140-4DB2-A07F-0A9CDF31AECC}" type="presParOf" srcId="{9A299951-8344-4A82-9CEC-D00E2ACA57BA}" destId="{C93471F2-8D38-49FC-9BA0-7F8182B4140F}" srcOrd="0" destOrd="0" presId="urn:microsoft.com/office/officeart/2018/2/layout/IconLabelList"/>
    <dgm:cxn modelId="{7689148B-900D-4AEB-90CF-33656B300918}" type="presParOf" srcId="{9A299951-8344-4A82-9CEC-D00E2ACA57BA}" destId="{5520CFB9-EB54-4912-B35D-46EB04BA1B95}" srcOrd="1" destOrd="0" presId="urn:microsoft.com/office/officeart/2018/2/layout/IconLabelList"/>
    <dgm:cxn modelId="{BE36A865-A342-4B37-9126-720AC3199307}" type="presParOf" srcId="{9A299951-8344-4A82-9CEC-D00E2ACA57BA}" destId="{48409641-B31C-4E44-9FB4-253ADA3D465B}" srcOrd="2" destOrd="0" presId="urn:microsoft.com/office/officeart/2018/2/layout/IconLabelList"/>
    <dgm:cxn modelId="{31FC15FF-EF12-461E-A52B-BEC8843DC9B7}" type="presParOf" srcId="{46D4F765-AFE1-4D43-A808-45FE815B60E4}" destId="{30B597C8-0735-4403-9571-C6E21308FD6F}" srcOrd="3" destOrd="0" presId="urn:microsoft.com/office/officeart/2018/2/layout/IconLabelList"/>
    <dgm:cxn modelId="{88091004-09C6-4422-8093-62D621AC4DCD}" type="presParOf" srcId="{46D4F765-AFE1-4D43-A808-45FE815B60E4}" destId="{ED0A8F6C-8F2A-41CB-BAB8-FD47F27F59B2}" srcOrd="4" destOrd="0" presId="urn:microsoft.com/office/officeart/2018/2/layout/IconLabelList"/>
    <dgm:cxn modelId="{99C1017D-8C4D-41D9-AF02-088EBC8825CC}" type="presParOf" srcId="{ED0A8F6C-8F2A-41CB-BAB8-FD47F27F59B2}" destId="{A04F92CD-7BBF-467E-BFEB-41CCEB83DB8C}" srcOrd="0" destOrd="0" presId="urn:microsoft.com/office/officeart/2018/2/layout/IconLabelList"/>
    <dgm:cxn modelId="{FB8AD97E-009A-4E5C-91AA-04B8C7747C1B}" type="presParOf" srcId="{ED0A8F6C-8F2A-41CB-BAB8-FD47F27F59B2}" destId="{071D1EEC-069E-4EED-A83A-4074C7537007}" srcOrd="1" destOrd="0" presId="urn:microsoft.com/office/officeart/2018/2/layout/IconLabelList"/>
    <dgm:cxn modelId="{D14B4906-D83F-4BE1-841F-A01A8F7FB82B}" type="presParOf" srcId="{ED0A8F6C-8F2A-41CB-BAB8-FD47F27F59B2}" destId="{8B59B826-77FF-442B-9A09-09C9B9F0614A}" srcOrd="2" destOrd="0" presId="urn:microsoft.com/office/officeart/2018/2/layout/IconLabelList"/>
    <dgm:cxn modelId="{0E61A163-1517-4AE2-844E-7B1A0A7D43D5}" type="presParOf" srcId="{46D4F765-AFE1-4D43-A808-45FE815B60E4}" destId="{EEEDBBDC-0859-4840-9FF1-76E6DF3D7DB5}" srcOrd="5" destOrd="0" presId="urn:microsoft.com/office/officeart/2018/2/layout/IconLabelList"/>
    <dgm:cxn modelId="{51153615-10CC-40B7-A14E-C8EC7E4343EB}" type="presParOf" srcId="{46D4F765-AFE1-4D43-A808-45FE815B60E4}" destId="{B81EE723-48F9-4933-BA71-36110782BB18}" srcOrd="6" destOrd="0" presId="urn:microsoft.com/office/officeart/2018/2/layout/IconLabelList"/>
    <dgm:cxn modelId="{69CE4288-C0B8-4BEA-BA6C-D579E63F4E41}" type="presParOf" srcId="{B81EE723-48F9-4933-BA71-36110782BB18}" destId="{C5169919-1514-4534-8DD6-7C4F066F804C}" srcOrd="0" destOrd="0" presId="urn:microsoft.com/office/officeart/2018/2/layout/IconLabelList"/>
    <dgm:cxn modelId="{7B7EE1D1-A447-44CC-AF58-B4952854686F}" type="presParOf" srcId="{B81EE723-48F9-4933-BA71-36110782BB18}" destId="{5D41B024-A4CB-48F9-9F53-458B4D069141}" srcOrd="1" destOrd="0" presId="urn:microsoft.com/office/officeart/2018/2/layout/IconLabelList"/>
    <dgm:cxn modelId="{5332CBB2-F87C-44D7-A259-49C0A408226E}" type="presParOf" srcId="{B81EE723-48F9-4933-BA71-36110782BB18}" destId="{A3A637C0-A359-4005-87C4-D15FA714E1F1}" srcOrd="2" destOrd="0" presId="urn:microsoft.com/office/officeart/2018/2/layout/IconLabelList"/>
    <dgm:cxn modelId="{47916E50-C6F0-4A60-9BB3-AAC0E8DF16DD}" type="presParOf" srcId="{46D4F765-AFE1-4D43-A808-45FE815B60E4}" destId="{7F9702E5-E717-4237-8494-926C3056A7AE}" srcOrd="7" destOrd="0" presId="urn:microsoft.com/office/officeart/2018/2/layout/IconLabelList"/>
    <dgm:cxn modelId="{8242B3B6-D9B2-4130-9B1C-84F7A4C66386}" type="presParOf" srcId="{46D4F765-AFE1-4D43-A808-45FE815B60E4}" destId="{8A73B0CB-24EB-4CBB-99AF-0567F2C50D20}" srcOrd="8" destOrd="0" presId="urn:microsoft.com/office/officeart/2018/2/layout/IconLabelList"/>
    <dgm:cxn modelId="{9F07D4AD-6CCE-4327-9FC1-81C3E86256AB}" type="presParOf" srcId="{8A73B0CB-24EB-4CBB-99AF-0567F2C50D20}" destId="{31E3E32E-73C8-4F6D-B23D-590A21497D15}" srcOrd="0" destOrd="0" presId="urn:microsoft.com/office/officeart/2018/2/layout/IconLabelList"/>
    <dgm:cxn modelId="{1B4AEAE4-B0B0-45EE-8463-F2933C0D64DC}" type="presParOf" srcId="{8A73B0CB-24EB-4CBB-99AF-0567F2C50D20}" destId="{DEC082C4-C564-45A9-907D-04D19E7E2D6B}" srcOrd="1" destOrd="0" presId="urn:microsoft.com/office/officeart/2018/2/layout/IconLabelList"/>
    <dgm:cxn modelId="{3142F386-7230-400D-BE87-4B5CE086F5DF}" type="presParOf" srcId="{8A73B0CB-24EB-4CBB-99AF-0567F2C50D20}" destId="{5A4044E5-B69C-47B7-973C-8C6D7295F6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961B3C-CB3E-9348-BF23-99D23A154F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2CE401-DC14-0649-B28A-581C213D564B}">
      <dgm:prSet/>
      <dgm:spPr/>
      <dgm:t>
        <a:bodyPr/>
        <a:lstStyle/>
        <a:p>
          <a:r>
            <a:rPr lang="en-US" dirty="0"/>
            <a:t>Start </a:t>
          </a:r>
        </a:p>
        <a:p>
          <a:r>
            <a:rPr lang="en-US" dirty="0"/>
            <a:t>Order</a:t>
          </a:r>
        </a:p>
      </dgm:t>
    </dgm:pt>
    <dgm:pt modelId="{A540FDFA-FF18-A148-88B1-F8FB0CA4DB4E}" type="parTrans" cxnId="{FCB4068E-871E-0B46-81E4-65D37375AE25}">
      <dgm:prSet/>
      <dgm:spPr/>
      <dgm:t>
        <a:bodyPr/>
        <a:lstStyle/>
        <a:p>
          <a:endParaRPr lang="en-US"/>
        </a:p>
      </dgm:t>
    </dgm:pt>
    <dgm:pt modelId="{00366280-5A99-0E46-88E5-EF90162C0D81}" type="sibTrans" cxnId="{FCB4068E-871E-0B46-81E4-65D37375AE25}">
      <dgm:prSet/>
      <dgm:spPr/>
      <dgm:t>
        <a:bodyPr/>
        <a:lstStyle/>
        <a:p>
          <a:endParaRPr lang="en-US"/>
        </a:p>
      </dgm:t>
    </dgm:pt>
    <dgm:pt modelId="{BDE8B1DD-3477-1B43-976B-5EDD90FA2DB1}">
      <dgm:prSet/>
      <dgm:spPr/>
      <dgm:t>
        <a:bodyPr/>
        <a:lstStyle/>
        <a:p>
          <a:r>
            <a:rPr lang="en-US" dirty="0"/>
            <a:t>Order Confirmed</a:t>
          </a:r>
        </a:p>
      </dgm:t>
    </dgm:pt>
    <dgm:pt modelId="{B6985E8E-BA7D-AC4B-8BD3-B4016911B4DF}" type="parTrans" cxnId="{BD79DE36-7565-744A-854C-EBDC795D15B1}">
      <dgm:prSet/>
      <dgm:spPr/>
      <dgm:t>
        <a:bodyPr/>
        <a:lstStyle/>
        <a:p>
          <a:endParaRPr lang="en-US"/>
        </a:p>
      </dgm:t>
    </dgm:pt>
    <dgm:pt modelId="{A81F4910-987D-3544-A941-73021CFCE380}" type="sibTrans" cxnId="{BD79DE36-7565-744A-854C-EBDC795D15B1}">
      <dgm:prSet/>
      <dgm:spPr/>
      <dgm:t>
        <a:bodyPr/>
        <a:lstStyle/>
        <a:p>
          <a:endParaRPr lang="en-US"/>
        </a:p>
      </dgm:t>
    </dgm:pt>
    <dgm:pt modelId="{3924A397-B9D5-A74F-A332-0ADCAEBAE2B2}">
      <dgm:prSet/>
      <dgm:spPr/>
      <dgm:t>
        <a:bodyPr/>
        <a:lstStyle/>
        <a:p>
          <a:r>
            <a:rPr lang="en-US" dirty="0"/>
            <a:t>Order Dispatched</a:t>
          </a:r>
        </a:p>
      </dgm:t>
    </dgm:pt>
    <dgm:pt modelId="{C0DA70D9-1CBA-6044-84E2-8BE7887FBCB8}" type="parTrans" cxnId="{8FE0B95B-BEB7-EC44-A7E9-3162E7FD9544}">
      <dgm:prSet/>
      <dgm:spPr/>
      <dgm:t>
        <a:bodyPr/>
        <a:lstStyle/>
        <a:p>
          <a:endParaRPr lang="en-US"/>
        </a:p>
      </dgm:t>
    </dgm:pt>
    <dgm:pt modelId="{2432BE37-0A2B-9E4B-B37F-9E332E7C8220}" type="sibTrans" cxnId="{8FE0B95B-BEB7-EC44-A7E9-3162E7FD9544}">
      <dgm:prSet/>
      <dgm:spPr/>
      <dgm:t>
        <a:bodyPr/>
        <a:lstStyle/>
        <a:p>
          <a:endParaRPr lang="en-US"/>
        </a:p>
      </dgm:t>
    </dgm:pt>
    <dgm:pt modelId="{836253CF-5877-1848-8C81-344C61F99A39}">
      <dgm:prSet/>
      <dgm:spPr/>
      <dgm:t>
        <a:bodyPr/>
        <a:lstStyle/>
        <a:p>
          <a:r>
            <a:rPr lang="en-US" dirty="0"/>
            <a:t>Order Delivered</a:t>
          </a:r>
        </a:p>
      </dgm:t>
    </dgm:pt>
    <dgm:pt modelId="{A72F4EC9-E44D-AB49-B8EC-1BA6CD7468FD}" type="parTrans" cxnId="{67902C4C-711E-064C-AFA9-83B3C7932158}">
      <dgm:prSet/>
      <dgm:spPr/>
      <dgm:t>
        <a:bodyPr/>
        <a:lstStyle/>
        <a:p>
          <a:endParaRPr lang="en-US"/>
        </a:p>
      </dgm:t>
    </dgm:pt>
    <dgm:pt modelId="{6F3DCA02-D1EC-D148-8741-E24B43C94444}" type="sibTrans" cxnId="{67902C4C-711E-064C-AFA9-83B3C7932158}">
      <dgm:prSet/>
      <dgm:spPr/>
      <dgm:t>
        <a:bodyPr/>
        <a:lstStyle/>
        <a:p>
          <a:endParaRPr lang="en-US"/>
        </a:p>
      </dgm:t>
    </dgm:pt>
    <dgm:pt modelId="{0ADB611E-1656-2A4E-A219-1B947E8E4E57}">
      <dgm:prSet/>
      <dgm:spPr/>
      <dgm:t>
        <a:bodyPr/>
        <a:lstStyle/>
        <a:p>
          <a:r>
            <a:rPr lang="en-US" dirty="0"/>
            <a:t>Close </a:t>
          </a:r>
        </a:p>
        <a:p>
          <a:r>
            <a:rPr lang="en-US" dirty="0"/>
            <a:t>Order</a:t>
          </a:r>
        </a:p>
      </dgm:t>
    </dgm:pt>
    <dgm:pt modelId="{6823ABC4-0608-7F47-A774-4CAFFA49087C}" type="parTrans" cxnId="{88C0C826-B67D-9A48-A590-FB8E3F72A565}">
      <dgm:prSet/>
      <dgm:spPr/>
      <dgm:t>
        <a:bodyPr/>
        <a:lstStyle/>
        <a:p>
          <a:endParaRPr lang="en-US"/>
        </a:p>
      </dgm:t>
    </dgm:pt>
    <dgm:pt modelId="{5414074C-55E6-7544-AEA6-B9B172BCBDF8}" type="sibTrans" cxnId="{88C0C826-B67D-9A48-A590-FB8E3F72A565}">
      <dgm:prSet/>
      <dgm:spPr/>
      <dgm:t>
        <a:bodyPr/>
        <a:lstStyle/>
        <a:p>
          <a:endParaRPr lang="en-US"/>
        </a:p>
      </dgm:t>
    </dgm:pt>
    <dgm:pt modelId="{331BA5BF-9EB6-844E-8294-C19B38696EF8}" type="pres">
      <dgm:prSet presAssocID="{A5961B3C-CB3E-9348-BF23-99D23A154F33}" presName="Name0" presStyleCnt="0">
        <dgm:presLayoutVars>
          <dgm:dir/>
          <dgm:resizeHandles val="exact"/>
        </dgm:presLayoutVars>
      </dgm:prSet>
      <dgm:spPr/>
    </dgm:pt>
    <dgm:pt modelId="{3472164B-428D-364B-8194-BED538DC043C}" type="pres">
      <dgm:prSet presAssocID="{2F2CE401-DC14-0649-B28A-581C213D564B}" presName="node" presStyleLbl="node1" presStyleIdx="0" presStyleCnt="5">
        <dgm:presLayoutVars>
          <dgm:bulletEnabled val="1"/>
        </dgm:presLayoutVars>
      </dgm:prSet>
      <dgm:spPr/>
    </dgm:pt>
    <dgm:pt modelId="{C1067AA4-3DFA-C54D-9F7C-5622BDBE193B}" type="pres">
      <dgm:prSet presAssocID="{00366280-5A99-0E46-88E5-EF90162C0D81}" presName="sibTrans" presStyleLbl="sibTrans2D1" presStyleIdx="0" presStyleCnt="4"/>
      <dgm:spPr/>
    </dgm:pt>
    <dgm:pt modelId="{34802415-EBB8-A047-ABE5-5EDA24F2CD38}" type="pres">
      <dgm:prSet presAssocID="{00366280-5A99-0E46-88E5-EF90162C0D81}" presName="connectorText" presStyleLbl="sibTrans2D1" presStyleIdx="0" presStyleCnt="4"/>
      <dgm:spPr/>
    </dgm:pt>
    <dgm:pt modelId="{CCE3CA9F-BA99-5344-A55A-3E9212DCB49D}" type="pres">
      <dgm:prSet presAssocID="{BDE8B1DD-3477-1B43-976B-5EDD90FA2DB1}" presName="node" presStyleLbl="node1" presStyleIdx="1" presStyleCnt="5">
        <dgm:presLayoutVars>
          <dgm:bulletEnabled val="1"/>
        </dgm:presLayoutVars>
      </dgm:prSet>
      <dgm:spPr/>
    </dgm:pt>
    <dgm:pt modelId="{D4B3FDDB-78A7-B845-AEF7-EC73154D86D6}" type="pres">
      <dgm:prSet presAssocID="{A81F4910-987D-3544-A941-73021CFCE380}" presName="sibTrans" presStyleLbl="sibTrans2D1" presStyleIdx="1" presStyleCnt="4"/>
      <dgm:spPr/>
    </dgm:pt>
    <dgm:pt modelId="{45C60245-254E-6B48-9616-D514BCA77A7A}" type="pres">
      <dgm:prSet presAssocID="{A81F4910-987D-3544-A941-73021CFCE380}" presName="connectorText" presStyleLbl="sibTrans2D1" presStyleIdx="1" presStyleCnt="4"/>
      <dgm:spPr/>
    </dgm:pt>
    <dgm:pt modelId="{939F7149-81B6-924A-9338-4C2B1E6ED6FC}" type="pres">
      <dgm:prSet presAssocID="{3924A397-B9D5-A74F-A332-0ADCAEBAE2B2}" presName="node" presStyleLbl="node1" presStyleIdx="2" presStyleCnt="5">
        <dgm:presLayoutVars>
          <dgm:bulletEnabled val="1"/>
        </dgm:presLayoutVars>
      </dgm:prSet>
      <dgm:spPr/>
    </dgm:pt>
    <dgm:pt modelId="{7229ABBA-E9F6-E247-9A93-0DAB1A6C6C16}" type="pres">
      <dgm:prSet presAssocID="{2432BE37-0A2B-9E4B-B37F-9E332E7C8220}" presName="sibTrans" presStyleLbl="sibTrans2D1" presStyleIdx="2" presStyleCnt="4"/>
      <dgm:spPr/>
    </dgm:pt>
    <dgm:pt modelId="{4CBBBF2D-5946-1E49-9DBB-48E0B20FFE65}" type="pres">
      <dgm:prSet presAssocID="{2432BE37-0A2B-9E4B-B37F-9E332E7C8220}" presName="connectorText" presStyleLbl="sibTrans2D1" presStyleIdx="2" presStyleCnt="4"/>
      <dgm:spPr/>
    </dgm:pt>
    <dgm:pt modelId="{43073B82-F19C-9244-BFB7-6A93120FB38A}" type="pres">
      <dgm:prSet presAssocID="{836253CF-5877-1848-8C81-344C61F99A39}" presName="node" presStyleLbl="node1" presStyleIdx="3" presStyleCnt="5">
        <dgm:presLayoutVars>
          <dgm:bulletEnabled val="1"/>
        </dgm:presLayoutVars>
      </dgm:prSet>
      <dgm:spPr/>
    </dgm:pt>
    <dgm:pt modelId="{9994A3A7-452A-F342-A89A-83C5B920CA07}" type="pres">
      <dgm:prSet presAssocID="{6F3DCA02-D1EC-D148-8741-E24B43C94444}" presName="sibTrans" presStyleLbl="sibTrans2D1" presStyleIdx="3" presStyleCnt="4"/>
      <dgm:spPr/>
    </dgm:pt>
    <dgm:pt modelId="{0121E890-34AA-F24C-9817-9FF1ADB9D4A4}" type="pres">
      <dgm:prSet presAssocID="{6F3DCA02-D1EC-D148-8741-E24B43C94444}" presName="connectorText" presStyleLbl="sibTrans2D1" presStyleIdx="3" presStyleCnt="4"/>
      <dgm:spPr/>
    </dgm:pt>
    <dgm:pt modelId="{BE934841-7B4A-8C42-86BE-B2C416A04DBD}" type="pres">
      <dgm:prSet presAssocID="{0ADB611E-1656-2A4E-A219-1B947E8E4E57}" presName="node" presStyleLbl="node1" presStyleIdx="4" presStyleCnt="5">
        <dgm:presLayoutVars>
          <dgm:bulletEnabled val="1"/>
        </dgm:presLayoutVars>
      </dgm:prSet>
      <dgm:spPr/>
    </dgm:pt>
  </dgm:ptLst>
  <dgm:cxnLst>
    <dgm:cxn modelId="{69BB1B0A-021C-DE40-BC98-591BC9D04D0F}" type="presOf" srcId="{BDE8B1DD-3477-1B43-976B-5EDD90FA2DB1}" destId="{CCE3CA9F-BA99-5344-A55A-3E9212DCB49D}" srcOrd="0" destOrd="0" presId="urn:microsoft.com/office/officeart/2005/8/layout/process1"/>
    <dgm:cxn modelId="{97BE061C-4F79-9641-A419-7FBC4CCABA3C}" type="presOf" srcId="{3924A397-B9D5-A74F-A332-0ADCAEBAE2B2}" destId="{939F7149-81B6-924A-9338-4C2B1E6ED6FC}" srcOrd="0" destOrd="0" presId="urn:microsoft.com/office/officeart/2005/8/layout/process1"/>
    <dgm:cxn modelId="{88C0C826-B67D-9A48-A590-FB8E3F72A565}" srcId="{A5961B3C-CB3E-9348-BF23-99D23A154F33}" destId="{0ADB611E-1656-2A4E-A219-1B947E8E4E57}" srcOrd="4" destOrd="0" parTransId="{6823ABC4-0608-7F47-A774-4CAFFA49087C}" sibTransId="{5414074C-55E6-7544-AEA6-B9B172BCBDF8}"/>
    <dgm:cxn modelId="{BD79DE36-7565-744A-854C-EBDC795D15B1}" srcId="{A5961B3C-CB3E-9348-BF23-99D23A154F33}" destId="{BDE8B1DD-3477-1B43-976B-5EDD90FA2DB1}" srcOrd="1" destOrd="0" parTransId="{B6985E8E-BA7D-AC4B-8BD3-B4016911B4DF}" sibTransId="{A81F4910-987D-3544-A941-73021CFCE380}"/>
    <dgm:cxn modelId="{C25CEB39-6213-0B49-BD9D-DDC877211901}" type="presOf" srcId="{A5961B3C-CB3E-9348-BF23-99D23A154F33}" destId="{331BA5BF-9EB6-844E-8294-C19B38696EF8}" srcOrd="0" destOrd="0" presId="urn:microsoft.com/office/officeart/2005/8/layout/process1"/>
    <dgm:cxn modelId="{9D79AE40-3FAF-864E-B74D-02F6200E5616}" type="presOf" srcId="{2432BE37-0A2B-9E4B-B37F-9E332E7C8220}" destId="{4CBBBF2D-5946-1E49-9DBB-48E0B20FFE65}" srcOrd="1" destOrd="0" presId="urn:microsoft.com/office/officeart/2005/8/layout/process1"/>
    <dgm:cxn modelId="{67902C4C-711E-064C-AFA9-83B3C7932158}" srcId="{A5961B3C-CB3E-9348-BF23-99D23A154F33}" destId="{836253CF-5877-1848-8C81-344C61F99A39}" srcOrd="3" destOrd="0" parTransId="{A72F4EC9-E44D-AB49-B8EC-1BA6CD7468FD}" sibTransId="{6F3DCA02-D1EC-D148-8741-E24B43C94444}"/>
    <dgm:cxn modelId="{8FE0B95B-BEB7-EC44-A7E9-3162E7FD9544}" srcId="{A5961B3C-CB3E-9348-BF23-99D23A154F33}" destId="{3924A397-B9D5-A74F-A332-0ADCAEBAE2B2}" srcOrd="2" destOrd="0" parTransId="{C0DA70D9-1CBA-6044-84E2-8BE7887FBCB8}" sibTransId="{2432BE37-0A2B-9E4B-B37F-9E332E7C8220}"/>
    <dgm:cxn modelId="{035BC95E-5C8A-E845-90A9-F01178906424}" type="presOf" srcId="{00366280-5A99-0E46-88E5-EF90162C0D81}" destId="{C1067AA4-3DFA-C54D-9F7C-5622BDBE193B}" srcOrd="0" destOrd="0" presId="urn:microsoft.com/office/officeart/2005/8/layout/process1"/>
    <dgm:cxn modelId="{AB6F6767-B020-E741-98CB-9A4B7BE88E31}" type="presOf" srcId="{A81F4910-987D-3544-A941-73021CFCE380}" destId="{D4B3FDDB-78A7-B845-AEF7-EC73154D86D6}" srcOrd="0" destOrd="0" presId="urn:microsoft.com/office/officeart/2005/8/layout/process1"/>
    <dgm:cxn modelId="{25C7D67B-5D9B-4844-866D-FB7DB5C5A740}" type="presOf" srcId="{A81F4910-987D-3544-A941-73021CFCE380}" destId="{45C60245-254E-6B48-9616-D514BCA77A7A}" srcOrd="1" destOrd="0" presId="urn:microsoft.com/office/officeart/2005/8/layout/process1"/>
    <dgm:cxn modelId="{FCB4068E-871E-0B46-81E4-65D37375AE25}" srcId="{A5961B3C-CB3E-9348-BF23-99D23A154F33}" destId="{2F2CE401-DC14-0649-B28A-581C213D564B}" srcOrd="0" destOrd="0" parTransId="{A540FDFA-FF18-A148-88B1-F8FB0CA4DB4E}" sibTransId="{00366280-5A99-0E46-88E5-EF90162C0D81}"/>
    <dgm:cxn modelId="{A5EC2C90-14B0-E74F-8B91-16DA415CFDE5}" type="presOf" srcId="{6F3DCA02-D1EC-D148-8741-E24B43C94444}" destId="{0121E890-34AA-F24C-9817-9FF1ADB9D4A4}" srcOrd="1" destOrd="0" presId="urn:microsoft.com/office/officeart/2005/8/layout/process1"/>
    <dgm:cxn modelId="{B56AF7AA-D0F0-F947-886D-24DCC197A2C3}" type="presOf" srcId="{6F3DCA02-D1EC-D148-8741-E24B43C94444}" destId="{9994A3A7-452A-F342-A89A-83C5B920CA07}" srcOrd="0" destOrd="0" presId="urn:microsoft.com/office/officeart/2005/8/layout/process1"/>
    <dgm:cxn modelId="{1C0A37C1-5D03-4842-B778-4556E998EF86}" type="presOf" srcId="{2F2CE401-DC14-0649-B28A-581C213D564B}" destId="{3472164B-428D-364B-8194-BED538DC043C}" srcOrd="0" destOrd="0" presId="urn:microsoft.com/office/officeart/2005/8/layout/process1"/>
    <dgm:cxn modelId="{DFB63EC6-E25F-5140-B131-D628A1507B3C}" type="presOf" srcId="{0ADB611E-1656-2A4E-A219-1B947E8E4E57}" destId="{BE934841-7B4A-8C42-86BE-B2C416A04DBD}" srcOrd="0" destOrd="0" presId="urn:microsoft.com/office/officeart/2005/8/layout/process1"/>
    <dgm:cxn modelId="{55BD14D2-F13B-754F-B43E-E9E8FF0B828E}" type="presOf" srcId="{836253CF-5877-1848-8C81-344C61F99A39}" destId="{43073B82-F19C-9244-BFB7-6A93120FB38A}" srcOrd="0" destOrd="0" presId="urn:microsoft.com/office/officeart/2005/8/layout/process1"/>
    <dgm:cxn modelId="{4FA699DE-1F2E-0E4D-9E99-6C0203B878AF}" type="presOf" srcId="{00366280-5A99-0E46-88E5-EF90162C0D81}" destId="{34802415-EBB8-A047-ABE5-5EDA24F2CD38}" srcOrd="1" destOrd="0" presId="urn:microsoft.com/office/officeart/2005/8/layout/process1"/>
    <dgm:cxn modelId="{0DDB72ED-576E-8E48-80A9-0C3B60E0AB1B}" type="presOf" srcId="{2432BE37-0A2B-9E4B-B37F-9E332E7C8220}" destId="{7229ABBA-E9F6-E247-9A93-0DAB1A6C6C16}" srcOrd="0" destOrd="0" presId="urn:microsoft.com/office/officeart/2005/8/layout/process1"/>
    <dgm:cxn modelId="{AA49043D-3836-3E43-82C7-85481DF97310}" type="presParOf" srcId="{331BA5BF-9EB6-844E-8294-C19B38696EF8}" destId="{3472164B-428D-364B-8194-BED538DC043C}" srcOrd="0" destOrd="0" presId="urn:microsoft.com/office/officeart/2005/8/layout/process1"/>
    <dgm:cxn modelId="{109467DC-3A88-BA47-905D-C4851A09BEC0}" type="presParOf" srcId="{331BA5BF-9EB6-844E-8294-C19B38696EF8}" destId="{C1067AA4-3DFA-C54D-9F7C-5622BDBE193B}" srcOrd="1" destOrd="0" presId="urn:microsoft.com/office/officeart/2005/8/layout/process1"/>
    <dgm:cxn modelId="{10C42D79-F7CE-8A4C-8C62-443CDC4DE152}" type="presParOf" srcId="{C1067AA4-3DFA-C54D-9F7C-5622BDBE193B}" destId="{34802415-EBB8-A047-ABE5-5EDA24F2CD38}" srcOrd="0" destOrd="0" presId="urn:microsoft.com/office/officeart/2005/8/layout/process1"/>
    <dgm:cxn modelId="{79E69844-BBDA-1746-99DC-3C5A77B06258}" type="presParOf" srcId="{331BA5BF-9EB6-844E-8294-C19B38696EF8}" destId="{CCE3CA9F-BA99-5344-A55A-3E9212DCB49D}" srcOrd="2" destOrd="0" presId="urn:microsoft.com/office/officeart/2005/8/layout/process1"/>
    <dgm:cxn modelId="{9E597153-EC36-ED4A-843A-76CF0875FD16}" type="presParOf" srcId="{331BA5BF-9EB6-844E-8294-C19B38696EF8}" destId="{D4B3FDDB-78A7-B845-AEF7-EC73154D86D6}" srcOrd="3" destOrd="0" presId="urn:microsoft.com/office/officeart/2005/8/layout/process1"/>
    <dgm:cxn modelId="{C6915471-124C-C74D-9CE3-D43C2875A59F}" type="presParOf" srcId="{D4B3FDDB-78A7-B845-AEF7-EC73154D86D6}" destId="{45C60245-254E-6B48-9616-D514BCA77A7A}" srcOrd="0" destOrd="0" presId="urn:microsoft.com/office/officeart/2005/8/layout/process1"/>
    <dgm:cxn modelId="{063E61D3-A268-9945-B93C-9E31E6B8C4CA}" type="presParOf" srcId="{331BA5BF-9EB6-844E-8294-C19B38696EF8}" destId="{939F7149-81B6-924A-9338-4C2B1E6ED6FC}" srcOrd="4" destOrd="0" presId="urn:microsoft.com/office/officeart/2005/8/layout/process1"/>
    <dgm:cxn modelId="{3C225C57-1521-A149-BBED-8FEC0B0A23F4}" type="presParOf" srcId="{331BA5BF-9EB6-844E-8294-C19B38696EF8}" destId="{7229ABBA-E9F6-E247-9A93-0DAB1A6C6C16}" srcOrd="5" destOrd="0" presId="urn:microsoft.com/office/officeart/2005/8/layout/process1"/>
    <dgm:cxn modelId="{3591A0CA-74D4-524E-8F83-1CDB005FAFD6}" type="presParOf" srcId="{7229ABBA-E9F6-E247-9A93-0DAB1A6C6C16}" destId="{4CBBBF2D-5946-1E49-9DBB-48E0B20FFE65}" srcOrd="0" destOrd="0" presId="urn:microsoft.com/office/officeart/2005/8/layout/process1"/>
    <dgm:cxn modelId="{EE06C2EA-A6C0-B74D-8CBF-598F924D0800}" type="presParOf" srcId="{331BA5BF-9EB6-844E-8294-C19B38696EF8}" destId="{43073B82-F19C-9244-BFB7-6A93120FB38A}" srcOrd="6" destOrd="0" presId="urn:microsoft.com/office/officeart/2005/8/layout/process1"/>
    <dgm:cxn modelId="{A2A35C4D-F689-DC43-A451-8DAC6FD3DDE6}" type="presParOf" srcId="{331BA5BF-9EB6-844E-8294-C19B38696EF8}" destId="{9994A3A7-452A-F342-A89A-83C5B920CA07}" srcOrd="7" destOrd="0" presId="urn:microsoft.com/office/officeart/2005/8/layout/process1"/>
    <dgm:cxn modelId="{9F220F03-706D-FF4C-8B7A-4CBCE18D027F}" type="presParOf" srcId="{9994A3A7-452A-F342-A89A-83C5B920CA07}" destId="{0121E890-34AA-F24C-9817-9FF1ADB9D4A4}" srcOrd="0" destOrd="0" presId="urn:microsoft.com/office/officeart/2005/8/layout/process1"/>
    <dgm:cxn modelId="{0DB56646-2B5D-2A45-A60D-9A58708D7788}" type="presParOf" srcId="{331BA5BF-9EB6-844E-8294-C19B38696EF8}" destId="{BE934841-7B4A-8C42-86BE-B2C416A04DB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C9C0E-DE12-4CC5-A5E9-E01794A49448}">
      <dsp:nvSpPr>
        <dsp:cNvPr id="0" name=""/>
        <dsp:cNvSpPr/>
      </dsp:nvSpPr>
      <dsp:spPr>
        <a:xfrm>
          <a:off x="564387" y="23806"/>
          <a:ext cx="1510523" cy="1492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BF2BD-2C11-42FE-B946-D866F3F52EA9}">
      <dsp:nvSpPr>
        <dsp:cNvPr id="0" name=""/>
        <dsp:cNvSpPr/>
      </dsp:nvSpPr>
      <dsp:spPr>
        <a:xfrm>
          <a:off x="564387" y="1683871"/>
          <a:ext cx="4315781" cy="63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Aamrah implemented the following design patterns :</a:t>
          </a:r>
        </a:p>
      </dsp:txBody>
      <dsp:txXfrm>
        <a:off x="564387" y="1683871"/>
        <a:ext cx="4315781" cy="639561"/>
      </dsp:txXfrm>
    </dsp:sp>
    <dsp:sp modelId="{92A25EA1-DEE3-479F-828E-324AF74B4E9D}">
      <dsp:nvSpPr>
        <dsp:cNvPr id="0" name=""/>
        <dsp:cNvSpPr/>
      </dsp:nvSpPr>
      <dsp:spPr>
        <a:xfrm>
          <a:off x="564387" y="2401458"/>
          <a:ext cx="4315781" cy="152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State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Strategy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Command</a:t>
          </a:r>
        </a:p>
      </dsp:txBody>
      <dsp:txXfrm>
        <a:off x="564387" y="2401458"/>
        <a:ext cx="4315781" cy="1523611"/>
      </dsp:txXfrm>
    </dsp:sp>
    <dsp:sp modelId="{1E5BE774-3426-4A42-8E15-6C7BDE2DB1CE}">
      <dsp:nvSpPr>
        <dsp:cNvPr id="0" name=""/>
        <dsp:cNvSpPr/>
      </dsp:nvSpPr>
      <dsp:spPr>
        <a:xfrm>
          <a:off x="5635430" y="23806"/>
          <a:ext cx="1510523" cy="1492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4C98B-E757-4BC8-AF40-572FE9C40367}">
      <dsp:nvSpPr>
        <dsp:cNvPr id="0" name=""/>
        <dsp:cNvSpPr/>
      </dsp:nvSpPr>
      <dsp:spPr>
        <a:xfrm>
          <a:off x="5635430" y="1683871"/>
          <a:ext cx="4315781" cy="63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Alisha implemented the following design patterns :</a:t>
          </a:r>
        </a:p>
      </dsp:txBody>
      <dsp:txXfrm>
        <a:off x="5635430" y="1683871"/>
        <a:ext cx="4315781" cy="639561"/>
      </dsp:txXfrm>
    </dsp:sp>
    <dsp:sp modelId="{7886CAA4-8C69-4FDC-9B72-07C3CD3A9628}">
      <dsp:nvSpPr>
        <dsp:cNvPr id="0" name=""/>
        <dsp:cNvSpPr/>
      </dsp:nvSpPr>
      <dsp:spPr>
        <a:xfrm>
          <a:off x="5635430" y="2401458"/>
          <a:ext cx="4315781" cy="152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Bridge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Singleton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Factory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Façade</a:t>
          </a:r>
        </a:p>
      </dsp:txBody>
      <dsp:txXfrm>
        <a:off x="5635430" y="2401458"/>
        <a:ext cx="4315781" cy="1523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7580-92DE-48DF-96F1-DD351D6E72FF}">
      <dsp:nvSpPr>
        <dsp:cNvPr id="0" name=""/>
        <dsp:cNvSpPr/>
      </dsp:nvSpPr>
      <dsp:spPr>
        <a:xfrm>
          <a:off x="559800" y="51587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802D8-4A03-4F14-922E-5AD4CFDA0A64}">
      <dsp:nvSpPr>
        <dsp:cNvPr id="0" name=""/>
        <dsp:cNvSpPr/>
      </dsp:nvSpPr>
      <dsp:spPr>
        <a:xfrm>
          <a:off x="559800" y="21533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Ankur implemented the following design patterns :</a:t>
          </a:r>
        </a:p>
      </dsp:txBody>
      <dsp:txXfrm>
        <a:off x="559800" y="2153315"/>
        <a:ext cx="4320000" cy="648000"/>
      </dsp:txXfrm>
    </dsp:sp>
    <dsp:sp modelId="{25237BBD-FD57-421B-82A4-E363507B9842}">
      <dsp:nvSpPr>
        <dsp:cNvPr id="0" name=""/>
        <dsp:cNvSpPr/>
      </dsp:nvSpPr>
      <dsp:spPr>
        <a:xfrm>
          <a:off x="559800" y="2859658"/>
          <a:ext cx="4320000" cy="57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Decorator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Prototype</a:t>
          </a:r>
        </a:p>
      </dsp:txBody>
      <dsp:txXfrm>
        <a:off x="559800" y="2859658"/>
        <a:ext cx="4320000" cy="573338"/>
      </dsp:txXfrm>
    </dsp:sp>
    <dsp:sp modelId="{318BA088-6388-46AC-9A04-7DE9298D5CB3}">
      <dsp:nvSpPr>
        <dsp:cNvPr id="0" name=""/>
        <dsp:cNvSpPr/>
      </dsp:nvSpPr>
      <dsp:spPr>
        <a:xfrm>
          <a:off x="5635800" y="51587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AEDEE-E0AF-4ED6-9ECA-BE84CF762962}">
      <dsp:nvSpPr>
        <dsp:cNvPr id="0" name=""/>
        <dsp:cNvSpPr/>
      </dsp:nvSpPr>
      <dsp:spPr>
        <a:xfrm>
          <a:off x="5635800" y="215331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Tarun implemented the following design patterns:</a:t>
          </a:r>
        </a:p>
      </dsp:txBody>
      <dsp:txXfrm>
        <a:off x="5635800" y="2153315"/>
        <a:ext cx="4320000" cy="648000"/>
      </dsp:txXfrm>
    </dsp:sp>
    <dsp:sp modelId="{A2ADF3FC-DD34-40DD-AE3C-74BAD95ACF06}">
      <dsp:nvSpPr>
        <dsp:cNvPr id="0" name=""/>
        <dsp:cNvSpPr/>
      </dsp:nvSpPr>
      <dsp:spPr>
        <a:xfrm>
          <a:off x="5635800" y="2859658"/>
          <a:ext cx="4320000" cy="57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Adapter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Observer</a:t>
          </a:r>
        </a:p>
      </dsp:txBody>
      <dsp:txXfrm>
        <a:off x="5635800" y="2859658"/>
        <a:ext cx="4320000" cy="573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65BF4-4371-48EA-B7D8-82FD53A01ED7}">
      <dsp:nvSpPr>
        <dsp:cNvPr id="0" name=""/>
        <dsp:cNvSpPr/>
      </dsp:nvSpPr>
      <dsp:spPr>
        <a:xfrm>
          <a:off x="898896" y="634157"/>
          <a:ext cx="1245962" cy="124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F0CB3-A89E-4B6E-B726-E3DB9C521F52}">
      <dsp:nvSpPr>
        <dsp:cNvPr id="0" name=""/>
        <dsp:cNvSpPr/>
      </dsp:nvSpPr>
      <dsp:spPr>
        <a:xfrm>
          <a:off x="137475" y="2282803"/>
          <a:ext cx="2768806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AbstractFactory</a:t>
          </a:r>
          <a:r>
            <a:rPr lang="en-US" sz="1100" kern="1200"/>
            <a:t>: An abstract class that defines a common interface for creating objects of a particular type. It declares an abstract method getObject which takes an object of type BuilderAPI as a parameter and returns an object of type T.</a:t>
          </a:r>
        </a:p>
      </dsp:txBody>
      <dsp:txXfrm>
        <a:off x="137475" y="2282803"/>
        <a:ext cx="2768806" cy="1035000"/>
      </dsp:txXfrm>
    </dsp:sp>
    <dsp:sp modelId="{4273C28A-4E26-4B77-87A0-B53A8EA3120F}">
      <dsp:nvSpPr>
        <dsp:cNvPr id="0" name=""/>
        <dsp:cNvSpPr/>
      </dsp:nvSpPr>
      <dsp:spPr>
        <a:xfrm>
          <a:off x="4152244" y="634157"/>
          <a:ext cx="1245962" cy="124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61BFB-5F79-4B45-9855-B0FA931F1D5A}">
      <dsp:nvSpPr>
        <dsp:cNvPr id="0" name=""/>
        <dsp:cNvSpPr/>
      </dsp:nvSpPr>
      <dsp:spPr>
        <a:xfrm>
          <a:off x="3390822" y="2282803"/>
          <a:ext cx="2768806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MedicineFactory</a:t>
          </a:r>
          <a:r>
            <a:rPr lang="en-US" sz="1100" kern="1200"/>
            <a:t>: A singleton class that has a static method getInstance() that returns the single instance of the MedicineFactory.</a:t>
          </a:r>
        </a:p>
      </dsp:txBody>
      <dsp:txXfrm>
        <a:off x="3390822" y="2282803"/>
        <a:ext cx="2768806" cy="1035000"/>
      </dsp:txXfrm>
    </dsp:sp>
    <dsp:sp modelId="{D00CBC77-4B83-430C-9A10-0D6A0814E7C4}">
      <dsp:nvSpPr>
        <dsp:cNvPr id="0" name=""/>
        <dsp:cNvSpPr/>
      </dsp:nvSpPr>
      <dsp:spPr>
        <a:xfrm>
          <a:off x="7405592" y="634157"/>
          <a:ext cx="1245962" cy="124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7A6CE-91AB-4613-AEC4-687A2D4F9E6C}">
      <dsp:nvSpPr>
        <dsp:cNvPr id="0" name=""/>
        <dsp:cNvSpPr/>
      </dsp:nvSpPr>
      <dsp:spPr>
        <a:xfrm>
          <a:off x="6644170" y="2282803"/>
          <a:ext cx="2768806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PharmacistFactory: A singleton class that has a static method getInstance() that returns the single instance of the PharmacistFactory.</a:t>
          </a:r>
        </a:p>
      </dsp:txBody>
      <dsp:txXfrm>
        <a:off x="6644170" y="2282803"/>
        <a:ext cx="2768806" cy="103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F77D-155F-4BC4-B80E-4FA975014AF5}">
      <dsp:nvSpPr>
        <dsp:cNvPr id="0" name=""/>
        <dsp:cNvSpPr/>
      </dsp:nvSpPr>
      <dsp:spPr>
        <a:xfrm>
          <a:off x="622800" y="50218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8DF25-AB22-469E-B5AC-ED2C418764F0}">
      <dsp:nvSpPr>
        <dsp:cNvPr id="0" name=""/>
        <dsp:cNvSpPr/>
      </dsp:nvSpPr>
      <dsp:spPr>
        <a:xfrm>
          <a:off x="127800" y="1879887"/>
          <a:ext cx="1800000" cy="24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Bridge design pattern is a structural design pattern that decouples an abstraction from its implementation so that both can be modified independently. It allows the abstraction and implementation to vary independently by providing a bridge between them.</a:t>
          </a:r>
        </a:p>
      </dsp:txBody>
      <dsp:txXfrm>
        <a:off x="127800" y="1879887"/>
        <a:ext cx="1800000" cy="2404687"/>
      </dsp:txXfrm>
    </dsp:sp>
    <dsp:sp modelId="{C93471F2-8D38-49FC-9BA0-7F8182B4140F}">
      <dsp:nvSpPr>
        <dsp:cNvPr id="0" name=""/>
        <dsp:cNvSpPr/>
      </dsp:nvSpPr>
      <dsp:spPr>
        <a:xfrm>
          <a:off x="2737800" y="50218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09641-B31C-4E44-9FB4-253ADA3D465B}">
      <dsp:nvSpPr>
        <dsp:cNvPr id="0" name=""/>
        <dsp:cNvSpPr/>
      </dsp:nvSpPr>
      <dsp:spPr>
        <a:xfrm>
          <a:off x="2242800" y="1879887"/>
          <a:ext cx="1800000" cy="24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MedicalService</a:t>
          </a:r>
          <a:r>
            <a:rPr lang="en-US" sz="1100" kern="1200"/>
            <a:t>: It is an interface with dispenseMedicine() method in it.</a:t>
          </a:r>
        </a:p>
      </dsp:txBody>
      <dsp:txXfrm>
        <a:off x="2242800" y="1879887"/>
        <a:ext cx="1800000" cy="2404687"/>
      </dsp:txXfrm>
    </dsp:sp>
    <dsp:sp modelId="{A04F92CD-7BBF-467E-BFEB-41CCEB83DB8C}">
      <dsp:nvSpPr>
        <dsp:cNvPr id="0" name=""/>
        <dsp:cNvSpPr/>
      </dsp:nvSpPr>
      <dsp:spPr>
        <a:xfrm>
          <a:off x="4852800" y="50218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9B826-77FF-442B-9A09-09C9B9F0614A}">
      <dsp:nvSpPr>
        <dsp:cNvPr id="0" name=""/>
        <dsp:cNvSpPr/>
      </dsp:nvSpPr>
      <dsp:spPr>
        <a:xfrm>
          <a:off x="4357800" y="1879887"/>
          <a:ext cx="1800000" cy="24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BrandedMedicineDispenser</a:t>
          </a:r>
          <a:r>
            <a:rPr lang="en-US" sz="1100" kern="1200"/>
            <a:t>: This class acts as a bridge between the Medicine and Pharmacist classes, allowing them to vary independently. The dispenseMedicine() method can be used to dispense a branded medicine by a pharmacist.</a:t>
          </a:r>
        </a:p>
      </dsp:txBody>
      <dsp:txXfrm>
        <a:off x="4357800" y="1879887"/>
        <a:ext cx="1800000" cy="2404687"/>
      </dsp:txXfrm>
    </dsp:sp>
    <dsp:sp modelId="{C5169919-1514-4534-8DD6-7C4F066F804C}">
      <dsp:nvSpPr>
        <dsp:cNvPr id="0" name=""/>
        <dsp:cNvSpPr/>
      </dsp:nvSpPr>
      <dsp:spPr>
        <a:xfrm>
          <a:off x="6967800" y="50218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37C0-A359-4005-87C4-D15FA714E1F1}">
      <dsp:nvSpPr>
        <dsp:cNvPr id="0" name=""/>
        <dsp:cNvSpPr/>
      </dsp:nvSpPr>
      <dsp:spPr>
        <a:xfrm>
          <a:off x="6472800" y="1879887"/>
          <a:ext cx="1800000" cy="24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GenericMedicineDispenser: </a:t>
          </a:r>
          <a:r>
            <a:rPr lang="en-US" sz="1100" kern="1200"/>
            <a:t>This class acts as a bridge between the Medicine and Pharmacist classes, allowing them to vary independently. The dispenseMedicine() method can be used to dispense a generic medicine by a pharmacist.</a:t>
          </a:r>
        </a:p>
      </dsp:txBody>
      <dsp:txXfrm>
        <a:off x="6472800" y="1879887"/>
        <a:ext cx="1800000" cy="2404687"/>
      </dsp:txXfrm>
    </dsp:sp>
    <dsp:sp modelId="{31E3E32E-73C8-4F6D-B23D-590A21497D15}">
      <dsp:nvSpPr>
        <dsp:cNvPr id="0" name=""/>
        <dsp:cNvSpPr/>
      </dsp:nvSpPr>
      <dsp:spPr>
        <a:xfrm>
          <a:off x="9082800" y="50218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044E5-B69C-47B7-973C-8C6D7295F677}">
      <dsp:nvSpPr>
        <dsp:cNvPr id="0" name=""/>
        <dsp:cNvSpPr/>
      </dsp:nvSpPr>
      <dsp:spPr>
        <a:xfrm>
          <a:off x="8587800" y="1879887"/>
          <a:ext cx="1800000" cy="24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Pharmacist</a:t>
          </a:r>
          <a:r>
            <a:rPr lang="en-US" sz="1100" kern="1200"/>
            <a:t>  class has a constructor that takes in a MedicalService object. This is used in the Bridge design pattern implementation to specify which type of medicine dispenser to use. The "dispense" method takes in a Medicine object and prints a message indicating that the medicine is being dispensed along with information about the medicine's name and manufacturer.</a:t>
          </a:r>
        </a:p>
      </dsp:txBody>
      <dsp:txXfrm>
        <a:off x="8587800" y="1879887"/>
        <a:ext cx="1800000" cy="2404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2164B-428D-364B-8194-BED538DC043C}">
      <dsp:nvSpPr>
        <dsp:cNvPr id="0" name=""/>
        <dsp:cNvSpPr/>
      </dsp:nvSpPr>
      <dsp:spPr>
        <a:xfrm>
          <a:off x="4950" y="407435"/>
          <a:ext cx="1534608" cy="920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Start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</a:t>
          </a:r>
        </a:p>
      </dsp:txBody>
      <dsp:txXfrm>
        <a:off x="31918" y="434403"/>
        <a:ext cx="1480672" cy="866828"/>
      </dsp:txXfrm>
    </dsp:sp>
    <dsp:sp modelId="{C1067AA4-3DFA-C54D-9F7C-5622BDBE193B}">
      <dsp:nvSpPr>
        <dsp:cNvPr id="0" name=""/>
        <dsp:cNvSpPr/>
      </dsp:nvSpPr>
      <dsp:spPr>
        <a:xfrm>
          <a:off x="1693019" y="677526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93019" y="753642"/>
        <a:ext cx="227735" cy="228350"/>
      </dsp:txXfrm>
    </dsp:sp>
    <dsp:sp modelId="{CCE3CA9F-BA99-5344-A55A-3E9212DCB49D}">
      <dsp:nvSpPr>
        <dsp:cNvPr id="0" name=""/>
        <dsp:cNvSpPr/>
      </dsp:nvSpPr>
      <dsp:spPr>
        <a:xfrm>
          <a:off x="2153401" y="407435"/>
          <a:ext cx="1534608" cy="920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 Confirmed</a:t>
          </a:r>
        </a:p>
      </dsp:txBody>
      <dsp:txXfrm>
        <a:off x="2180369" y="434403"/>
        <a:ext cx="1480672" cy="866828"/>
      </dsp:txXfrm>
    </dsp:sp>
    <dsp:sp modelId="{D4B3FDDB-78A7-B845-AEF7-EC73154D86D6}">
      <dsp:nvSpPr>
        <dsp:cNvPr id="0" name=""/>
        <dsp:cNvSpPr/>
      </dsp:nvSpPr>
      <dsp:spPr>
        <a:xfrm>
          <a:off x="3841470" y="677526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41470" y="753642"/>
        <a:ext cx="227735" cy="228350"/>
      </dsp:txXfrm>
    </dsp:sp>
    <dsp:sp modelId="{939F7149-81B6-924A-9338-4C2B1E6ED6FC}">
      <dsp:nvSpPr>
        <dsp:cNvPr id="0" name=""/>
        <dsp:cNvSpPr/>
      </dsp:nvSpPr>
      <dsp:spPr>
        <a:xfrm>
          <a:off x="4301852" y="407435"/>
          <a:ext cx="1534608" cy="920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 Dispatched</a:t>
          </a:r>
        </a:p>
      </dsp:txBody>
      <dsp:txXfrm>
        <a:off x="4328820" y="434403"/>
        <a:ext cx="1480672" cy="866828"/>
      </dsp:txXfrm>
    </dsp:sp>
    <dsp:sp modelId="{7229ABBA-E9F6-E247-9A93-0DAB1A6C6C16}">
      <dsp:nvSpPr>
        <dsp:cNvPr id="0" name=""/>
        <dsp:cNvSpPr/>
      </dsp:nvSpPr>
      <dsp:spPr>
        <a:xfrm>
          <a:off x="5989921" y="677526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89921" y="753642"/>
        <a:ext cx="227735" cy="228350"/>
      </dsp:txXfrm>
    </dsp:sp>
    <dsp:sp modelId="{43073B82-F19C-9244-BFB7-6A93120FB38A}">
      <dsp:nvSpPr>
        <dsp:cNvPr id="0" name=""/>
        <dsp:cNvSpPr/>
      </dsp:nvSpPr>
      <dsp:spPr>
        <a:xfrm>
          <a:off x="6450304" y="407435"/>
          <a:ext cx="1534608" cy="920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 Delivered</a:t>
          </a:r>
        </a:p>
      </dsp:txBody>
      <dsp:txXfrm>
        <a:off x="6477272" y="434403"/>
        <a:ext cx="1480672" cy="866828"/>
      </dsp:txXfrm>
    </dsp:sp>
    <dsp:sp modelId="{9994A3A7-452A-F342-A89A-83C5B920CA07}">
      <dsp:nvSpPr>
        <dsp:cNvPr id="0" name=""/>
        <dsp:cNvSpPr/>
      </dsp:nvSpPr>
      <dsp:spPr>
        <a:xfrm>
          <a:off x="8138373" y="677526"/>
          <a:ext cx="325336" cy="380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138373" y="753642"/>
        <a:ext cx="227735" cy="228350"/>
      </dsp:txXfrm>
    </dsp:sp>
    <dsp:sp modelId="{BE934841-7B4A-8C42-86BE-B2C416A04DBD}">
      <dsp:nvSpPr>
        <dsp:cNvPr id="0" name=""/>
        <dsp:cNvSpPr/>
      </dsp:nvSpPr>
      <dsp:spPr>
        <a:xfrm>
          <a:off x="8598755" y="407435"/>
          <a:ext cx="1534608" cy="920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Close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</a:t>
          </a:r>
        </a:p>
      </dsp:txBody>
      <dsp:txXfrm>
        <a:off x="8625723" y="434403"/>
        <a:ext cx="1480672" cy="866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3C6C-7C88-3C61-D8CB-1E5C3265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AF142-FC6F-57B5-62BA-86192749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FD78-9C8E-6D66-06FF-89D5B8AC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DBD5-D499-DC83-A796-4B7EB2B7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A8B0-EAFB-19C5-D747-EBC46069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FDB-BC9C-3AAC-F2A0-87467E2C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41482-D329-CD6E-9EDF-6DAE92DF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83CF-6714-94E6-3F38-EE0E01A2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1B4A-6E6D-19F8-503F-33B8D8D1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6DEB-7968-CD73-920D-A468EB76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0632E-A1B6-5C71-C6C9-FEF92A1BA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E0CC-161F-C7F0-CD76-1FC190215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2D8D-E048-2379-FF05-0F3E3425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63C3-C0EC-87DB-5C35-E0984873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EC51-A2AB-4029-0D60-6BF68934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2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2517-7DB1-FE2D-34A1-1C245254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DFA-A021-3F1F-8DD7-F443879C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D59C-6BB6-FA57-C4F7-BBD7405C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F6D4-454B-6BC2-9EB8-EB68D8CB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A1AF-7AAB-6446-A0A3-164807F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2DEE-9558-4C81-4AB8-896946A0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06E53-3657-3AC4-9B33-056712DF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1B04-AD48-4BFF-69F1-91AA653F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8B72-CAB2-60A3-544F-98377349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7BF3-C886-8E60-A99E-A304B610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DBDF-8243-2AA2-9EF5-E7E9ABFC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4B95-69C6-C50B-3167-C01D8524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768F-21FD-525B-9DD2-9B04999FD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BD8B-E322-D8DB-AF4C-D3AE34AD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2064-CEE2-4EC5-4AB9-D987B6E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55C9-8406-0F35-92F1-C1B0B34C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1112-8981-148C-0B1A-81BE3154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41B6A-21C9-F8A3-6276-3DB318F14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252D9-AF97-28D1-6597-E16CD766B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C2BC8-4DDF-E1E7-A45E-9294B30A1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B6B3-5C66-7FF3-D3E4-DE0E11F7B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EF5A5-1436-63A4-A044-927651DD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73E7-E382-FC89-06A3-ECE2AB4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8DAE0-60DC-EEAF-EA47-ED39AB0B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806C-AFC0-B89F-D3FB-207C6FD5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109C-801B-E8F3-C005-9AE75731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9B1D-A260-547B-267D-02BAC363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B978B-EB45-D349-A99C-E5B29574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272ED-301B-7148-5687-9A6CB33F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8F847-5D77-A634-6C81-EDEA2B81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ECE13-94CF-6002-FC97-660380DF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9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AC28-F156-7148-1947-8029AFFE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3F33-1A08-E20A-BB7F-77D02F14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B720-2ABE-BF69-2100-C56C1FEB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9E89-E067-29F3-9C35-B8163901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C07DB-1533-4DB7-3ABE-5D1D4D87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C4FE4-147A-6C17-CE82-66AA1453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1EFB-681D-928B-E215-33B3C745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89BA9-B078-C1E6-B1FC-58925BF6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92B8D-7E66-BFFC-C096-EE02251C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5876-B92E-24F8-E917-EFAAF654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7446A-BFE2-AC7B-3166-BAE3088A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0F0C0-8633-6A3C-A357-E68EEA12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AF4AF-6FD9-7D62-6842-3C013AF4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DB9-0B1B-33C3-8103-29EA2787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8E90-C0B6-A459-2E8E-B3BC8F0D1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426E-CD86-3949-8B05-AD8AE22901D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A3DD-B7A8-92A1-8456-5661C1FBA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A927-48D2-9E42-C2F4-5A1DEE74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32E3-1C22-5449-A312-2F3060E2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350FE-2120-2396-B26B-20B92E3B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Pharmaceutical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D464D-EABE-137B-7546-7571B58D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err="1"/>
              <a:t>Aamrah</a:t>
            </a:r>
            <a:r>
              <a:rPr lang="en-US" dirty="0"/>
              <a:t> </a:t>
            </a:r>
            <a:r>
              <a:rPr lang="en-US" dirty="0" err="1"/>
              <a:t>Aamrah</a:t>
            </a:r>
            <a:r>
              <a:rPr lang="en-US" dirty="0"/>
              <a:t> (002109107)</a:t>
            </a:r>
          </a:p>
          <a:p>
            <a:pPr algn="l"/>
            <a:r>
              <a:rPr lang="en-US" dirty="0"/>
              <a:t>Alisha </a:t>
            </a:r>
            <a:r>
              <a:rPr lang="en-US" dirty="0" err="1"/>
              <a:t>Angalan</a:t>
            </a:r>
            <a:r>
              <a:rPr lang="en-US" dirty="0"/>
              <a:t> (002102014)</a:t>
            </a:r>
          </a:p>
          <a:p>
            <a:pPr algn="l"/>
            <a:r>
              <a:rPr lang="en-US" dirty="0"/>
              <a:t>Ankur Thakur(002927572)</a:t>
            </a:r>
          </a:p>
          <a:p>
            <a:pPr algn="l"/>
            <a:r>
              <a:rPr lang="en-US" dirty="0"/>
              <a:t>Sai </a:t>
            </a:r>
            <a:r>
              <a:rPr lang="en-US" dirty="0" err="1"/>
              <a:t>Tarun</a:t>
            </a:r>
            <a:r>
              <a:rPr lang="en-US" dirty="0"/>
              <a:t> </a:t>
            </a:r>
            <a:r>
              <a:rPr lang="en-US" dirty="0" err="1"/>
              <a:t>Movva</a:t>
            </a:r>
            <a:r>
              <a:rPr lang="en-US" dirty="0"/>
              <a:t>(002922800)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DDA09-5135-575E-4509-72FF3E951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6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4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A138B-6DEF-BB8D-731F-C874EA0E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State Design Pattern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564E51-0C13-63FA-EE37-C5C083DC3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227422"/>
              </p:ext>
            </p:extLst>
          </p:nvPr>
        </p:nvGraphicFramePr>
        <p:xfrm>
          <a:off x="1026843" y="2200052"/>
          <a:ext cx="10138314" cy="1735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14F8EA-E43B-2EC9-3823-DA9F341D758E}"/>
              </a:ext>
            </a:extLst>
          </p:cNvPr>
          <p:cNvSpPr txBox="1"/>
          <p:nvPr/>
        </p:nvSpPr>
        <p:spPr>
          <a:xfrm>
            <a:off x="1026843" y="1825625"/>
            <a:ext cx="10138314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an interface </a:t>
            </a:r>
            <a:r>
              <a:rPr lang="en-US" sz="17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OrderStateAPI</a:t>
            </a: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tracks the states of the order.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A72C1-2E38-C9B7-4163-73DE866C4E58}"/>
              </a:ext>
            </a:extLst>
          </p:cNvPr>
          <p:cNvSpPr txBox="1"/>
          <p:nvPr/>
        </p:nvSpPr>
        <p:spPr>
          <a:xfrm>
            <a:off x="1026843" y="4218519"/>
            <a:ext cx="9459077" cy="2195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 5 classes from it which implement the following methods to change the state of the order.</a:t>
            </a:r>
          </a:p>
          <a:p>
            <a:pPr marL="438912" lvl="1" defTabSz="877824">
              <a:spcAft>
                <a:spcPts val="600"/>
              </a:spcAft>
            </a:pPr>
            <a:r>
              <a:rPr lang="en-US" sz="1728" b="1" kern="1200" err="1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orderConfirmed</a:t>
            </a:r>
            <a:r>
              <a:rPr lang="en-US" sz="1728" b="1" kern="1200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();</a:t>
            </a:r>
            <a:br>
              <a:rPr lang="en-US" sz="1728" b="1" kern="1200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</a:br>
            <a:r>
              <a:rPr lang="en-US" sz="1728" b="1" kern="1200" err="1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orderDispatched</a:t>
            </a:r>
            <a:r>
              <a:rPr lang="en-US" sz="1728" b="1" kern="1200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();</a:t>
            </a:r>
            <a:br>
              <a:rPr lang="en-US" sz="1728" b="1" kern="1200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</a:br>
            <a:r>
              <a:rPr lang="en-US" sz="1728" b="1" kern="1200" err="1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orderDelivered</a:t>
            </a:r>
            <a:r>
              <a:rPr lang="en-US" sz="1728" b="1" kern="1200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();</a:t>
            </a:r>
            <a:br>
              <a:rPr lang="en-US" sz="1728" b="1" kern="1200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</a:br>
            <a:r>
              <a:rPr lang="en-US" sz="1728" b="1" kern="1200" err="1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closeOrder</a:t>
            </a:r>
            <a:r>
              <a:rPr lang="en-US" sz="1728" b="1" kern="1200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();</a:t>
            </a:r>
          </a:p>
          <a:p>
            <a:pPr marL="274320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implements the </a:t>
            </a:r>
            <a:r>
              <a:rPr lang="en-US" sz="172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OrderStateAPI</a:t>
            </a: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9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6A7A-996F-B0FA-38A6-AD790A0C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7DC2-85D7-D192-6D20-059466EB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 </a:t>
            </a:r>
            <a:r>
              <a:rPr lang="en-US" dirty="0" err="1"/>
              <a:t>CommandAPI</a:t>
            </a:r>
            <a:r>
              <a:rPr lang="en-US" dirty="0"/>
              <a:t> which includes an execute() method.</a:t>
            </a:r>
          </a:p>
          <a:p>
            <a:r>
              <a:rPr lang="en-US" dirty="0"/>
              <a:t>We have two implementing classes that when invoked would be responsible for :</a:t>
            </a:r>
          </a:p>
          <a:p>
            <a:pPr lvl="1"/>
            <a:r>
              <a:rPr lang="en-US" dirty="0"/>
              <a:t>Buying the medicine</a:t>
            </a:r>
          </a:p>
          <a:p>
            <a:pPr lvl="1"/>
            <a:r>
              <a:rPr lang="en-US" dirty="0"/>
              <a:t>Subscribing to the medicine</a:t>
            </a:r>
          </a:p>
          <a:p>
            <a:r>
              <a:rPr lang="en-US" dirty="0"/>
              <a:t>We also have an Invoker class which would facilitate in firing the commands we need.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965FA-5735-B7A4-533B-31C48E5934B5}"/>
              </a:ext>
            </a:extLst>
          </p:cNvPr>
          <p:cNvSpPr/>
          <p:nvPr/>
        </p:nvSpPr>
        <p:spPr>
          <a:xfrm>
            <a:off x="3206336" y="5262563"/>
            <a:ext cx="14794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B492E-84E4-BFB8-082F-5027C8B8E76F}"/>
              </a:ext>
            </a:extLst>
          </p:cNvPr>
          <p:cNvSpPr/>
          <p:nvPr/>
        </p:nvSpPr>
        <p:spPr>
          <a:xfrm>
            <a:off x="6797631" y="5262563"/>
            <a:ext cx="14794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60B2BE-F066-60A4-AE96-7A9EB2D4DB23}"/>
              </a:ext>
            </a:extLst>
          </p:cNvPr>
          <p:cNvCxnSpPr/>
          <p:nvPr/>
        </p:nvCxnSpPr>
        <p:spPr>
          <a:xfrm>
            <a:off x="4928260" y="5719763"/>
            <a:ext cx="1531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AE4774-E904-C345-CB3D-C22CCB54F0F2}"/>
              </a:ext>
            </a:extLst>
          </p:cNvPr>
          <p:cNvSpPr txBox="1"/>
          <p:nvPr/>
        </p:nvSpPr>
        <p:spPr>
          <a:xfrm>
            <a:off x="5044917" y="5350431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81692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6F14B-C8E1-8F58-6352-B466B9AF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Strategy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B498-B437-0F7C-94C7-BF4B3DA99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732" y="2902912"/>
            <a:ext cx="7493875" cy="3100953"/>
          </a:xfrm>
        </p:spPr>
        <p:txBody>
          <a:bodyPr/>
          <a:lstStyle/>
          <a:p>
            <a:pPr marL="162306" indent="-162306" defTabSz="649224">
              <a:spcBef>
                <a:spcPts val="710"/>
              </a:spcBef>
            </a:pPr>
            <a:r>
              <a:rPr lang="en-US" sz="19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</a:t>
            </a:r>
            <a:r>
              <a:rPr lang="en-US" sz="198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DiscountAPI</a:t>
            </a:r>
            <a:r>
              <a:rPr lang="en-US" sz="19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has the following method to calculate discounts:</a:t>
            </a:r>
          </a:p>
          <a:p>
            <a:pPr marL="324612" lvl="1" indent="0" defTabSz="649224">
              <a:spcBef>
                <a:spcPts val="355"/>
              </a:spcBef>
              <a:buNone/>
            </a:pPr>
            <a:r>
              <a:rPr lang="en-US" sz="1278" b="1" kern="1200" dirty="0" err="1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calculatePrice</a:t>
            </a:r>
            <a:r>
              <a:rPr lang="en-US" sz="1278" b="1" kern="1200" dirty="0">
                <a:solidFill>
                  <a:srgbClr val="7030A0"/>
                </a:solidFill>
                <a:latin typeface="JetBrains Mono"/>
                <a:ea typeface="+mn-ea"/>
                <a:cs typeface="+mn-cs"/>
              </a:rPr>
              <a:t>()</a:t>
            </a:r>
          </a:p>
          <a:p>
            <a:pPr marL="324612" lvl="1" indent="0" defTabSz="649224">
              <a:spcBef>
                <a:spcPts val="355"/>
              </a:spcBef>
              <a:buNone/>
            </a:pPr>
            <a:endParaRPr lang="en-US" sz="1278" kern="1200" dirty="0">
              <a:solidFill>
                <a:srgbClr val="FFC66D"/>
              </a:solidFill>
              <a:latin typeface="JetBrains Mono"/>
              <a:ea typeface="+mn-ea"/>
              <a:cs typeface="+mn-cs"/>
            </a:endParaRPr>
          </a:p>
          <a:p>
            <a:pPr marL="162306" lvl="1" indent="-162306" defTabSz="649224">
              <a:spcBef>
                <a:spcPts val="710"/>
              </a:spcBef>
            </a:pPr>
            <a:r>
              <a:rPr lang="en-US" sz="19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 3 classes which implement discounts 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41D0C326-1000-E665-1135-7F9DB4DBCB14}"/>
              </a:ext>
            </a:extLst>
          </p:cNvPr>
          <p:cNvSpPr/>
          <p:nvPr/>
        </p:nvSpPr>
        <p:spPr>
          <a:xfrm>
            <a:off x="2557997" y="4501213"/>
            <a:ext cx="2014165" cy="150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Member</a:t>
            </a:r>
          </a:p>
          <a:p>
            <a:pPr algn="ctr"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ship Discount</a:t>
            </a:r>
          </a:p>
          <a:p>
            <a:pPr algn="ctr"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10%</a:t>
            </a:r>
            <a:endParaRPr lang="en-US"/>
          </a:p>
        </p:txBody>
      </p:sp>
      <p:sp>
        <p:nvSpPr>
          <p:cNvPr id="5" name="Explosion 2 4">
            <a:extLst>
              <a:ext uri="{FF2B5EF4-FFF2-40B4-BE49-F238E27FC236}">
                <a16:creationId xmlns:a16="http://schemas.microsoft.com/office/drawing/2014/main" id="{1FD7A3B7-F6C7-0398-39D6-93FE9B9C23D8}"/>
              </a:ext>
            </a:extLst>
          </p:cNvPr>
          <p:cNvSpPr/>
          <p:nvPr/>
        </p:nvSpPr>
        <p:spPr>
          <a:xfrm>
            <a:off x="5249719" y="4501213"/>
            <a:ext cx="2014165" cy="150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Student Discount</a:t>
            </a:r>
          </a:p>
          <a:p>
            <a:pPr algn="ctr"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20%</a:t>
            </a:r>
            <a:endParaRPr lang="en-US"/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D080EA48-D071-1F8C-F722-2A3766E1758B}"/>
              </a:ext>
            </a:extLst>
          </p:cNvPr>
          <p:cNvSpPr/>
          <p:nvPr/>
        </p:nvSpPr>
        <p:spPr>
          <a:xfrm>
            <a:off x="7941442" y="4501213"/>
            <a:ext cx="2014165" cy="15026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Employee Discount</a:t>
            </a:r>
          </a:p>
          <a:p>
            <a:pPr algn="ctr"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15%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D8C18-6144-5073-DF07-701C535D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latin typeface="Calibri Light"/>
                <a:cs typeface="Calibri Light"/>
              </a:rPr>
              <a:t>Adapter</a:t>
            </a:r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D5BF-5E86-31D7-E0AF-1AE94F849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952" y="2289975"/>
            <a:ext cx="5256659" cy="399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56020" indent="-156020" defTabSz="832104">
              <a:spcBef>
                <a:spcPts val="910"/>
              </a:spcBef>
            </a:pP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In this code, the Adapter Design Pattern is used to make the Manufacturer class compatible with the </a:t>
            </a:r>
            <a:r>
              <a:rPr lang="en-US" sz="1092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MedicineAPI</a:t>
            </a: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interface.</a:t>
            </a:r>
            <a:endParaRPr lang="en-US" sz="2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6020" indent="-156020" defTabSz="832104">
              <a:spcBef>
                <a:spcPts val="910"/>
              </a:spcBef>
            </a:pP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The </a:t>
            </a:r>
            <a:r>
              <a:rPr lang="en-US" sz="1092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ManufacturerObjectAdapter</a:t>
            </a: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class is the Adapter that adapts the Manufacturer class to the </a:t>
            </a:r>
            <a:r>
              <a:rPr lang="en-US" sz="1092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MedicineAPI</a:t>
            </a: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interface. It implements the </a:t>
            </a:r>
            <a:r>
              <a:rPr lang="en-US" sz="1092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MedicineAPI</a:t>
            </a: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interface and contains an instance of Manufacturer and </a:t>
            </a:r>
            <a:r>
              <a:rPr lang="en-US" sz="1092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MedicineAPI</a:t>
            </a: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as its member variables.</a:t>
            </a:r>
            <a:endParaRPr lang="en-US" sz="1092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56020" indent="-156020" defTabSz="832104">
              <a:spcBef>
                <a:spcPts val="910"/>
              </a:spcBef>
            </a:pP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The methods of the </a:t>
            </a:r>
            <a:r>
              <a:rPr lang="en-US" sz="1092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ManufacturerObjectAdapter</a:t>
            </a: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class call the corresponding methods of Manufacturer to get the required information and return it in the expected format defined in the </a:t>
            </a:r>
            <a:r>
              <a:rPr lang="en-US" sz="1092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MedicineAPI</a:t>
            </a: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interface.</a:t>
            </a:r>
            <a:endParaRPr lang="en-US" sz="1092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156020" indent="-156020" defTabSz="832104">
              <a:spcBef>
                <a:spcPts val="910"/>
              </a:spcBef>
            </a:pP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By using the Adapter Design Pattern, the Manufacturer class can be used with the </a:t>
            </a:r>
            <a:r>
              <a:rPr lang="en-US" sz="1092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MedicineAPI</a:t>
            </a:r>
            <a:r>
              <a:rPr lang="en-US" sz="10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interface without modifying the Manufacturer class itself, thus promoting the principle of Open-Closed design.</a:t>
            </a:r>
            <a:endParaRPr lang="en-US" sz="1092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0558B87-BEBF-1599-BFDC-9F79D4F9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01" y="1926266"/>
            <a:ext cx="4201526" cy="3368482"/>
          </a:xfrm>
          <a:prstGeom prst="rect">
            <a:avLst/>
          </a:prstGeom>
        </p:spPr>
      </p:pic>
      <p:sp>
        <p:nvSpPr>
          <p:cNvPr id="5" name="Left-Right Arrow Callout 4">
            <a:extLst>
              <a:ext uri="{FF2B5EF4-FFF2-40B4-BE49-F238E27FC236}">
                <a16:creationId xmlns:a16="http://schemas.microsoft.com/office/drawing/2014/main" id="{80012B42-2686-5DFF-B5FA-DC929F19389E}"/>
              </a:ext>
            </a:extLst>
          </p:cNvPr>
          <p:cNvSpPr/>
          <p:nvPr/>
        </p:nvSpPr>
        <p:spPr>
          <a:xfrm>
            <a:off x="2893410" y="5030378"/>
            <a:ext cx="1809750" cy="52874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US" sz="163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Adapter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9B5803-97E4-7FE3-8D28-319A314F7482}"/>
              </a:ext>
            </a:extLst>
          </p:cNvPr>
          <p:cNvSpPr/>
          <p:nvPr/>
        </p:nvSpPr>
        <p:spPr>
          <a:xfrm>
            <a:off x="841172" y="4967321"/>
            <a:ext cx="1971409" cy="668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US" sz="1638" kern="120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MedicineAPI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F5AD35-092E-BD63-4863-30D10BD12D62}"/>
              </a:ext>
            </a:extLst>
          </p:cNvPr>
          <p:cNvSpPr/>
          <p:nvPr/>
        </p:nvSpPr>
        <p:spPr>
          <a:xfrm>
            <a:off x="4788047" y="4947581"/>
            <a:ext cx="1971409" cy="668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US" sz="1638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Manufacturer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6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C545E-F31C-DC56-232D-9039425F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Observer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907C0F-5C15-1547-A601-448EFEF0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09" y="593055"/>
            <a:ext cx="3532036" cy="1228092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92D2-FB13-E9D5-399C-2A8893F0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>
                <a:latin typeface="Calibri"/>
                <a:cs typeface="Calibri"/>
              </a:rPr>
              <a:t>OrderObserver</a:t>
            </a:r>
            <a:r>
              <a:rPr lang="en-US" sz="1200">
                <a:ea typeface="+mn-lt"/>
                <a:cs typeface="+mn-lt"/>
              </a:rPr>
              <a:t> interface: This interface defines the method </a:t>
            </a:r>
            <a:r>
              <a:rPr lang="en-US" sz="1200">
                <a:latin typeface="Calibri"/>
                <a:cs typeface="Calibri"/>
              </a:rPr>
              <a:t>updated(Order order)</a:t>
            </a:r>
            <a:r>
              <a:rPr lang="en-US" sz="1200">
                <a:ea typeface="+mn-lt"/>
                <a:cs typeface="+mn-lt"/>
              </a:rPr>
              <a:t> which will be called when the state of the </a:t>
            </a:r>
            <a:r>
              <a:rPr lang="en-US" sz="1200">
                <a:latin typeface="Calibri"/>
                <a:cs typeface="Calibri"/>
              </a:rPr>
              <a:t>Order</a:t>
            </a:r>
            <a:r>
              <a:rPr lang="en-US" sz="1200">
                <a:ea typeface="+mn-lt"/>
                <a:cs typeface="+mn-lt"/>
              </a:rPr>
              <a:t> object changes. Concrete observer classes will implement this interface to provide their specific update logic.</a:t>
            </a:r>
            <a:endParaRPr lang="en-US" sz="1200">
              <a:cs typeface="Calibri" panose="020F0502020204030204"/>
            </a:endParaRPr>
          </a:p>
          <a:p>
            <a:r>
              <a:rPr lang="en-US" sz="1200">
                <a:latin typeface="Calibri"/>
                <a:cs typeface="Calibri"/>
              </a:rPr>
              <a:t>PriceObserver</a:t>
            </a:r>
            <a:r>
              <a:rPr lang="en-US" sz="1200">
                <a:ea typeface="+mn-lt"/>
                <a:cs typeface="+mn-lt"/>
              </a:rPr>
              <a:t> class: This is a concrete observer class that implements the </a:t>
            </a:r>
            <a:r>
              <a:rPr lang="en-US" sz="1200">
                <a:latin typeface="Calibri"/>
                <a:cs typeface="Calibri"/>
              </a:rPr>
              <a:t>OrderObserver</a:t>
            </a:r>
            <a:r>
              <a:rPr lang="en-US" sz="1200">
                <a:ea typeface="+mn-lt"/>
                <a:cs typeface="+mn-lt"/>
              </a:rPr>
              <a:t> interface. It overrides the </a:t>
            </a:r>
            <a:r>
              <a:rPr lang="en-US" sz="1200">
                <a:latin typeface="Calibri"/>
                <a:cs typeface="Calibri"/>
              </a:rPr>
              <a:t>updated</a:t>
            </a:r>
            <a:r>
              <a:rPr lang="en-US" sz="1200">
                <a:ea typeface="+mn-lt"/>
                <a:cs typeface="+mn-lt"/>
              </a:rPr>
              <a:t> method to apply discounts based on the total cost of the order. If the total cost is above a certain threshold, the discount is applied accordingly.</a:t>
            </a:r>
            <a:endParaRPr lang="en-US" sz="1200">
              <a:cs typeface="Calibri"/>
            </a:endParaRPr>
          </a:p>
          <a:p>
            <a:r>
              <a:rPr lang="en-US" sz="1200">
                <a:latin typeface="Calibri"/>
                <a:cs typeface="Calibri"/>
              </a:rPr>
              <a:t>QuantityObserver</a:t>
            </a:r>
            <a:r>
              <a:rPr lang="en-US" sz="1200">
                <a:ea typeface="+mn-lt"/>
                <a:cs typeface="+mn-lt"/>
              </a:rPr>
              <a:t> class: This is another concrete observer class that implements the </a:t>
            </a:r>
            <a:r>
              <a:rPr lang="en-US" sz="1200">
                <a:latin typeface="Calibri"/>
                <a:cs typeface="Calibri"/>
              </a:rPr>
              <a:t>OrderObserver</a:t>
            </a:r>
            <a:r>
              <a:rPr lang="en-US" sz="1200">
                <a:ea typeface="+mn-lt"/>
                <a:cs typeface="+mn-lt"/>
              </a:rPr>
              <a:t> interface. It overrides the </a:t>
            </a:r>
            <a:r>
              <a:rPr lang="en-US" sz="1200">
                <a:latin typeface="Calibri"/>
                <a:cs typeface="Calibri"/>
              </a:rPr>
              <a:t>updated</a:t>
            </a:r>
            <a:r>
              <a:rPr lang="en-US" sz="1200">
                <a:ea typeface="+mn-lt"/>
                <a:cs typeface="+mn-lt"/>
              </a:rPr>
              <a:t> method to calculate the shipping cost based on the number of items in the order. The shipping cost increases when the count of items exceeds a certain threshold.</a:t>
            </a:r>
            <a:endParaRPr lang="en-US" sz="1200">
              <a:cs typeface="Calibri"/>
            </a:endParaRPr>
          </a:p>
          <a:p>
            <a:r>
              <a:rPr lang="en-US" sz="1200">
                <a:latin typeface="Calibri"/>
                <a:cs typeface="Calibri"/>
              </a:rPr>
              <a:t>Order</a:t>
            </a:r>
            <a:r>
              <a:rPr lang="en-US" sz="1200">
                <a:ea typeface="+mn-lt"/>
                <a:cs typeface="+mn-lt"/>
              </a:rPr>
              <a:t> class: This class represents the subject in the Observer pattern. It has a list of observers (</a:t>
            </a:r>
            <a:r>
              <a:rPr lang="en-US" sz="1200">
                <a:latin typeface="Calibri"/>
                <a:cs typeface="Calibri"/>
              </a:rPr>
              <a:t>List&lt;OrderObserver&gt; observers</a:t>
            </a:r>
            <a:r>
              <a:rPr lang="en-US" sz="1200">
                <a:ea typeface="+mn-lt"/>
                <a:cs typeface="+mn-lt"/>
              </a:rPr>
              <a:t>) that are interested in the state changes of an </a:t>
            </a:r>
            <a:r>
              <a:rPr lang="en-US" sz="1200">
                <a:latin typeface="Calibri"/>
                <a:cs typeface="Calibri"/>
              </a:rPr>
              <a:t>Order</a:t>
            </a:r>
            <a:r>
              <a:rPr lang="en-US" sz="1200">
                <a:ea typeface="+mn-lt"/>
                <a:cs typeface="+mn-lt"/>
              </a:rPr>
              <a:t> object. The </a:t>
            </a:r>
            <a:r>
              <a:rPr lang="en-US" sz="1200">
                <a:latin typeface="Calibri"/>
                <a:cs typeface="Calibri"/>
              </a:rPr>
              <a:t>Order</a:t>
            </a:r>
            <a:r>
              <a:rPr lang="en-US" sz="1200">
                <a:ea typeface="+mn-lt"/>
                <a:cs typeface="+mn-lt"/>
              </a:rPr>
              <a:t> class provides methods to add (</a:t>
            </a:r>
            <a:r>
              <a:rPr lang="en-US" sz="1200">
                <a:latin typeface="Calibri"/>
                <a:cs typeface="Calibri"/>
              </a:rPr>
              <a:t>attach</a:t>
            </a:r>
            <a:r>
              <a:rPr lang="en-US" sz="1200">
                <a:ea typeface="+mn-lt"/>
                <a:cs typeface="+mn-lt"/>
              </a:rPr>
              <a:t>) and remove (</a:t>
            </a:r>
            <a:r>
              <a:rPr lang="en-US" sz="1200">
                <a:latin typeface="Calibri"/>
                <a:cs typeface="Calibri"/>
              </a:rPr>
              <a:t>detach</a:t>
            </a:r>
            <a:r>
              <a:rPr lang="en-US" sz="1200">
                <a:ea typeface="+mn-lt"/>
                <a:cs typeface="+mn-lt"/>
              </a:rPr>
              <a:t>) observers.</a:t>
            </a:r>
            <a:endParaRPr lang="en-US" sz="1200"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When the state of the </a:t>
            </a:r>
            <a:r>
              <a:rPr lang="en-US" sz="1200">
                <a:latin typeface="Calibri"/>
                <a:cs typeface="Calibri"/>
              </a:rPr>
              <a:t>Order</a:t>
            </a:r>
            <a:r>
              <a:rPr lang="en-US" sz="1200">
                <a:ea typeface="+mn-lt"/>
                <a:cs typeface="+mn-lt"/>
              </a:rPr>
              <a:t> object changes, such as when a medicine is added to the order (</a:t>
            </a:r>
            <a:r>
              <a:rPr lang="en-US" sz="1200">
                <a:latin typeface="Calibri"/>
                <a:cs typeface="Calibri"/>
              </a:rPr>
              <a:t>addMedicine</a:t>
            </a:r>
            <a:r>
              <a:rPr lang="en-US" sz="1200">
                <a:ea typeface="+mn-lt"/>
                <a:cs typeface="+mn-lt"/>
              </a:rPr>
              <a:t> method), the </a:t>
            </a:r>
            <a:r>
              <a:rPr lang="en-US" sz="1200">
                <a:latin typeface="Calibri"/>
                <a:cs typeface="Calibri"/>
              </a:rPr>
              <a:t>Order</a:t>
            </a:r>
            <a:r>
              <a:rPr lang="en-US" sz="1200">
                <a:ea typeface="+mn-lt"/>
                <a:cs typeface="+mn-lt"/>
              </a:rPr>
              <a:t> class iterates through the list of observers and calls their </a:t>
            </a:r>
            <a:r>
              <a:rPr lang="en-US" sz="1200">
                <a:latin typeface="Calibri"/>
                <a:cs typeface="Calibri"/>
              </a:rPr>
              <a:t>updated</a:t>
            </a:r>
            <a:r>
              <a:rPr lang="en-US" sz="1200">
                <a:ea typeface="+mn-lt"/>
                <a:cs typeface="+mn-lt"/>
              </a:rPr>
              <a:t> method, passing the updated </a:t>
            </a:r>
            <a:r>
              <a:rPr lang="en-US" sz="1200">
                <a:latin typeface="Calibri"/>
                <a:cs typeface="Calibri"/>
              </a:rPr>
              <a:t>Order</a:t>
            </a:r>
            <a:r>
              <a:rPr lang="en-US" sz="1200">
                <a:ea typeface="+mn-lt"/>
                <a:cs typeface="+mn-lt"/>
              </a:rPr>
              <a:t> object as a parameter. The observers then update their internal state based on the new state of the </a:t>
            </a:r>
            <a:r>
              <a:rPr lang="en-US" sz="1200">
                <a:latin typeface="Calibri"/>
                <a:cs typeface="Calibri"/>
              </a:rPr>
              <a:t>Order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 sz="120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6BDB13D-6A65-801E-E7DB-6E4A259B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36" y="2310086"/>
            <a:ext cx="2844108" cy="189022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969CAA2-951B-0744-AF5C-0B0FEF5D4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863" y="4358181"/>
            <a:ext cx="2958855" cy="18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1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138B-6DEF-BB8D-731F-C874EA0E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462D-0BBF-EAE0-525C-BFC3C3E1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55" y="1825625"/>
            <a:ext cx="4989653" cy="43513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Designed abstract class </a:t>
            </a:r>
            <a:r>
              <a:rPr lang="en-IN" sz="2400" dirty="0" err="1"/>
              <a:t>MedicineDecorator</a:t>
            </a:r>
            <a:r>
              <a:rPr lang="en-IN" sz="2400" dirty="0"/>
              <a:t> implements </a:t>
            </a:r>
            <a:r>
              <a:rPr lang="en-IN" sz="2400" dirty="0" err="1"/>
              <a:t>MedicineAPI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Main purpose of this Design Pattern is to wrap up the existing object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Created </a:t>
            </a:r>
            <a:r>
              <a:rPr lang="en-IN" sz="2400" dirty="0" err="1"/>
              <a:t>GiftcardDecorator</a:t>
            </a:r>
            <a:r>
              <a:rPr lang="en-IN" sz="2400" dirty="0"/>
              <a:t> and </a:t>
            </a:r>
            <a:r>
              <a:rPr lang="en-IN" sz="2400" dirty="0" err="1"/>
              <a:t>HealthKitDecorator</a:t>
            </a:r>
            <a:r>
              <a:rPr lang="en-IN" sz="2400" dirty="0"/>
              <a:t> which </a:t>
            </a:r>
            <a:r>
              <a:rPr lang="en-IN" sz="2400" dirty="0" err="1"/>
              <a:t>inherites</a:t>
            </a:r>
            <a:r>
              <a:rPr lang="en-IN" sz="2400" dirty="0"/>
              <a:t> </a:t>
            </a:r>
            <a:r>
              <a:rPr lang="en-IN" sz="2400" dirty="0" err="1"/>
              <a:t>MedicineDecorator</a:t>
            </a:r>
            <a:r>
              <a:rPr lang="en-IN" sz="2400" dirty="0"/>
              <a:t> to add functionality to existing medicine object.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AD2B9-A90D-0357-F4EF-9E2515EF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08" y="839650"/>
            <a:ext cx="5734268" cy="1727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A3BBBF-6AA7-3F8C-FD39-FAE4DAD3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9" y="2637692"/>
            <a:ext cx="5734268" cy="1723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89D60-62F1-DB67-6839-27EC58971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09" y="4419600"/>
            <a:ext cx="5734268" cy="1762371"/>
          </a:xfrm>
          <a:prstGeom prst="rect">
            <a:avLst/>
          </a:prstGeom>
        </p:spPr>
      </p:pic>
      <p:pic>
        <p:nvPicPr>
          <p:cNvPr id="8" name="Graphic 7" descr="Present with solid fill">
            <a:extLst>
              <a:ext uri="{FF2B5EF4-FFF2-40B4-BE49-F238E27FC236}">
                <a16:creationId xmlns:a16="http://schemas.microsoft.com/office/drawing/2014/main" id="{8FB1FA35-5CD9-CFA2-007A-24AA79A45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254" y="4438771"/>
            <a:ext cx="914400" cy="914400"/>
          </a:xfrm>
          <a:prstGeom prst="rect">
            <a:avLst/>
          </a:prstGeom>
        </p:spPr>
      </p:pic>
      <p:pic>
        <p:nvPicPr>
          <p:cNvPr id="12" name="Graphic 11" descr="Layers Design with solid fill">
            <a:extLst>
              <a:ext uri="{FF2B5EF4-FFF2-40B4-BE49-F238E27FC236}">
                <a16:creationId xmlns:a16="http://schemas.microsoft.com/office/drawing/2014/main" id="{5EB19731-4B0C-8B72-85E4-D2223189C2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154" y="1647826"/>
            <a:ext cx="914400" cy="914400"/>
          </a:xfrm>
          <a:prstGeom prst="rect">
            <a:avLst/>
          </a:prstGeom>
        </p:spPr>
      </p:pic>
      <p:pic>
        <p:nvPicPr>
          <p:cNvPr id="15" name="Graphic 14" descr="Palette with solid fill">
            <a:extLst>
              <a:ext uri="{FF2B5EF4-FFF2-40B4-BE49-F238E27FC236}">
                <a16:creationId xmlns:a16="http://schemas.microsoft.com/office/drawing/2014/main" id="{D83AD2F9-9AD3-7C0F-5471-3EFFE394F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2254" y="30908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9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A138B-6DEF-BB8D-731F-C874EA0E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Prototype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462D-0BBF-EAE0-525C-BFC3C3E1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IN" sz="2000"/>
              <a:t>Created Delivery Service to demonstrate the use of Prototype Pattern</a:t>
            </a:r>
          </a:p>
          <a:p>
            <a:r>
              <a:rPr lang="en-IN" sz="2000"/>
              <a:t>Designed abstract DeliveryType class which implements Cloneable and having following attributes: </a:t>
            </a:r>
          </a:p>
          <a:p>
            <a:pPr lvl="1"/>
            <a:r>
              <a:rPr lang="en-IN" sz="2000"/>
              <a:t>deliveryType</a:t>
            </a:r>
          </a:p>
          <a:p>
            <a:pPr lvl="1"/>
            <a:r>
              <a:rPr lang="en-IN" sz="2000"/>
              <a:t>deliveryId</a:t>
            </a:r>
          </a:p>
          <a:p>
            <a:pPr lvl="1"/>
            <a:r>
              <a:rPr lang="en-IN" sz="2000"/>
              <a:t>deliveryCost</a:t>
            </a:r>
          </a:p>
          <a:p>
            <a:r>
              <a:rPr lang="en-IN" sz="2000"/>
              <a:t>Derived two classes named HomeDelivery and StorePickUp extending DeliveryType and overriding deliveryDescription()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CB941-901F-D0BD-8BF8-BB93EC8A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2994043"/>
            <a:ext cx="4271992" cy="1260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063A7-1424-D905-E641-0D64C519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6" y="4465655"/>
            <a:ext cx="4252532" cy="12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5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587F8-2664-E9C2-D881-C7AFE01D6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4D7115F-D342-E8F1-1ED6-A9EBFFDE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5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DDA09-5135-575E-4509-72FF3E951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84F489-51C3-2EC3-A42F-F36F759BC5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Overview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0CA73A-303F-D303-6467-9696BF42DB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In this project we have implemented the following design patterns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Adapter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Bridge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Decorator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Singleton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Factory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Strategy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Facade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Command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71880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67C9F-2646-63EF-09CF-D2958F3F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Contributions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63FB4C1-6A2D-D336-6077-6BFA8F10C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64905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19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E2979-ABD9-547B-AA44-E0FEC7E5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Contributions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F342D-BC54-DD2E-1967-7DD831B7E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7784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42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32C12-56F0-EB8A-DDCE-77048E4C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1BFC415D-4A20-ABCC-818F-A1CFE5C7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77155"/>
            <a:ext cx="7214616" cy="40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6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2F62-513D-1B5C-CFEE-EF191943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ea typeface="Calibri Light"/>
                <a:cs typeface="Calibri Light"/>
              </a:rPr>
              <a:t>Builder Design Pattern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C02B-A87F-2816-8B3C-0FABF6DAC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ea typeface="Calibri"/>
                <a:cs typeface="Calibri"/>
              </a:rPr>
              <a:t>Designed the </a:t>
            </a:r>
            <a:r>
              <a:rPr lang="en-US" sz="1700" dirty="0" err="1">
                <a:ea typeface="Calibri"/>
                <a:cs typeface="Calibri"/>
              </a:rPr>
              <a:t>BuilderAPI</a:t>
            </a:r>
            <a:r>
              <a:rPr lang="en-US" sz="1700" dirty="0">
                <a:ea typeface="Calibri"/>
                <a:cs typeface="Calibri"/>
              </a:rPr>
              <a:t> to be implemented by the </a:t>
            </a:r>
            <a:r>
              <a:rPr lang="en-US" sz="1700" dirty="0" err="1">
                <a:ea typeface="Calibri"/>
                <a:cs typeface="Calibri"/>
              </a:rPr>
              <a:t>MedicineBuilder</a:t>
            </a:r>
            <a:r>
              <a:rPr lang="en-US" sz="1700" dirty="0">
                <a:ea typeface="Calibri"/>
                <a:cs typeface="Calibri"/>
              </a:rPr>
              <a:t> and </a:t>
            </a:r>
            <a:r>
              <a:rPr lang="en-US" sz="1700" dirty="0" err="1">
                <a:ea typeface="Calibri"/>
                <a:cs typeface="Calibri"/>
              </a:rPr>
              <a:t>PharmacyBuilder</a:t>
            </a:r>
            <a:r>
              <a:rPr lang="en-US" sz="1700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1700" dirty="0">
                <a:ea typeface="Calibri"/>
                <a:cs typeface="Calibri"/>
              </a:rPr>
              <a:t>This design pattern is used to create an object in a flexible manner and when its subject to change.</a:t>
            </a:r>
          </a:p>
          <a:p>
            <a:r>
              <a:rPr lang="en-US" sz="1700" b="1" dirty="0" err="1">
                <a:ea typeface="Calibri"/>
                <a:cs typeface="Calibri"/>
              </a:rPr>
              <a:t>BuilderAPI</a:t>
            </a:r>
            <a:r>
              <a:rPr lang="en-US" sz="1700" dirty="0">
                <a:ea typeface="Calibri"/>
                <a:cs typeface="Calibri"/>
              </a:rPr>
              <a:t>: </a:t>
            </a:r>
            <a:r>
              <a:rPr lang="en-US" sz="1700" dirty="0">
                <a:ea typeface="+mn-lt"/>
                <a:cs typeface="+mn-lt"/>
              </a:rPr>
              <a:t>This is an interface for the Builder design pattern. It defines a single method called </a:t>
            </a:r>
            <a:r>
              <a:rPr lang="en-US" sz="1700" dirty="0" err="1">
                <a:ea typeface="+mn-lt"/>
                <a:cs typeface="+mn-lt"/>
              </a:rPr>
              <a:t>buildObject</a:t>
            </a:r>
            <a:r>
              <a:rPr lang="en-US" sz="1700" dirty="0">
                <a:ea typeface="+mn-lt"/>
                <a:cs typeface="+mn-lt"/>
              </a:rPr>
              <a:t>() that returns an object of type T. The T is a type parameter, which allows the interface to be used with different types of objects.</a:t>
            </a:r>
            <a:endParaRPr lang="en-US" sz="1700" dirty="0">
              <a:ea typeface="Calibri"/>
              <a:cs typeface="Calibri"/>
            </a:endParaRPr>
          </a:p>
          <a:p>
            <a:r>
              <a:rPr lang="en-US" sz="1700" b="1" dirty="0" err="1">
                <a:ea typeface="Calibri"/>
                <a:cs typeface="Calibri"/>
              </a:rPr>
              <a:t>MedicineBuilder</a:t>
            </a:r>
            <a:r>
              <a:rPr lang="en-US" sz="1700" dirty="0">
                <a:ea typeface="Calibri"/>
                <a:cs typeface="Calibri"/>
              </a:rPr>
              <a:t>: </a:t>
            </a:r>
            <a:r>
              <a:rPr lang="en-US" sz="1700" dirty="0">
                <a:ea typeface="+mn-lt"/>
                <a:cs typeface="+mn-lt"/>
              </a:rPr>
              <a:t>The </a:t>
            </a:r>
            <a:r>
              <a:rPr lang="en-US" sz="1700" dirty="0" err="1">
                <a:ea typeface="+mn-lt"/>
                <a:cs typeface="+mn-lt"/>
              </a:rPr>
              <a:t>MedicineBuilder</a:t>
            </a:r>
            <a:r>
              <a:rPr lang="en-US" sz="1700" dirty="0">
                <a:ea typeface="+mn-lt"/>
                <a:cs typeface="+mn-lt"/>
              </a:rPr>
              <a:t> class is a concrete builder that implements the </a:t>
            </a:r>
            <a:r>
              <a:rPr lang="en-US" sz="1700" dirty="0" err="1">
                <a:ea typeface="+mn-lt"/>
                <a:cs typeface="+mn-lt"/>
              </a:rPr>
              <a:t>BuilderAPI</a:t>
            </a:r>
            <a:r>
              <a:rPr lang="en-US" sz="1700" dirty="0">
                <a:ea typeface="+mn-lt"/>
                <a:cs typeface="+mn-lt"/>
              </a:rPr>
              <a:t> interface, which defines a method for building an object of type T. The </a:t>
            </a:r>
            <a:r>
              <a:rPr lang="en-US" sz="1700" dirty="0" err="1">
                <a:ea typeface="+mn-lt"/>
                <a:cs typeface="+mn-lt"/>
              </a:rPr>
              <a:t>buildObject</a:t>
            </a:r>
            <a:r>
              <a:rPr lang="en-US" sz="1700" dirty="0">
                <a:ea typeface="+mn-lt"/>
                <a:cs typeface="+mn-lt"/>
              </a:rPr>
              <a:t>() method returns a new Medicine object that is created by calling the </a:t>
            </a:r>
            <a:r>
              <a:rPr lang="en-US" sz="1700" dirty="0" err="1">
                <a:ea typeface="+mn-lt"/>
                <a:cs typeface="+mn-lt"/>
              </a:rPr>
              <a:t>getObject</a:t>
            </a:r>
            <a:r>
              <a:rPr lang="en-US" sz="1700" dirty="0">
                <a:ea typeface="+mn-lt"/>
                <a:cs typeface="+mn-lt"/>
              </a:rPr>
              <a:t>() method of the </a:t>
            </a:r>
            <a:r>
              <a:rPr lang="en-US" sz="1700" dirty="0" err="1">
                <a:ea typeface="+mn-lt"/>
                <a:cs typeface="+mn-lt"/>
              </a:rPr>
              <a:t>MedicineFactory</a:t>
            </a:r>
            <a:r>
              <a:rPr lang="en-US" sz="1700" dirty="0">
                <a:ea typeface="+mn-lt"/>
                <a:cs typeface="+mn-lt"/>
              </a:rPr>
              <a:t> class, passing in the </a:t>
            </a:r>
            <a:r>
              <a:rPr lang="en-US" sz="1700" dirty="0" err="1">
                <a:ea typeface="+mn-lt"/>
                <a:cs typeface="+mn-lt"/>
              </a:rPr>
              <a:t>MedicineBuilder</a:t>
            </a:r>
            <a:r>
              <a:rPr lang="en-US" sz="1700" dirty="0">
                <a:ea typeface="+mn-lt"/>
                <a:cs typeface="+mn-lt"/>
              </a:rPr>
              <a:t> object as a parameter.</a:t>
            </a:r>
          </a:p>
          <a:p>
            <a:r>
              <a:rPr lang="en-US" sz="1700" b="1" dirty="0" err="1">
                <a:ea typeface="Calibri"/>
                <a:cs typeface="Calibri"/>
              </a:rPr>
              <a:t>PharmacyBuilder</a:t>
            </a:r>
            <a:r>
              <a:rPr lang="en-US" sz="1700" dirty="0">
                <a:ea typeface="Calibri"/>
                <a:cs typeface="Calibri"/>
              </a:rPr>
              <a:t>: </a:t>
            </a:r>
            <a:r>
              <a:rPr lang="en-US" sz="1700" dirty="0">
                <a:ea typeface="+mn-lt"/>
                <a:cs typeface="+mn-lt"/>
              </a:rPr>
              <a:t>The </a:t>
            </a:r>
            <a:r>
              <a:rPr lang="en-US" sz="1700" dirty="0" err="1">
                <a:ea typeface="+mn-lt"/>
                <a:cs typeface="+mn-lt"/>
              </a:rPr>
              <a:t>PharmacistBuilder</a:t>
            </a:r>
            <a:r>
              <a:rPr lang="en-US" sz="1700" dirty="0">
                <a:ea typeface="+mn-lt"/>
                <a:cs typeface="+mn-lt"/>
              </a:rPr>
              <a:t> class implements the </a:t>
            </a:r>
            <a:r>
              <a:rPr lang="en-US" sz="1700" dirty="0" err="1">
                <a:ea typeface="+mn-lt"/>
                <a:cs typeface="+mn-lt"/>
              </a:rPr>
              <a:t>BuilderAPI</a:t>
            </a:r>
            <a:r>
              <a:rPr lang="en-US" sz="1700" dirty="0">
                <a:ea typeface="+mn-lt"/>
                <a:cs typeface="+mn-lt"/>
              </a:rPr>
              <a:t> interface and overrides the </a:t>
            </a:r>
            <a:r>
              <a:rPr lang="en-US" sz="1700" dirty="0" err="1">
                <a:ea typeface="+mn-lt"/>
                <a:cs typeface="+mn-lt"/>
              </a:rPr>
              <a:t>buildObject</a:t>
            </a:r>
            <a:r>
              <a:rPr lang="en-US" sz="1700" dirty="0">
                <a:ea typeface="+mn-lt"/>
                <a:cs typeface="+mn-lt"/>
              </a:rPr>
              <a:t>() method to create a Pharmacist object using a </a:t>
            </a:r>
            <a:r>
              <a:rPr lang="en-US" sz="1700" dirty="0" err="1">
                <a:ea typeface="+mn-lt"/>
                <a:cs typeface="+mn-lt"/>
              </a:rPr>
              <a:t>PharmacistFactory</a:t>
            </a:r>
            <a:r>
              <a:rPr lang="en-US" sz="1700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42378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87C0-98D5-DF00-1DC8-588EF7C0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Factory Design Pattern</a:t>
            </a:r>
            <a:endParaRPr lang="en-US" dirty="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D83D2CF6-96BB-0BF1-2C35-130ECF4EE1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0774" y="2225002"/>
          <a:ext cx="9550452" cy="3951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07D942-D447-C398-9D6B-3E5B691149B2}"/>
              </a:ext>
            </a:extLst>
          </p:cNvPr>
          <p:cNvSpPr txBox="1">
            <a:spLocks/>
          </p:cNvSpPr>
          <p:nvPr/>
        </p:nvSpPr>
        <p:spPr>
          <a:xfrm>
            <a:off x="1320774" y="1825625"/>
            <a:ext cx="9212657" cy="1336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-205740" defTabSz="822960">
              <a:lnSpc>
                <a:spcPct val="100000"/>
              </a:lnSpc>
              <a:spcBef>
                <a:spcPts val="900"/>
              </a:spcBef>
            </a:pPr>
            <a:r>
              <a:rPr lang="en-US" sz="10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the </a:t>
            </a:r>
            <a:r>
              <a:rPr lang="en-US" sz="10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AbstractFactory</a:t>
            </a:r>
            <a:r>
              <a:rPr lang="en-US" sz="10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to be extended by </a:t>
            </a:r>
            <a:r>
              <a:rPr lang="en-US" sz="10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MedicineFactory</a:t>
            </a:r>
            <a:r>
              <a:rPr lang="en-US" sz="10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0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PharmacyFactory</a:t>
            </a:r>
            <a:r>
              <a:rPr lang="en-US" sz="10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05740" indent="-205740" defTabSz="822960">
              <a:lnSpc>
                <a:spcPct val="100000"/>
              </a:lnSpc>
              <a:spcBef>
                <a:spcPts val="900"/>
              </a:spcBef>
            </a:pPr>
            <a:r>
              <a:rPr lang="en-US" sz="10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Factory design pattern is a creational design pattern that provides an interface for creating objects in a superclass, but it allows subclasses to alter the type of objects that will be created.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507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4561D-86FE-2CB6-C984-FACC2C54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Facade design pattern</a:t>
            </a:r>
            <a:endParaRPr lang="en-US" sz="4000"/>
          </a:p>
        </p:txBody>
      </p:sp>
      <p:pic>
        <p:nvPicPr>
          <p:cNvPr id="7" name="Graphic 6" descr="Paint">
            <a:extLst>
              <a:ext uri="{FF2B5EF4-FFF2-40B4-BE49-F238E27FC236}">
                <a16:creationId xmlns:a16="http://schemas.microsoft.com/office/drawing/2014/main" id="{F4C7A93D-4291-6955-8630-BAE10335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CDB6-49FF-2DB6-C46E-B762D411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Facade is a structural design pattern that provides a simplified interface to a complex system of classes, objects, and subsystems.</a:t>
            </a:r>
          </a:p>
          <a:p>
            <a:r>
              <a:rPr lang="en-US" sz="1400" b="1">
                <a:ea typeface="+mn-lt"/>
                <a:cs typeface="+mn-lt"/>
              </a:rPr>
              <a:t>PharmacyFacade</a:t>
            </a:r>
            <a:r>
              <a:rPr lang="en-US" sz="1400">
                <a:ea typeface="+mn-lt"/>
                <a:cs typeface="+mn-lt"/>
              </a:rPr>
              <a:t> acts as a simplified interface to the complex Pharmacy</a:t>
            </a:r>
            <a:r>
              <a:rPr lang="en-US" sz="1400" b="1">
                <a:ea typeface="+mn-lt"/>
                <a:cs typeface="+mn-lt"/>
              </a:rPr>
              <a:t>.</a:t>
            </a:r>
          </a:p>
          <a:p>
            <a:r>
              <a:rPr lang="en-US" sz="1400" b="1">
                <a:ea typeface="+mn-lt"/>
                <a:cs typeface="+mn-lt"/>
              </a:rPr>
              <a:t>PharmacyFacade</a:t>
            </a:r>
            <a:r>
              <a:rPr lang="en-US" sz="1400">
                <a:ea typeface="+mn-lt"/>
                <a:cs typeface="+mn-lt"/>
              </a:rPr>
              <a:t> hides the complexity of the Pharmacy system and provides a simple interface to the clients to perform the required operations.</a:t>
            </a:r>
            <a:endParaRPr lang="en-US" sz="1400" b="1">
              <a:cs typeface="Calibri"/>
            </a:endParaRPr>
          </a:p>
        </p:txBody>
      </p:sp>
      <p:pic>
        <p:nvPicPr>
          <p:cNvPr id="9" name="Graphic 8" descr="Paint">
            <a:extLst>
              <a:ext uri="{FF2B5EF4-FFF2-40B4-BE49-F238E27FC236}">
                <a16:creationId xmlns:a16="http://schemas.microsoft.com/office/drawing/2014/main" id="{D4B34553-F579-4E01-8D4F-8A19881D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FF79-4587-C58B-CF07-EB8800D1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078821"/>
          </a:xfrm>
        </p:spPr>
        <p:txBody>
          <a:bodyPr/>
          <a:lstStyle/>
          <a:p>
            <a:r>
              <a:rPr lang="en-US">
                <a:cs typeface="Calibri Light"/>
              </a:rPr>
              <a:t>Bridge Design Pattern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5460E8-E297-2C8E-0D38-A0733C55C2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90198"/>
          <a:ext cx="10515600" cy="478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04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{9D34B33E-B52A-E54C-8B11-464732AEC6C5}tf16401378</Template>
  <TotalTime>93</TotalTime>
  <Words>1243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Office Theme</vt:lpstr>
      <vt:lpstr>Pharmaceutical Management System</vt:lpstr>
      <vt:lpstr>PowerPoint Presentation</vt:lpstr>
      <vt:lpstr>Contributions </vt:lpstr>
      <vt:lpstr>Contributions</vt:lpstr>
      <vt:lpstr>Class diagram</vt:lpstr>
      <vt:lpstr>Builder Design Pattern</vt:lpstr>
      <vt:lpstr>Factory Design Pattern</vt:lpstr>
      <vt:lpstr>Facade design pattern</vt:lpstr>
      <vt:lpstr>Bridge Design Pattern</vt:lpstr>
      <vt:lpstr>State Design Pattern</vt:lpstr>
      <vt:lpstr>Command Design Pattern</vt:lpstr>
      <vt:lpstr>Strategy Design Pattern</vt:lpstr>
      <vt:lpstr>Adapter</vt:lpstr>
      <vt:lpstr>Observer</vt:lpstr>
      <vt:lpstr>Decorator</vt:lpstr>
      <vt:lpstr>Prototype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Management System</dc:title>
  <dc:creator>Aamrah Aamrah</dc:creator>
  <cp:lastModifiedBy>Aamrah Aamrah</cp:lastModifiedBy>
  <cp:revision>4</cp:revision>
  <dcterms:created xsi:type="dcterms:W3CDTF">2023-04-24T20:05:15Z</dcterms:created>
  <dcterms:modified xsi:type="dcterms:W3CDTF">2023-04-25T01:38:28Z</dcterms:modified>
</cp:coreProperties>
</file>