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1847484-996C-4CCF-94DB-42CE64F9368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BE92C6E-D226-4E63-9385-63C0A4561E0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1682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7484-996C-4CCF-94DB-42CE64F9368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2C6E-D226-4E63-9385-63C0A4561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026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7484-996C-4CCF-94DB-42CE64F9368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2C6E-D226-4E63-9385-63C0A4561E0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250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7484-996C-4CCF-94DB-42CE64F9368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2C6E-D226-4E63-9385-63C0A4561E05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143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7484-996C-4CCF-94DB-42CE64F9368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2C6E-D226-4E63-9385-63C0A4561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600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7484-996C-4CCF-94DB-42CE64F9368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2C6E-D226-4E63-9385-63C0A4561E05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933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7484-996C-4CCF-94DB-42CE64F9368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2C6E-D226-4E63-9385-63C0A4561E0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587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7484-996C-4CCF-94DB-42CE64F9368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2C6E-D226-4E63-9385-63C0A4561E0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6571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7484-996C-4CCF-94DB-42CE64F9368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2C6E-D226-4E63-9385-63C0A4561E0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773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7484-996C-4CCF-94DB-42CE64F9368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2C6E-D226-4E63-9385-63C0A4561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67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7484-996C-4CCF-94DB-42CE64F9368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2C6E-D226-4E63-9385-63C0A4561E0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968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7484-996C-4CCF-94DB-42CE64F9368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2C6E-D226-4E63-9385-63C0A4561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198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7484-996C-4CCF-94DB-42CE64F9368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2C6E-D226-4E63-9385-63C0A4561E05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782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7484-996C-4CCF-94DB-42CE64F9368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2C6E-D226-4E63-9385-63C0A4561E05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717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7484-996C-4CCF-94DB-42CE64F9368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2C6E-D226-4E63-9385-63C0A4561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623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7484-996C-4CCF-94DB-42CE64F9368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2C6E-D226-4E63-9385-63C0A4561E05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797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7484-996C-4CCF-94DB-42CE64F9368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92C6E-D226-4E63-9385-63C0A4561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981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1847484-996C-4CCF-94DB-42CE64F93681}" type="datetimeFigureOut">
              <a:rPr lang="en-IN" smtClean="0"/>
              <a:t>05-06-2025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E92C6E-D226-4E63-9385-63C0A4561E0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43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D6A3FC-A56C-A316-CF4D-2625B7F07208}"/>
              </a:ext>
            </a:extLst>
          </p:cNvPr>
          <p:cNvSpPr txBox="1"/>
          <p:nvPr/>
        </p:nvSpPr>
        <p:spPr>
          <a:xfrm>
            <a:off x="1214284" y="3134033"/>
            <a:ext cx="61156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design an interactive dashboard using Power BI that provides key sales and financial insights to help business stakeholders make informed decisions.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C84D6F-5F13-DFB5-BDD5-BBC46F4B97C5}"/>
              </a:ext>
            </a:extLst>
          </p:cNvPr>
          <p:cNvSpPr txBox="1"/>
          <p:nvPr/>
        </p:nvSpPr>
        <p:spPr>
          <a:xfrm>
            <a:off x="1061884" y="884903"/>
            <a:ext cx="68530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SALES FINANCIAL REPORT DASHBOARD</a:t>
            </a:r>
            <a:endParaRPr lang="en-IN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5DF5C0-3828-E573-92AC-D7BBCFDCDAB8}"/>
              </a:ext>
            </a:extLst>
          </p:cNvPr>
          <p:cNvSpPr txBox="1"/>
          <p:nvPr/>
        </p:nvSpPr>
        <p:spPr>
          <a:xfrm>
            <a:off x="1214284" y="2630128"/>
            <a:ext cx="6853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4111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D64764-8594-49A1-64B9-D54F3D77D07A}"/>
              </a:ext>
            </a:extLst>
          </p:cNvPr>
          <p:cNvSpPr txBox="1"/>
          <p:nvPr/>
        </p:nvSpPr>
        <p:spPr>
          <a:xfrm>
            <a:off x="1130710" y="1629216"/>
            <a:ext cx="61156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Dataset</a:t>
            </a:r>
          </a:p>
          <a:p>
            <a:pPr>
              <a:buNone/>
            </a:pPr>
            <a:r>
              <a:rPr lang="en-US" dirty="0"/>
              <a:t>A sales financial dataset sourced from </a:t>
            </a:r>
            <a:r>
              <a:rPr lang="en-US" b="1" dirty="0"/>
              <a:t>Kaggle</a:t>
            </a:r>
            <a:r>
              <a:rPr lang="en-US" dirty="0"/>
              <a:t>, containing information 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Sales, Profit, Discount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Product and Segment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Country-level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Date hierarchy for time-series analysis</a:t>
            </a:r>
          </a:p>
        </p:txBody>
      </p:sp>
    </p:spTree>
    <p:extLst>
      <p:ext uri="{BB962C8B-B14F-4D97-AF65-F5344CB8AC3E}">
        <p14:creationId xmlns:p14="http://schemas.microsoft.com/office/powerpoint/2010/main" val="1424720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C4AFFC-1399-33B1-83F3-DBBA861D197E}"/>
              </a:ext>
            </a:extLst>
          </p:cNvPr>
          <p:cNvSpPr txBox="1"/>
          <p:nvPr/>
        </p:nvSpPr>
        <p:spPr>
          <a:xfrm>
            <a:off x="835742" y="745159"/>
            <a:ext cx="61156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  <a:buNone/>
            </a:pPr>
            <a:r>
              <a:rPr lang="en-US" sz="2000" b="1" dirty="0"/>
              <a:t>Key KPIs Displayed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Average Sales Per Unit</a:t>
            </a:r>
            <a:r>
              <a:rPr lang="en-US" dirty="0"/>
              <a:t>: 113.64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Net Sales</a:t>
            </a:r>
            <a:r>
              <a:rPr lang="en-US" dirty="0"/>
              <a:t>: 118.73M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Total Units Sold</a:t>
            </a:r>
            <a:r>
              <a:rPr lang="en-US" dirty="0"/>
              <a:t>: 1.13M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Profit Margin %</a:t>
            </a:r>
            <a:r>
              <a:rPr lang="en-US" dirty="0"/>
              <a:t>: 13.21%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Discount %</a:t>
            </a:r>
            <a:r>
              <a:rPr lang="en-US" dirty="0"/>
              <a:t>: 7.20%</a:t>
            </a:r>
          </a:p>
        </p:txBody>
      </p:sp>
    </p:spTree>
    <p:extLst>
      <p:ext uri="{BB962C8B-B14F-4D97-AF65-F5344CB8AC3E}">
        <p14:creationId xmlns:p14="http://schemas.microsoft.com/office/powerpoint/2010/main" val="3498983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E6BF5B-2497-64DD-52A4-120BE89438DE}"/>
              </a:ext>
            </a:extLst>
          </p:cNvPr>
          <p:cNvSpPr txBox="1"/>
          <p:nvPr/>
        </p:nvSpPr>
        <p:spPr>
          <a:xfrm>
            <a:off x="1179872" y="1120676"/>
            <a:ext cx="61156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Dashboard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Time-Series Analysis</a:t>
            </a:r>
            <a:r>
              <a:rPr lang="en-US" dirty="0"/>
              <a:t>: Sales &amp; Profit trends by month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Filters</a:t>
            </a:r>
            <a:r>
              <a:rPr lang="en-US" dirty="0"/>
              <a:t>: Year slicer for interactive filtering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Category-wise Insights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Units sold by product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Profit by segment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Discount band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Gross sales by country</a:t>
            </a:r>
          </a:p>
        </p:txBody>
      </p:sp>
    </p:spTree>
    <p:extLst>
      <p:ext uri="{BB962C8B-B14F-4D97-AF65-F5344CB8AC3E}">
        <p14:creationId xmlns:p14="http://schemas.microsoft.com/office/powerpoint/2010/main" val="2033872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D824887-8697-BAC8-C722-962557A9C7D5}"/>
              </a:ext>
            </a:extLst>
          </p:cNvPr>
          <p:cNvSpPr txBox="1"/>
          <p:nvPr/>
        </p:nvSpPr>
        <p:spPr>
          <a:xfrm>
            <a:off x="1130710" y="1217108"/>
            <a:ext cx="611566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Outcome</a:t>
            </a:r>
          </a:p>
          <a:p>
            <a:pPr>
              <a:buNone/>
            </a:pPr>
            <a:r>
              <a:rPr lang="en-US" dirty="0"/>
              <a:t>The dashboard enables business users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 key performance indicators at a glance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Identify top-performing products and countries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Analyze sales trends and discount impact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Make data-driven business decisions with ease</a:t>
            </a:r>
          </a:p>
        </p:txBody>
      </p:sp>
    </p:spTree>
    <p:extLst>
      <p:ext uri="{BB962C8B-B14F-4D97-AF65-F5344CB8AC3E}">
        <p14:creationId xmlns:p14="http://schemas.microsoft.com/office/powerpoint/2010/main" val="15079967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</TotalTime>
  <Words>154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Garamond</vt:lpstr>
      <vt:lpstr>Organic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Alisha Mendonca</dc:creator>
  <cp:lastModifiedBy>Alisha Mendonca</cp:lastModifiedBy>
  <cp:revision>2</cp:revision>
  <dcterms:created xsi:type="dcterms:W3CDTF">2025-06-05T15:10:53Z</dcterms:created>
  <dcterms:modified xsi:type="dcterms:W3CDTF">2025-06-05T15:23:23Z</dcterms:modified>
</cp:coreProperties>
</file>