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91C6-735B-7728-C491-0B3952850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DB11D-570A-80F3-34D3-6391AD56A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5D225-4484-3CF8-6DD4-90780C9A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48CA-79EB-490E-A30D-F20E3B86E466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2D02C-DE74-E874-1F89-DA5BE20B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F5AAA-5A38-D109-0229-635E75B8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86EA-AEDF-4FE3-8794-F88729080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55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57E2-1416-FCAD-7575-3A00CA62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0AEAFE-1BF3-9948-B3DA-619C546D8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FAADF-63A7-731B-122E-F88BBD677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48CA-79EB-490E-A30D-F20E3B86E466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DEC79-F00C-32D3-441C-F805A461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EEEDF-6596-051B-4C7E-AF04A1BD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86EA-AEDF-4FE3-8794-F88729080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86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82457-76C6-8C55-D0A5-78C68E1A62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7FD0D-1B80-215F-51C0-F58AF68AE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F49E7-D7D7-7B88-1765-5714A2CBB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48CA-79EB-490E-A30D-F20E3B86E466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D80A4-4760-26D7-A932-5593BE2C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7D068-6019-3855-2807-AAA3E89A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86EA-AEDF-4FE3-8794-F88729080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56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3726-5953-5CFE-0CBC-C7CB7257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8DEF2-09C9-95CB-A342-842B26CC8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C29B4-2097-BE0D-F37D-F5412F95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48CA-79EB-490E-A30D-F20E3B86E466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3BBA7-41C0-E929-03CB-C1DBAD1F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C5368-7A13-A700-448B-C7B67908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86EA-AEDF-4FE3-8794-F88729080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51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5E97-865C-A21F-B46E-D5A1169FB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1DEE3-6A76-576B-412C-8EA9ED0B7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586D1-926D-386F-E4B3-561FA360E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48CA-79EB-490E-A30D-F20E3B86E466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C85AD-B508-F4F2-A55D-94F632E85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ECD65-315C-2BB2-255F-B8846CCA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86EA-AEDF-4FE3-8794-F88729080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34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7D541-E14C-616A-0167-CD79AF3A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8D5C7-6268-EC6E-B9CE-FFF29D5ED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C0681-3F74-3CFC-819C-09266C7A5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D990A-19CC-2130-EAA0-59B2F989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48CA-79EB-490E-A30D-F20E3B86E466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A5868-764E-6C16-B128-BC750C94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EC11F-2D87-5467-3D07-83C7B33F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86EA-AEDF-4FE3-8794-F88729080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EB57-055C-D626-5B5E-2DA9A7FF5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CDB8A-5FD3-AA0E-3BD8-5C06569F3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41C99-E18A-3A06-ABC2-B86D725B3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063AB-340D-4F9C-C73F-6D67C09C3A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37058C-C8D9-28FC-C9B1-7A446F9A0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709C4-A133-D1C0-562E-1C07A53D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48CA-79EB-490E-A30D-F20E3B86E466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9467F8-EA8A-FDE8-97E8-3B0B18A1D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8882A-0A0A-162E-DBFF-3330F84B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86EA-AEDF-4FE3-8794-F88729080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31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D0AF-DB45-3156-EFFC-CB770C2D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73FE2-AF43-B7FB-1F66-4FEBEBAF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48CA-79EB-490E-A30D-F20E3B86E466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9E217-0675-C9EE-E490-87ABA26C5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F44D2-019F-3D26-828A-9E2C2F40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86EA-AEDF-4FE3-8794-F88729080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04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185ADD-78C7-24F7-E5B3-9B2B3A6A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48CA-79EB-490E-A30D-F20E3B86E466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D3220-5A01-E479-DED5-8C958EA5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8DD92-C77C-388E-0C43-8547AF17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86EA-AEDF-4FE3-8794-F88729080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64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C829-E911-F3FA-65A5-772CB3C6F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04EF3-B4E1-5C5D-7BF6-9271568A0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8A77E-7B1B-804F-BB01-36D89FE6A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AEFC5-C993-F9F5-2109-01EFE9504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48CA-79EB-490E-A30D-F20E3B86E466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8AACA-D4BE-42BB-1FC4-7AB4F46C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BB47B-6DC8-2424-0C77-B23385FA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86EA-AEDF-4FE3-8794-F88729080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1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E231-6373-CE6C-BD95-4CA946B3A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ABE569-6EC2-DB41-2E7E-6B162AE04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4F39E-1714-D781-213C-D1EF05951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CEFAD-1FC5-D1A5-C261-69E7B2C4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48CA-79EB-490E-A30D-F20E3B86E466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DDFA6-FC78-E97B-29EB-510E44E4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9A216-6B38-CAFD-C017-AF8F60576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A86EA-AEDF-4FE3-8794-F88729080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5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8685C6-37E9-64D6-5782-13446EA0E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99CED-BD7E-ADEE-07E7-5D68CEBB0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B7275-2F2A-4B0A-21A7-DD1E44D90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948CA-79EB-490E-A30D-F20E3B86E466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644EF-74B2-734F-DB49-10E4AB12B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DD36B-83A6-1B5B-8CE0-17A38B607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A86EA-AEDF-4FE3-8794-F88729080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88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834C-5CAC-352F-2E92-949F7D666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14CD9-B8A4-85AF-7647-6578D4077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06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Alisha Mendonca</dc:creator>
  <cp:lastModifiedBy>Alisha Mendonca</cp:lastModifiedBy>
  <cp:revision>1</cp:revision>
  <dcterms:created xsi:type="dcterms:W3CDTF">2025-06-03T15:14:45Z</dcterms:created>
  <dcterms:modified xsi:type="dcterms:W3CDTF">2025-06-03T15:15:04Z</dcterms:modified>
</cp:coreProperties>
</file>