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4F2EDA-64C4-43E8-A277-2C8E66E8BA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548171-B96E-46AF-A2DD-7E959F780B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23-07-2022 11:28:07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2CC1B73-F961-442D-AB3B-D6A37BFBD6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2022-07-23T17:58:07Z</dcterms:created>
  <dcterms:modified xsi:type="dcterms:W3CDTF">2022-07-23T17:58:07Z</dcterms:modified>
</cp:coreProperties>
</file>