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9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3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3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7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1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0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F90E-C3EC-4791-94F9-3C78EC118C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CD57-14D5-4880-9C37-AD79E0CD4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963" y="2687782"/>
            <a:ext cx="144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96526" y="2946117"/>
            <a:ext cx="136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BMI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9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</dc:creator>
  <cp:lastModifiedBy>alish</cp:lastModifiedBy>
  <cp:revision>2</cp:revision>
  <dcterms:created xsi:type="dcterms:W3CDTF">2021-06-13T07:12:15Z</dcterms:created>
  <dcterms:modified xsi:type="dcterms:W3CDTF">2021-06-13T07:18:38Z</dcterms:modified>
</cp:coreProperties>
</file>