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0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4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8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2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5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2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6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1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6349D-31E6-48B5-B7A6-8995FA716EF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3BFFA-865E-444A-A757-A2D056C8A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40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531" y="2795885"/>
            <a:ext cx="558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Structure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40900" y="4997450"/>
            <a:ext cx="24511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: 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Billing Software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Members :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Ali Shazin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Hana Shihab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Sreedevi        </a:t>
            </a: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bill_count.bin -&gt; file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727200"/>
            <a:ext cx="9636127" cy="4139181"/>
          </a:xfrm>
        </p:spPr>
        <p:txBody>
          <a:bodyPr/>
          <a:lstStyle/>
          <a:p>
            <a:r>
              <a:rPr lang="en-US" dirty="0" smtClean="0"/>
              <a:t>This binary file is used as a replacement for AUTO_INCREMENT in MySQL.</a:t>
            </a:r>
          </a:p>
          <a:p>
            <a:r>
              <a:rPr lang="en-US" dirty="0" smtClean="0"/>
              <a:t>It helps us to provide a bill with a continuing and non-repeating bill ID.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2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product_count.bin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-&gt; file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727200"/>
            <a:ext cx="9636127" cy="4139181"/>
          </a:xfrm>
        </p:spPr>
        <p:txBody>
          <a:bodyPr/>
          <a:lstStyle/>
          <a:p>
            <a:r>
              <a:rPr lang="en-US" dirty="0" smtClean="0"/>
              <a:t>This binary file is used as a replacement for AUTO_INCREMENT in MySQL.</a:t>
            </a:r>
          </a:p>
          <a:p>
            <a:r>
              <a:rPr lang="en-US" dirty="0" smtClean="0"/>
              <a:t>It helps us to provide a product with a continuing and non-repeating product ID.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7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TABLES USED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727200"/>
            <a:ext cx="9636127" cy="41391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roductdetails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pricetracker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bill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billdatetracker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backupproducrdetails</a:t>
            </a:r>
            <a:endParaRPr lang="en-IN" dirty="0"/>
          </a:p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FILES USED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727200"/>
            <a:ext cx="9636127" cy="41391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bill_count.bin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roduct_count.bin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1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productdetails -&gt; table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56663"/>
            <a:ext cx="4061812" cy="176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48148"/>
            <a:ext cx="2800350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ill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-&gt; table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39825"/>
            <a:ext cx="3878916" cy="1714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8748"/>
            <a:ext cx="3261643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IN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illdatetracker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-&gt; table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41749"/>
            <a:ext cx="2674852" cy="1356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1118"/>
            <a:ext cx="3726503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IN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ricetracker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-&gt; table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27729"/>
            <a:ext cx="3970364" cy="150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31177"/>
            <a:ext cx="254530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ackupproductdetails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-&gt; table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21971"/>
            <a:ext cx="4054191" cy="170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25419"/>
            <a:ext cx="3086367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1"/>
            <a:ext cx="9839327" cy="70485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IN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ricetracker (After)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7" y="2216150"/>
            <a:ext cx="3715203" cy="22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59</TotalTime>
  <Words>108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PowerPoint Presentation</vt:lpstr>
      <vt:lpstr>TABLES USED</vt:lpstr>
      <vt:lpstr>FILES USED</vt:lpstr>
      <vt:lpstr>productdetails -&gt; table</vt:lpstr>
      <vt:lpstr>bill -&gt; table</vt:lpstr>
      <vt:lpstr>billdatetracker -&gt; table</vt:lpstr>
      <vt:lpstr>pricetracker -&gt; table</vt:lpstr>
      <vt:lpstr>backupproductdetails -&gt; table</vt:lpstr>
      <vt:lpstr>pricetracker (After)</vt:lpstr>
      <vt:lpstr>bill_count.bin -&gt; file</vt:lpstr>
      <vt:lpstr>product_count.bin -&gt;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</dc:creator>
  <cp:lastModifiedBy>alish</cp:lastModifiedBy>
  <cp:revision>9</cp:revision>
  <dcterms:created xsi:type="dcterms:W3CDTF">2021-08-12T17:02:48Z</dcterms:created>
  <dcterms:modified xsi:type="dcterms:W3CDTF">2021-08-12T18:02:10Z</dcterms:modified>
</cp:coreProperties>
</file>