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22" d="100"/>
          <a:sy n="322" d="100"/>
        </p:scale>
        <p:origin x="-9792" y="-5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1C4B-6071-4500-B3F4-95A3475C064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E1F3B-C3EF-46CE-9867-F2E1D257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4CC8-A7C7-4022-A650-850EBF8BDD6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 485"/>
          <p:cNvSpPr/>
          <p:nvPr/>
        </p:nvSpPr>
        <p:spPr>
          <a:xfrm>
            <a:off x="838200" y="1827934"/>
            <a:ext cx="11049000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812046" y="2589319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884768" y="2665396"/>
            <a:ext cx="1072027" cy="2865599"/>
            <a:chOff x="1762267" y="1470766"/>
            <a:chExt cx="1146412" cy="2865599"/>
          </a:xfrm>
        </p:grpSpPr>
        <p:sp>
          <p:nvSpPr>
            <p:cNvPr id="8" name="Rectangle 7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42781" y="2403786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56794" y="2479571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884768" y="2473176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</p:cNvCxnSpPr>
          <p:nvPr/>
        </p:nvCxnSpPr>
        <p:spPr>
          <a:xfrm flipH="1">
            <a:off x="1884768" y="2534591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3857" y="2534591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1782139" y="2562768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1782138" y="5428367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16759" y="380452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782138" y="2665395"/>
            <a:ext cx="0" cy="116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82138" y="4080840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68479" y="5605428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58803" y="3783122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77162" y="4163676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8" idx="3"/>
            <a:endCxn id="63" idx="1"/>
          </p:cNvCxnSpPr>
          <p:nvPr/>
        </p:nvCxnSpPr>
        <p:spPr>
          <a:xfrm>
            <a:off x="2956794" y="4012396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23527" y="4213999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3585080" y="3063562"/>
            <a:ext cx="238448" cy="835566"/>
            <a:chOff x="2557875" y="1745402"/>
            <a:chExt cx="254999" cy="76459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71" idx="1"/>
            </p:cNvCxnSpPr>
            <p:nvPr/>
          </p:nvCxnSpPr>
          <p:spPr>
            <a:xfrm>
              <a:off x="2713703" y="1745404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flipV="1">
            <a:off x="3585080" y="4111157"/>
            <a:ext cx="238448" cy="835566"/>
            <a:chOff x="2557875" y="1745402"/>
            <a:chExt cx="254993" cy="764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000577" y="2771020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16200000" flipV="1">
            <a:off x="4135737" y="2215401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4141221" y="370189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135737" y="2328842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35737" y="2963935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3777162" y="2271661"/>
            <a:ext cx="312212" cy="1566094"/>
            <a:chOff x="2763285" y="953501"/>
            <a:chExt cx="333876" cy="1566094"/>
          </a:xfrm>
        </p:grpSpPr>
        <p:sp>
          <p:nvSpPr>
            <p:cNvPr id="123" name="Rectangle 122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3695193" y="4832643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3419244" y="4249464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3269" y="4502810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76488" y="3870229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26177" y="3774150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38389" y="3997652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730797" y="5729770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27130" y="3840384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41" name="Trapezoid 140"/>
          <p:cNvSpPr/>
          <p:nvPr/>
        </p:nvSpPr>
        <p:spPr>
          <a:xfrm rot="5400000">
            <a:off x="4205601" y="3909175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4035109" y="4213999"/>
            <a:ext cx="461785" cy="732724"/>
            <a:chOff x="3097161" y="2895839"/>
            <a:chExt cx="493832" cy="732724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24" idx="3"/>
            </p:cNvCxnSpPr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4025011" y="3071619"/>
            <a:ext cx="461789" cy="732724"/>
            <a:chOff x="3097161" y="2895839"/>
            <a:chExt cx="493832" cy="732724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4703341" y="4012395"/>
            <a:ext cx="1296146" cy="1"/>
            <a:chOff x="3753730" y="2694235"/>
            <a:chExt cx="1386083" cy="1"/>
          </a:xfrm>
        </p:grpSpPr>
        <p:cxnSp>
          <p:nvCxnSpPr>
            <p:cNvPr id="158" name="Straight Connector 157"/>
            <p:cNvCxnSpPr>
              <a:stCxn id="141" idx="0"/>
            </p:cNvCxnSpPr>
            <p:nvPr/>
          </p:nvCxnSpPr>
          <p:spPr>
            <a:xfrm flipV="1">
              <a:off x="3753730" y="2694235"/>
              <a:ext cx="42006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189535" y="2694235"/>
              <a:ext cx="57419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756355" y="2694235"/>
              <a:ext cx="3834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4587995" y="3566681"/>
            <a:ext cx="107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Serial transmission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4603693" y="4322798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79352" y="4568637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14738" y="2067232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3823527" y="2098531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025011" y="2109345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999488" y="3215998"/>
            <a:ext cx="312212" cy="1566094"/>
            <a:chOff x="2763078" y="983617"/>
            <a:chExt cx="333876" cy="1566094"/>
          </a:xfrm>
        </p:grpSpPr>
        <p:sp>
          <p:nvSpPr>
            <p:cNvPr id="176" name="Rectangle 175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2655347" y="163525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buffer</a:t>
              </a:r>
            </a:p>
          </p:txBody>
        </p:sp>
      </p:grpSp>
      <p:cxnSp>
        <p:nvCxnSpPr>
          <p:cNvPr id="183" name="Straight Connector 182"/>
          <p:cNvCxnSpPr>
            <a:stCxn id="176" idx="3"/>
            <a:endCxn id="190" idx="0"/>
          </p:cNvCxnSpPr>
          <p:nvPr/>
        </p:nvCxnSpPr>
        <p:spPr>
          <a:xfrm flipV="1">
            <a:off x="6311700" y="3997045"/>
            <a:ext cx="470925" cy="2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753702" y="3214605"/>
            <a:ext cx="312212" cy="1566094"/>
            <a:chOff x="2763078" y="983617"/>
            <a:chExt cx="333876" cy="1566094"/>
          </a:xfrm>
        </p:grpSpPr>
        <p:sp>
          <p:nvSpPr>
            <p:cNvPr id="188" name="Rectangle 18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 rot="16200000">
              <a:off x="2406881" y="1635252"/>
              <a:ext cx="10358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Packet register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 rot="5400000">
            <a:off x="7904865" y="2883769"/>
            <a:ext cx="380783" cy="832279"/>
            <a:chOff x="2865288" y="890457"/>
            <a:chExt cx="176194" cy="1713138"/>
          </a:xfrm>
        </p:grpSpPr>
        <p:sp>
          <p:nvSpPr>
            <p:cNvPr id="195" name="Rectangle 194"/>
            <p:cNvSpPr/>
            <p:nvPr/>
          </p:nvSpPr>
          <p:spPr>
            <a:xfrm>
              <a:off x="2865288" y="981625"/>
              <a:ext cx="176194" cy="1531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2091235" y="1688280"/>
              <a:ext cx="1713138" cy="11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Counter_10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 rot="5400000">
            <a:off x="7956028" y="3264806"/>
            <a:ext cx="333876" cy="1464477"/>
            <a:chOff x="2763078" y="983617"/>
            <a:chExt cx="333876" cy="1566094"/>
          </a:xfrm>
        </p:grpSpPr>
        <p:sp>
          <p:nvSpPr>
            <p:cNvPr id="198" name="Rectangle 19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16200000">
              <a:off x="2451770" y="1680136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Stub register</a:t>
              </a:r>
            </a:p>
          </p:txBody>
        </p:sp>
      </p:grpSp>
      <p:cxnSp>
        <p:nvCxnSpPr>
          <p:cNvPr id="202" name="Straight Arrow Connector 201"/>
          <p:cNvCxnSpPr>
            <a:stCxn id="190" idx="2"/>
            <a:endCxn id="199" idx="2"/>
          </p:cNvCxnSpPr>
          <p:nvPr/>
        </p:nvCxnSpPr>
        <p:spPr>
          <a:xfrm flipV="1">
            <a:off x="7027260" y="3995301"/>
            <a:ext cx="397270" cy="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5" idx="3"/>
            <a:endCxn id="200" idx="0"/>
          </p:cNvCxnSpPr>
          <p:nvPr/>
        </p:nvCxnSpPr>
        <p:spPr>
          <a:xfrm flipH="1">
            <a:off x="8081562" y="3490305"/>
            <a:ext cx="13419" cy="370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766225" y="4587837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15620" y="4584026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056543" y="3572385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59" name="Straight Connector 258"/>
          <p:cNvCxnSpPr/>
          <p:nvPr/>
        </p:nvCxnSpPr>
        <p:spPr>
          <a:xfrm flipH="1">
            <a:off x="8030444" y="360132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047262" y="3795504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1" name="Straight Connector 260"/>
          <p:cNvCxnSpPr/>
          <p:nvPr/>
        </p:nvCxnSpPr>
        <p:spPr>
          <a:xfrm flipH="1">
            <a:off x="7161566" y="393975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321654" y="3799099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6435958" y="394334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9167227" y="3428944"/>
            <a:ext cx="789299" cy="1113402"/>
            <a:chOff x="8279510" y="2274162"/>
            <a:chExt cx="844067" cy="1113402"/>
          </a:xfrm>
        </p:grpSpPr>
        <p:sp>
          <p:nvSpPr>
            <p:cNvPr id="264" name="Rectangle 263"/>
            <p:cNvSpPr/>
            <p:nvPr/>
          </p:nvSpPr>
          <p:spPr>
            <a:xfrm>
              <a:off x="8351057" y="2277021"/>
              <a:ext cx="626720" cy="1107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279510" y="2710639"/>
              <a:ext cx="311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</a:t>
              </a:r>
              <a:r>
                <a:rPr lang="en-US" sz="500" dirty="0"/>
                <a:t>o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582590" y="227416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mpa</a:t>
              </a:r>
              <a:r>
                <a:rPr lang="en-US" sz="500" dirty="0" err="1"/>
                <a:t>o</a:t>
              </a:r>
              <a:endParaRPr lang="en-US" sz="5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397789" y="3202898"/>
              <a:ext cx="5332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chipID</a:t>
              </a:r>
              <a:endParaRPr lang="en-US" sz="2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582590" y="238716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1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584809" y="2924470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6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577159" y="250215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mpa2</a:t>
              </a:r>
              <a:endParaRPr lang="en-US" sz="5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579999" y="2605464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3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590679" y="302109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577159" y="271517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4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580984" y="281997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5</a:t>
              </a:r>
            </a:p>
          </p:txBody>
        </p:sp>
      </p:grpSp>
      <p:cxnSp>
        <p:nvCxnSpPr>
          <p:cNvPr id="283" name="Straight Connector 282"/>
          <p:cNvCxnSpPr>
            <a:stCxn id="198" idx="0"/>
            <a:endCxn id="264" idx="1"/>
          </p:cNvCxnSpPr>
          <p:nvPr/>
        </p:nvCxnSpPr>
        <p:spPr>
          <a:xfrm flipV="1">
            <a:off x="8855205" y="3985645"/>
            <a:ext cx="378927" cy="114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388" y="4105907"/>
            <a:ext cx="1449771" cy="749523"/>
            <a:chOff x="7361894" y="2787747"/>
            <a:chExt cx="1550368" cy="749523"/>
          </a:xfrm>
        </p:grpSpPr>
        <p:cxnSp>
          <p:nvCxnSpPr>
            <p:cNvPr id="287" name="Straight Connector 286"/>
            <p:cNvCxnSpPr/>
            <p:nvPr/>
          </p:nvCxnSpPr>
          <p:spPr>
            <a:xfrm flipH="1">
              <a:off x="7361894" y="2787747"/>
              <a:ext cx="4465" cy="749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361894" y="3537270"/>
              <a:ext cx="15503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68" idx="2"/>
            </p:cNvCxnSpPr>
            <p:nvPr/>
          </p:nvCxnSpPr>
          <p:spPr>
            <a:xfrm>
              <a:off x="8912262" y="3224186"/>
              <a:ext cx="0" cy="31308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>
            <a:off x="9514743" y="4584306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95" name="Straight Connector 294"/>
          <p:cNvCxnSpPr/>
          <p:nvPr/>
        </p:nvCxnSpPr>
        <p:spPr>
          <a:xfrm flipH="1">
            <a:off x="9479618" y="462270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8948777" y="393532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10315921" y="2262007"/>
            <a:ext cx="918135" cy="35457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8870813" y="377552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grpSp>
        <p:nvGrpSpPr>
          <p:cNvPr id="306" name="Group 305"/>
          <p:cNvGrpSpPr/>
          <p:nvPr/>
        </p:nvGrpSpPr>
        <p:grpSpPr>
          <a:xfrm rot="5400000">
            <a:off x="10651221" y="2979016"/>
            <a:ext cx="261610" cy="758175"/>
            <a:chOff x="2794014" y="1031638"/>
            <a:chExt cx="261610" cy="1481925"/>
          </a:xfrm>
        </p:grpSpPr>
        <p:sp>
          <p:nvSpPr>
            <p:cNvPr id="308" name="Rectangle 30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mpa2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 rot="5400000">
            <a:off x="10651755" y="3488526"/>
            <a:ext cx="261610" cy="741115"/>
            <a:chOff x="2794014" y="1031637"/>
            <a:chExt cx="261610" cy="1481925"/>
          </a:xfrm>
        </p:grpSpPr>
        <p:sp>
          <p:nvSpPr>
            <p:cNvPr id="312" name="Rectangle 311"/>
            <p:cNvSpPr/>
            <p:nvPr/>
          </p:nvSpPr>
          <p:spPr>
            <a:xfrm>
              <a:off x="2815060" y="1031637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mpa3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 rot="5400000">
            <a:off x="10645816" y="2539408"/>
            <a:ext cx="261610" cy="741115"/>
            <a:chOff x="2794014" y="1031638"/>
            <a:chExt cx="261610" cy="1481925"/>
          </a:xfrm>
        </p:grpSpPr>
        <p:sp>
          <p:nvSpPr>
            <p:cNvPr id="316" name="Rectangle 315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mpa1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 rot="5400000">
            <a:off x="10651755" y="3882497"/>
            <a:ext cx="261610" cy="741115"/>
            <a:chOff x="2794014" y="1031638"/>
            <a:chExt cx="261610" cy="1481925"/>
          </a:xfrm>
        </p:grpSpPr>
        <p:sp>
          <p:nvSpPr>
            <p:cNvPr id="320" name="Rectangle 319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mpa4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 rot="5400000">
            <a:off x="10645816" y="4332742"/>
            <a:ext cx="261610" cy="741115"/>
            <a:chOff x="2794014" y="1060540"/>
            <a:chExt cx="261610" cy="1481925"/>
          </a:xfrm>
        </p:grpSpPr>
        <p:sp>
          <p:nvSpPr>
            <p:cNvPr id="324" name="Rectangle 323"/>
            <p:cNvSpPr/>
            <p:nvPr/>
          </p:nvSpPr>
          <p:spPr>
            <a:xfrm>
              <a:off x="2814422" y="1060540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mpa5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 rot="5400000">
            <a:off x="10638568" y="2091272"/>
            <a:ext cx="261610" cy="741115"/>
            <a:chOff x="2794012" y="1031638"/>
            <a:chExt cx="261610" cy="1481925"/>
          </a:xfrm>
        </p:grpSpPr>
        <p:sp>
          <p:nvSpPr>
            <p:cNvPr id="328" name="Rectangle 32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 rot="16200000">
              <a:off x="2669779" y="1898144"/>
              <a:ext cx="5100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mpa0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 rot="5400000">
            <a:off x="10648130" y="4794830"/>
            <a:ext cx="261610" cy="761654"/>
            <a:chOff x="2794014" y="1033986"/>
            <a:chExt cx="261610" cy="1481926"/>
          </a:xfrm>
        </p:grpSpPr>
        <p:sp>
          <p:nvSpPr>
            <p:cNvPr id="332" name="Rectangle 331"/>
            <p:cNvSpPr/>
            <p:nvPr/>
          </p:nvSpPr>
          <p:spPr>
            <a:xfrm>
              <a:off x="2822868" y="1033986"/>
              <a:ext cx="226423" cy="1481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mpa6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 rot="5400000">
            <a:off x="10651756" y="5221736"/>
            <a:ext cx="261610" cy="741115"/>
            <a:chOff x="2794014" y="1064491"/>
            <a:chExt cx="261610" cy="1425095"/>
          </a:xfrm>
        </p:grpSpPr>
        <p:sp>
          <p:nvSpPr>
            <p:cNvPr id="336" name="Rectangle 335"/>
            <p:cNvSpPr/>
            <p:nvPr/>
          </p:nvSpPr>
          <p:spPr>
            <a:xfrm>
              <a:off x="2816339" y="1064491"/>
              <a:ext cx="226423" cy="1425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mpa7</a:t>
              </a:r>
            </a:p>
          </p:txBody>
        </p:sp>
      </p:grpSp>
      <p:cxnSp>
        <p:nvCxnSpPr>
          <p:cNvPr id="339" name="Straight Connector 338"/>
          <p:cNvCxnSpPr/>
          <p:nvPr/>
        </p:nvCxnSpPr>
        <p:spPr>
          <a:xfrm>
            <a:off x="9820187" y="3514158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328" idx="2"/>
          </p:cNvCxnSpPr>
          <p:nvPr/>
        </p:nvCxnSpPr>
        <p:spPr>
          <a:xfrm rot="5400000" flipH="1" flipV="1">
            <a:off x="9648912" y="2767410"/>
            <a:ext cx="1052030" cy="4477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/>
          <p:cNvGrpSpPr/>
          <p:nvPr/>
        </p:nvGrpSpPr>
        <p:grpSpPr>
          <a:xfrm>
            <a:off x="9820187" y="2896378"/>
            <a:ext cx="590638" cy="746365"/>
            <a:chOff x="9276581" y="1587872"/>
            <a:chExt cx="631621" cy="746365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9276581" y="2332561"/>
              <a:ext cx="238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Elbow Connector 349"/>
            <p:cNvCxnSpPr/>
            <p:nvPr/>
          </p:nvCxnSpPr>
          <p:spPr>
            <a:xfrm rot="5400000" flipH="1" flipV="1">
              <a:off x="9338241" y="1764277"/>
              <a:ext cx="746365" cy="393556"/>
            </a:xfrm>
            <a:prstGeom prst="bentConnector3">
              <a:avLst>
                <a:gd name="adj1" fmla="val 99346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Straight Connector 360"/>
          <p:cNvCxnSpPr/>
          <p:nvPr/>
        </p:nvCxnSpPr>
        <p:spPr>
          <a:xfrm>
            <a:off x="9813561" y="3767401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endCxn id="312" idx="2"/>
          </p:cNvCxnSpPr>
          <p:nvPr/>
        </p:nvCxnSpPr>
        <p:spPr>
          <a:xfrm flipV="1">
            <a:off x="9813561" y="3862535"/>
            <a:ext cx="598442" cy="21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9815941" y="3960358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endCxn id="320" idx="2"/>
          </p:cNvCxnSpPr>
          <p:nvPr/>
        </p:nvCxnSpPr>
        <p:spPr>
          <a:xfrm rot="16200000" flipH="1">
            <a:off x="10121064" y="3965568"/>
            <a:ext cx="301287" cy="28059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9820187" y="4076804"/>
            <a:ext cx="2226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endCxn id="324" idx="2"/>
          </p:cNvCxnSpPr>
          <p:nvPr/>
        </p:nvCxnSpPr>
        <p:spPr>
          <a:xfrm rot="16200000" flipH="1">
            <a:off x="9911005" y="4211055"/>
            <a:ext cx="626860" cy="36325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9820187" y="4179310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/>
          <p:nvPr/>
        </p:nvCxnSpPr>
        <p:spPr>
          <a:xfrm>
            <a:off x="9940938" y="4180932"/>
            <a:ext cx="447070" cy="1015332"/>
          </a:xfrm>
          <a:prstGeom prst="bentConnector3">
            <a:avLst>
              <a:gd name="adj1" fmla="val 242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9816130" y="4275528"/>
            <a:ext cx="57712" cy="1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406"/>
          <p:cNvCxnSpPr>
            <a:endCxn id="336" idx="2"/>
          </p:cNvCxnSpPr>
          <p:nvPr/>
        </p:nvCxnSpPr>
        <p:spPr>
          <a:xfrm rot="16200000" flipH="1">
            <a:off x="9478621" y="4663643"/>
            <a:ext cx="1320510" cy="54625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>
            <a:off x="10162785" y="242039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10077892" y="2259340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0" name="Straight Connector 419"/>
          <p:cNvCxnSpPr/>
          <p:nvPr/>
        </p:nvCxnSpPr>
        <p:spPr>
          <a:xfrm flipH="1">
            <a:off x="10160467" y="2839502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10078466" y="2688863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2" name="Straight Connector 421"/>
          <p:cNvCxnSpPr/>
          <p:nvPr/>
        </p:nvCxnSpPr>
        <p:spPr>
          <a:xfrm flipH="1">
            <a:off x="10155991" y="331132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10069420" y="315916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4" name="Straight Connector 423"/>
          <p:cNvCxnSpPr/>
          <p:nvPr/>
        </p:nvCxnSpPr>
        <p:spPr>
          <a:xfrm flipH="1">
            <a:off x="10160467" y="381030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10080770" y="366912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6" name="Straight Connector 425"/>
          <p:cNvCxnSpPr/>
          <p:nvPr/>
        </p:nvCxnSpPr>
        <p:spPr>
          <a:xfrm flipH="1">
            <a:off x="10162031" y="4201357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10061465" y="4040612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8" name="Straight Connector 427"/>
          <p:cNvCxnSpPr/>
          <p:nvPr/>
        </p:nvCxnSpPr>
        <p:spPr>
          <a:xfrm flipH="1">
            <a:off x="10160467" y="466728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0066298" y="451558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10166064" y="514706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0074837" y="499763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2" name="Straight Connector 431"/>
          <p:cNvCxnSpPr/>
          <p:nvPr/>
        </p:nvCxnSpPr>
        <p:spPr>
          <a:xfrm flipH="1">
            <a:off x="10160467" y="5556992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10070877" y="541238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66" name="Elbow Connector 465"/>
          <p:cNvCxnSpPr/>
          <p:nvPr/>
        </p:nvCxnSpPr>
        <p:spPr>
          <a:xfrm rot="10800000" flipH="1">
            <a:off x="10129808" y="3353582"/>
            <a:ext cx="281102" cy="412747"/>
          </a:xfrm>
          <a:prstGeom prst="bentConnector3">
            <a:avLst>
              <a:gd name="adj1" fmla="val -189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8870813" y="4454301"/>
            <a:ext cx="64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MPA </a:t>
            </a:r>
            <a:r>
              <a:rPr lang="en-US" sz="700" b="1" i="1" dirty="0" err="1"/>
              <a:t>deserializer</a:t>
            </a:r>
            <a:endParaRPr lang="en-US" sz="700" b="1" i="1" dirty="0"/>
          </a:p>
        </p:txBody>
      </p:sp>
      <p:sp>
        <p:nvSpPr>
          <p:cNvPr id="475" name="Rectangle 474"/>
          <p:cNvSpPr/>
          <p:nvPr/>
        </p:nvSpPr>
        <p:spPr>
          <a:xfrm>
            <a:off x="284484" y="2636930"/>
            <a:ext cx="1093949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cxnSp>
        <p:nvCxnSpPr>
          <p:cNvPr id="476" name="Straight Connector 475"/>
          <p:cNvCxnSpPr>
            <a:endCxn id="475" idx="3"/>
          </p:cNvCxnSpPr>
          <p:nvPr/>
        </p:nvCxnSpPr>
        <p:spPr>
          <a:xfrm flipH="1">
            <a:off x="1378433" y="3160889"/>
            <a:ext cx="4900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409652" y="500807"/>
            <a:ext cx="3049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Functional diagram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5999487" y="2013156"/>
            <a:ext cx="1027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Xilinx ML605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34744" y="1833573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976078" y="5977481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555097" y="5977481"/>
            <a:ext cx="58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0246012" y="5796225"/>
            <a:ext cx="10720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Bank of BRAM’s</a:t>
            </a:r>
          </a:p>
          <a:p>
            <a:pPr algn="ctr"/>
            <a:r>
              <a:rPr lang="en-US" sz="700" b="1" i="1" dirty="0" err="1"/>
              <a:t>R</a:t>
            </a:r>
            <a:r>
              <a:rPr lang="en-US" sz="700" b="1" i="1"/>
              <a:t>x </a:t>
            </a:r>
            <a:r>
              <a:rPr lang="en-US" sz="700" b="1" i="1" dirty="0"/>
              <a:t>RAM</a:t>
            </a:r>
          </a:p>
        </p:txBody>
      </p:sp>
      <p:cxnSp>
        <p:nvCxnSpPr>
          <p:cNvPr id="246" name="Straight Arrow Connector 245"/>
          <p:cNvCxnSpPr>
            <a:stCxn id="251" idx="0"/>
            <a:endCxn id="212" idx="2"/>
          </p:cNvCxnSpPr>
          <p:nvPr/>
        </p:nvCxnSpPr>
        <p:spPr>
          <a:xfrm flipV="1">
            <a:off x="6897998" y="4772503"/>
            <a:ext cx="6943" cy="374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527129" y="5147437"/>
            <a:ext cx="741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Count_256_rx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731546" y="5140926"/>
            <a:ext cx="6644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Counter_256</a:t>
            </a:r>
          </a:p>
        </p:txBody>
      </p:sp>
      <p:cxnSp>
        <p:nvCxnSpPr>
          <p:cNvPr id="340" name="Straight Arrow Connector 339"/>
          <p:cNvCxnSpPr/>
          <p:nvPr/>
        </p:nvCxnSpPr>
        <p:spPr>
          <a:xfrm flipV="1">
            <a:off x="6344775" y="5244606"/>
            <a:ext cx="273482" cy="1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/>
          <p:cNvSpPr/>
          <p:nvPr/>
        </p:nvSpPr>
        <p:spPr>
          <a:xfrm>
            <a:off x="1573619" y="1785403"/>
            <a:ext cx="10436039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/>
          <p:cNvSpPr/>
          <p:nvPr/>
        </p:nvSpPr>
        <p:spPr>
          <a:xfrm>
            <a:off x="6417371" y="2110119"/>
            <a:ext cx="5360275" cy="4034066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6700048" y="3140727"/>
            <a:ext cx="312212" cy="1566094"/>
            <a:chOff x="2763078" y="983617"/>
            <a:chExt cx="333876" cy="1566094"/>
          </a:xfrm>
        </p:grpSpPr>
        <p:sp>
          <p:nvSpPr>
            <p:cNvPr id="176" name="Rectangle 175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2655347" y="163525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buffer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2615077" y="2499759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687799" y="2575836"/>
            <a:ext cx="1072027" cy="2865599"/>
            <a:chOff x="1762267" y="1470766"/>
            <a:chExt cx="1146412" cy="2865599"/>
          </a:xfrm>
        </p:grpSpPr>
        <p:sp>
          <p:nvSpPr>
            <p:cNvPr id="8" name="Rectangle 7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5812" y="2314226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759825" y="2390011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87799" y="2383616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</p:cNvCxnSpPr>
          <p:nvPr/>
        </p:nvCxnSpPr>
        <p:spPr>
          <a:xfrm flipH="1">
            <a:off x="2687799" y="2445031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96888" y="2445031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2585170" y="2473208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2585169" y="5338807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9790" y="371496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585169" y="2575835"/>
            <a:ext cx="0" cy="116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85169" y="3991280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71510" y="5515868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41963" y="3695928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560322" y="4076482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8" idx="3"/>
            <a:endCxn id="63" idx="1"/>
          </p:cNvCxnSpPr>
          <p:nvPr/>
        </p:nvCxnSpPr>
        <p:spPr>
          <a:xfrm>
            <a:off x="3759826" y="3922836"/>
            <a:ext cx="282137" cy="23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06687" y="4126805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4368239" y="2889178"/>
            <a:ext cx="1021602" cy="922758"/>
            <a:chOff x="2557875" y="1665617"/>
            <a:chExt cx="1092513" cy="844375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71" idx="1"/>
            </p:cNvCxnSpPr>
            <p:nvPr/>
          </p:nvCxnSpPr>
          <p:spPr>
            <a:xfrm>
              <a:off x="3551223" y="1665617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flipV="1">
            <a:off x="4368240" y="4023963"/>
            <a:ext cx="238448" cy="835566"/>
            <a:chOff x="2557875" y="1745402"/>
            <a:chExt cx="254993" cy="764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783737" y="2683826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16200000" flipV="1">
            <a:off x="4918897" y="2128207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4924381" y="3614702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918897" y="2241648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918897" y="2876741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4560322" y="2184467"/>
            <a:ext cx="312212" cy="1566094"/>
            <a:chOff x="2763285" y="953501"/>
            <a:chExt cx="333876" cy="1566094"/>
          </a:xfrm>
        </p:grpSpPr>
        <p:sp>
          <p:nvSpPr>
            <p:cNvPr id="123" name="Rectangle 122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4478353" y="4745449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4202404" y="4162270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76429" y="4415616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59648" y="3783035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109337" y="3686956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121549" y="3910458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513957" y="5642576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510290" y="3753190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41" name="Trapezoid 140"/>
          <p:cNvSpPr/>
          <p:nvPr/>
        </p:nvSpPr>
        <p:spPr>
          <a:xfrm rot="5400000">
            <a:off x="4988761" y="3821981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4813366" y="4126805"/>
            <a:ext cx="466692" cy="732724"/>
            <a:chOff x="3091914" y="2895839"/>
            <a:chExt cx="499079" cy="732724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3091914" y="3619730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4808171" y="2984425"/>
            <a:ext cx="461789" cy="732724"/>
            <a:chOff x="3097161" y="2895839"/>
            <a:chExt cx="493832" cy="732724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128270" y="3916655"/>
            <a:ext cx="616808" cy="8484"/>
            <a:chOff x="3812502" y="4448566"/>
            <a:chExt cx="659608" cy="8484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3812502" y="4448566"/>
              <a:ext cx="447071" cy="65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273829" y="4454781"/>
              <a:ext cx="198281" cy="22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5304100" y="2483771"/>
            <a:ext cx="84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Serial transmission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5386853" y="4235604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062512" y="4481443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591818" y="1980038"/>
            <a:ext cx="232474" cy="261610"/>
          </a:xfrm>
          <a:prstGeom prst="rect">
            <a:avLst/>
          </a:prstGeom>
          <a:solidFill>
            <a:srgbClr val="C00000">
              <a:alpha val="1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4606687" y="2011337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808171" y="2022151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328024" y="3140727"/>
            <a:ext cx="312212" cy="1566094"/>
            <a:chOff x="2763078" y="983617"/>
            <a:chExt cx="333876" cy="1566094"/>
          </a:xfrm>
        </p:grpSpPr>
        <p:sp>
          <p:nvSpPr>
            <p:cNvPr id="188" name="Rectangle 18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 rot="16200000">
              <a:off x="2406881" y="1635252"/>
              <a:ext cx="10358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Packet register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 rot="5400000">
            <a:off x="8479187" y="2809891"/>
            <a:ext cx="380783" cy="832279"/>
            <a:chOff x="2865288" y="890457"/>
            <a:chExt cx="176194" cy="1713138"/>
          </a:xfrm>
        </p:grpSpPr>
        <p:sp>
          <p:nvSpPr>
            <p:cNvPr id="195" name="Rectangle 194"/>
            <p:cNvSpPr/>
            <p:nvPr/>
          </p:nvSpPr>
          <p:spPr>
            <a:xfrm>
              <a:off x="2865288" y="981625"/>
              <a:ext cx="176194" cy="1531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2091235" y="1688280"/>
              <a:ext cx="1713138" cy="11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Counter_10</a:t>
              </a:r>
            </a:p>
          </p:txBody>
        </p:sp>
      </p:grpSp>
      <p:cxnSp>
        <p:nvCxnSpPr>
          <p:cNvPr id="183" name="Straight Connector 182"/>
          <p:cNvCxnSpPr>
            <a:stCxn id="176" idx="3"/>
            <a:endCxn id="190" idx="0"/>
          </p:cNvCxnSpPr>
          <p:nvPr/>
        </p:nvCxnSpPr>
        <p:spPr>
          <a:xfrm flipV="1">
            <a:off x="7012260" y="3923166"/>
            <a:ext cx="344686" cy="6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 rot="5400000">
            <a:off x="8530350" y="3190928"/>
            <a:ext cx="333876" cy="1464477"/>
            <a:chOff x="2763078" y="983617"/>
            <a:chExt cx="333876" cy="1566094"/>
          </a:xfrm>
        </p:grpSpPr>
        <p:sp>
          <p:nvSpPr>
            <p:cNvPr id="198" name="Rectangle 19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16200000">
              <a:off x="2451770" y="1680136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Stub register</a:t>
              </a:r>
            </a:p>
          </p:txBody>
        </p:sp>
      </p:grpSp>
      <p:cxnSp>
        <p:nvCxnSpPr>
          <p:cNvPr id="202" name="Straight Arrow Connector 201"/>
          <p:cNvCxnSpPr>
            <a:stCxn id="190" idx="2"/>
            <a:endCxn id="199" idx="2"/>
          </p:cNvCxnSpPr>
          <p:nvPr/>
        </p:nvCxnSpPr>
        <p:spPr>
          <a:xfrm flipV="1">
            <a:off x="7601582" y="3921423"/>
            <a:ext cx="397270" cy="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5" idx="3"/>
            <a:endCxn id="200" idx="0"/>
          </p:cNvCxnSpPr>
          <p:nvPr/>
        </p:nvCxnSpPr>
        <p:spPr>
          <a:xfrm flipH="1">
            <a:off x="8655884" y="3416422"/>
            <a:ext cx="13419" cy="370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340547" y="4513959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716180" y="4508755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630865" y="3498507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59" name="Straight Connector 258"/>
          <p:cNvCxnSpPr/>
          <p:nvPr/>
        </p:nvCxnSpPr>
        <p:spPr>
          <a:xfrm flipH="1">
            <a:off x="8604766" y="3527448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621584" y="3721626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1" name="Straight Connector 260"/>
          <p:cNvCxnSpPr/>
          <p:nvPr/>
        </p:nvCxnSpPr>
        <p:spPr>
          <a:xfrm flipH="1">
            <a:off x="7735888" y="386587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022214" y="3723828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7136518" y="386807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9563606" y="3359954"/>
            <a:ext cx="789299" cy="1113402"/>
            <a:chOff x="8279510" y="2274162"/>
            <a:chExt cx="844067" cy="1113402"/>
          </a:xfrm>
        </p:grpSpPr>
        <p:sp>
          <p:nvSpPr>
            <p:cNvPr id="264" name="Rectangle 263"/>
            <p:cNvSpPr/>
            <p:nvPr/>
          </p:nvSpPr>
          <p:spPr>
            <a:xfrm>
              <a:off x="8351057" y="2277021"/>
              <a:ext cx="626720" cy="1107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279510" y="2710639"/>
              <a:ext cx="311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</a:t>
              </a:r>
              <a:r>
                <a:rPr lang="en-US" sz="500" dirty="0"/>
                <a:t>o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582590" y="227416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mpa</a:t>
              </a:r>
              <a:r>
                <a:rPr lang="en-US" sz="500" dirty="0" err="1"/>
                <a:t>o</a:t>
              </a:r>
              <a:endParaRPr lang="en-US" sz="5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397789" y="3202898"/>
              <a:ext cx="5332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chipID</a:t>
              </a:r>
              <a:endParaRPr lang="en-US" sz="2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582590" y="238716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1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584809" y="2924470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6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577159" y="2502155"/>
              <a:ext cx="53289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mpa2</a:t>
              </a:r>
              <a:endParaRPr lang="en-US" sz="4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579999" y="2605464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3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590679" y="302109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577159" y="271517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4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580984" y="281997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5</a:t>
              </a:r>
            </a:p>
          </p:txBody>
        </p:sp>
      </p:grpSp>
      <p:cxnSp>
        <p:nvCxnSpPr>
          <p:cNvPr id="283" name="Straight Connector 282"/>
          <p:cNvCxnSpPr>
            <a:stCxn id="199" idx="0"/>
            <a:endCxn id="264" idx="1"/>
          </p:cNvCxnSpPr>
          <p:nvPr/>
        </p:nvCxnSpPr>
        <p:spPr>
          <a:xfrm flipV="1">
            <a:off x="9384621" y="3916655"/>
            <a:ext cx="245890" cy="476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651709" y="4032029"/>
            <a:ext cx="1271828" cy="749523"/>
            <a:chOff x="7361894" y="2787747"/>
            <a:chExt cx="1360078" cy="749523"/>
          </a:xfrm>
        </p:grpSpPr>
        <p:cxnSp>
          <p:nvCxnSpPr>
            <p:cNvPr id="287" name="Straight Connector 286"/>
            <p:cNvCxnSpPr/>
            <p:nvPr/>
          </p:nvCxnSpPr>
          <p:spPr>
            <a:xfrm flipH="1">
              <a:off x="7361894" y="2787747"/>
              <a:ext cx="4465" cy="749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361894" y="3537270"/>
              <a:ext cx="13600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8721328" y="3223065"/>
              <a:ext cx="0" cy="31308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>
            <a:off x="9911122" y="4515316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95" name="Straight Connector 294"/>
          <p:cNvCxnSpPr/>
          <p:nvPr/>
        </p:nvCxnSpPr>
        <p:spPr>
          <a:xfrm flipH="1">
            <a:off x="9875997" y="455371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9449608" y="386662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10691847" y="2176534"/>
            <a:ext cx="918135" cy="35457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9369071" y="3708998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grpSp>
        <p:nvGrpSpPr>
          <p:cNvPr id="306" name="Group 305"/>
          <p:cNvGrpSpPr/>
          <p:nvPr/>
        </p:nvGrpSpPr>
        <p:grpSpPr>
          <a:xfrm rot="5400000">
            <a:off x="11047600" y="2910026"/>
            <a:ext cx="261610" cy="758175"/>
            <a:chOff x="2794014" y="1031638"/>
            <a:chExt cx="261610" cy="1481925"/>
          </a:xfrm>
        </p:grpSpPr>
        <p:sp>
          <p:nvSpPr>
            <p:cNvPr id="308" name="Rectangle 30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mpa2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 rot="5400000">
            <a:off x="11048134" y="3419536"/>
            <a:ext cx="261610" cy="741115"/>
            <a:chOff x="2794014" y="1031637"/>
            <a:chExt cx="261610" cy="1481925"/>
          </a:xfrm>
        </p:grpSpPr>
        <p:sp>
          <p:nvSpPr>
            <p:cNvPr id="312" name="Rectangle 311"/>
            <p:cNvSpPr/>
            <p:nvPr/>
          </p:nvSpPr>
          <p:spPr>
            <a:xfrm>
              <a:off x="2815060" y="1031637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mpa3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 rot="5400000">
            <a:off x="11042195" y="2470418"/>
            <a:ext cx="261610" cy="741115"/>
            <a:chOff x="2794014" y="1031638"/>
            <a:chExt cx="261610" cy="1481925"/>
          </a:xfrm>
        </p:grpSpPr>
        <p:sp>
          <p:nvSpPr>
            <p:cNvPr id="316" name="Rectangle 315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mpa1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 rot="5400000">
            <a:off x="11048134" y="3813507"/>
            <a:ext cx="261610" cy="741115"/>
            <a:chOff x="2794014" y="1031638"/>
            <a:chExt cx="261610" cy="1481925"/>
          </a:xfrm>
        </p:grpSpPr>
        <p:sp>
          <p:nvSpPr>
            <p:cNvPr id="320" name="Rectangle 319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mpa4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 rot="5400000">
            <a:off x="11042195" y="4263752"/>
            <a:ext cx="261610" cy="741115"/>
            <a:chOff x="2794014" y="1060540"/>
            <a:chExt cx="261610" cy="1481925"/>
          </a:xfrm>
        </p:grpSpPr>
        <p:sp>
          <p:nvSpPr>
            <p:cNvPr id="324" name="Rectangle 323"/>
            <p:cNvSpPr/>
            <p:nvPr/>
          </p:nvSpPr>
          <p:spPr>
            <a:xfrm>
              <a:off x="2814422" y="1060540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mpa5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 rot="5400000">
            <a:off x="11034947" y="2022282"/>
            <a:ext cx="261610" cy="741115"/>
            <a:chOff x="2794012" y="1031638"/>
            <a:chExt cx="261610" cy="1481925"/>
          </a:xfrm>
        </p:grpSpPr>
        <p:sp>
          <p:nvSpPr>
            <p:cNvPr id="328" name="Rectangle 32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 rot="16200000">
              <a:off x="2669779" y="1898144"/>
              <a:ext cx="5100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mpa0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 rot="5400000">
            <a:off x="11044509" y="4725840"/>
            <a:ext cx="261610" cy="761654"/>
            <a:chOff x="2794014" y="1033986"/>
            <a:chExt cx="261610" cy="1481926"/>
          </a:xfrm>
        </p:grpSpPr>
        <p:sp>
          <p:nvSpPr>
            <p:cNvPr id="332" name="Rectangle 331"/>
            <p:cNvSpPr/>
            <p:nvPr/>
          </p:nvSpPr>
          <p:spPr>
            <a:xfrm>
              <a:off x="2822868" y="1033986"/>
              <a:ext cx="226423" cy="1481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mpa6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 rot="5400000">
            <a:off x="11048135" y="5152746"/>
            <a:ext cx="261610" cy="741115"/>
            <a:chOff x="2794014" y="1064491"/>
            <a:chExt cx="261610" cy="1425095"/>
          </a:xfrm>
        </p:grpSpPr>
        <p:sp>
          <p:nvSpPr>
            <p:cNvPr id="336" name="Rectangle 335"/>
            <p:cNvSpPr/>
            <p:nvPr/>
          </p:nvSpPr>
          <p:spPr>
            <a:xfrm>
              <a:off x="2816339" y="1064491"/>
              <a:ext cx="226423" cy="1425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mpa7</a:t>
              </a:r>
            </a:p>
          </p:txBody>
        </p:sp>
      </p:grpSp>
      <p:cxnSp>
        <p:nvCxnSpPr>
          <p:cNvPr id="339" name="Straight Connector 338"/>
          <p:cNvCxnSpPr/>
          <p:nvPr/>
        </p:nvCxnSpPr>
        <p:spPr>
          <a:xfrm>
            <a:off x="10216566" y="3445168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328" idx="2"/>
          </p:cNvCxnSpPr>
          <p:nvPr/>
        </p:nvCxnSpPr>
        <p:spPr>
          <a:xfrm rot="5400000" flipH="1" flipV="1">
            <a:off x="10045291" y="2698420"/>
            <a:ext cx="1052030" cy="4477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/>
          <p:cNvGrpSpPr/>
          <p:nvPr/>
        </p:nvGrpSpPr>
        <p:grpSpPr>
          <a:xfrm>
            <a:off x="10216566" y="2827388"/>
            <a:ext cx="590638" cy="746365"/>
            <a:chOff x="9276581" y="1587872"/>
            <a:chExt cx="631621" cy="746365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9276581" y="2332561"/>
              <a:ext cx="238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Elbow Connector 349"/>
            <p:cNvCxnSpPr/>
            <p:nvPr/>
          </p:nvCxnSpPr>
          <p:spPr>
            <a:xfrm rot="5400000" flipH="1" flipV="1">
              <a:off x="9338241" y="1764277"/>
              <a:ext cx="746365" cy="393556"/>
            </a:xfrm>
            <a:prstGeom prst="bentConnector3">
              <a:avLst>
                <a:gd name="adj1" fmla="val 99346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Straight Connector 360"/>
          <p:cNvCxnSpPr/>
          <p:nvPr/>
        </p:nvCxnSpPr>
        <p:spPr>
          <a:xfrm>
            <a:off x="10209940" y="3698411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endCxn id="312" idx="2"/>
          </p:cNvCxnSpPr>
          <p:nvPr/>
        </p:nvCxnSpPr>
        <p:spPr>
          <a:xfrm flipV="1">
            <a:off x="10209940" y="3793545"/>
            <a:ext cx="598442" cy="21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0212320" y="3891368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endCxn id="320" idx="2"/>
          </p:cNvCxnSpPr>
          <p:nvPr/>
        </p:nvCxnSpPr>
        <p:spPr>
          <a:xfrm rot="16200000" flipH="1">
            <a:off x="10517443" y="3896578"/>
            <a:ext cx="301287" cy="28059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0216566" y="4007814"/>
            <a:ext cx="2226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endCxn id="324" idx="2"/>
          </p:cNvCxnSpPr>
          <p:nvPr/>
        </p:nvCxnSpPr>
        <p:spPr>
          <a:xfrm rot="16200000" flipH="1">
            <a:off x="10307384" y="4142065"/>
            <a:ext cx="626860" cy="36325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0216566" y="4110320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/>
          <p:nvPr/>
        </p:nvCxnSpPr>
        <p:spPr>
          <a:xfrm>
            <a:off x="10337317" y="4111942"/>
            <a:ext cx="447070" cy="1015332"/>
          </a:xfrm>
          <a:prstGeom prst="bentConnector3">
            <a:avLst>
              <a:gd name="adj1" fmla="val 242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10212509" y="4206538"/>
            <a:ext cx="57712" cy="1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406"/>
          <p:cNvCxnSpPr>
            <a:endCxn id="336" idx="2"/>
          </p:cNvCxnSpPr>
          <p:nvPr/>
        </p:nvCxnSpPr>
        <p:spPr>
          <a:xfrm rot="16200000" flipH="1">
            <a:off x="9875000" y="4594653"/>
            <a:ext cx="1320510" cy="54625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>
            <a:off x="10559164" y="235140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10453818" y="2173867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0" name="Straight Connector 419"/>
          <p:cNvCxnSpPr/>
          <p:nvPr/>
        </p:nvCxnSpPr>
        <p:spPr>
          <a:xfrm flipH="1">
            <a:off x="10556846" y="2770512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10474845" y="2619873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2" name="Straight Connector 421"/>
          <p:cNvCxnSpPr/>
          <p:nvPr/>
        </p:nvCxnSpPr>
        <p:spPr>
          <a:xfrm flipH="1">
            <a:off x="10552370" y="324233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10465799" y="309017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4" name="Straight Connector 423"/>
          <p:cNvCxnSpPr/>
          <p:nvPr/>
        </p:nvCxnSpPr>
        <p:spPr>
          <a:xfrm flipH="1">
            <a:off x="10556846" y="374131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10477149" y="360013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6" name="Straight Connector 425"/>
          <p:cNvCxnSpPr/>
          <p:nvPr/>
        </p:nvCxnSpPr>
        <p:spPr>
          <a:xfrm flipH="1">
            <a:off x="10558410" y="4132367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10457844" y="3971622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8" name="Straight Connector 427"/>
          <p:cNvCxnSpPr/>
          <p:nvPr/>
        </p:nvCxnSpPr>
        <p:spPr>
          <a:xfrm flipH="1">
            <a:off x="10556846" y="459829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0462677" y="444659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10562443" y="507807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0471216" y="492864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2" name="Straight Connector 431"/>
          <p:cNvCxnSpPr/>
          <p:nvPr/>
        </p:nvCxnSpPr>
        <p:spPr>
          <a:xfrm flipH="1">
            <a:off x="10556846" y="5488002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10467256" y="534339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66" name="Elbow Connector 465"/>
          <p:cNvCxnSpPr/>
          <p:nvPr/>
        </p:nvCxnSpPr>
        <p:spPr>
          <a:xfrm rot="10800000" flipH="1">
            <a:off x="10526187" y="3284592"/>
            <a:ext cx="281102" cy="412747"/>
          </a:xfrm>
          <a:prstGeom prst="bentConnector3">
            <a:avLst>
              <a:gd name="adj1" fmla="val -189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9267192" y="4385311"/>
            <a:ext cx="64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MPA </a:t>
            </a:r>
            <a:r>
              <a:rPr lang="en-US" sz="700" b="1" i="1" dirty="0" err="1"/>
              <a:t>deserializer</a:t>
            </a:r>
            <a:endParaRPr lang="en-US" sz="700" b="1" i="1" dirty="0"/>
          </a:p>
        </p:txBody>
      </p:sp>
      <p:sp>
        <p:nvSpPr>
          <p:cNvPr id="475" name="Rectangle 474"/>
          <p:cNvSpPr/>
          <p:nvPr/>
        </p:nvSpPr>
        <p:spPr>
          <a:xfrm>
            <a:off x="389864" y="2575835"/>
            <a:ext cx="1025873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  <a:endParaRPr lang="en-US" sz="700" dirty="0"/>
          </a:p>
        </p:txBody>
      </p:sp>
      <p:cxnSp>
        <p:nvCxnSpPr>
          <p:cNvPr id="476" name="Straight Connector 475"/>
          <p:cNvCxnSpPr>
            <a:stCxn id="28" idx="1"/>
            <a:endCxn id="475" idx="3"/>
          </p:cNvCxnSpPr>
          <p:nvPr/>
        </p:nvCxnSpPr>
        <p:spPr>
          <a:xfrm flipH="1">
            <a:off x="1415737" y="3087161"/>
            <a:ext cx="1272062" cy="1263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409652" y="500807"/>
            <a:ext cx="3049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Functional diagram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6551915" y="1859475"/>
            <a:ext cx="1027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Xilinx ML605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28845" y="1786033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528506" y="5891408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328845" y="5891407"/>
            <a:ext cx="58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0642391" y="5727235"/>
            <a:ext cx="10720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Bank of BRAM’s</a:t>
            </a:r>
          </a:p>
          <a:p>
            <a:pPr algn="ctr"/>
            <a:r>
              <a:rPr lang="en-US" sz="700" b="1" i="1" dirty="0" err="1"/>
              <a:t>R</a:t>
            </a:r>
            <a:r>
              <a:rPr lang="en-US" sz="700" b="1" i="1"/>
              <a:t>x </a:t>
            </a:r>
            <a:r>
              <a:rPr lang="en-US" sz="700" b="1" i="1" dirty="0"/>
              <a:t>RAM</a:t>
            </a:r>
          </a:p>
        </p:txBody>
      </p:sp>
      <p:cxnSp>
        <p:nvCxnSpPr>
          <p:cNvPr id="246" name="Straight Arrow Connector 245"/>
          <p:cNvCxnSpPr>
            <a:endCxn id="212" idx="2"/>
          </p:cNvCxnSpPr>
          <p:nvPr/>
        </p:nvCxnSpPr>
        <p:spPr>
          <a:xfrm flipH="1" flipV="1">
            <a:off x="7479263" y="4698625"/>
            <a:ext cx="2987" cy="188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113804" y="4870470"/>
            <a:ext cx="741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Count_256_rx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151274" y="5221793"/>
            <a:ext cx="6644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Counter_256</a:t>
            </a:r>
          </a:p>
        </p:txBody>
      </p:sp>
      <p:cxnSp>
        <p:nvCxnSpPr>
          <p:cNvPr id="340" name="Straight Arrow Connector 339"/>
          <p:cNvCxnSpPr/>
          <p:nvPr/>
        </p:nvCxnSpPr>
        <p:spPr>
          <a:xfrm flipV="1">
            <a:off x="7480756" y="5067048"/>
            <a:ext cx="0" cy="159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510290" y="2975249"/>
            <a:ext cx="10488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1" idx="0"/>
            <a:endCxn id="36" idx="2"/>
          </p:cNvCxnSpPr>
          <p:nvPr/>
        </p:nvCxnSpPr>
        <p:spPr>
          <a:xfrm flipV="1">
            <a:off x="5486501" y="3918775"/>
            <a:ext cx="210470" cy="6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4" idx="3"/>
            <a:endCxn id="12" idx="1"/>
          </p:cNvCxnSpPr>
          <p:nvPr/>
        </p:nvCxnSpPr>
        <p:spPr>
          <a:xfrm>
            <a:off x="2461824" y="4888064"/>
            <a:ext cx="225975" cy="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/>
          <p:cNvGrpSpPr/>
          <p:nvPr/>
        </p:nvGrpSpPr>
        <p:grpSpPr>
          <a:xfrm>
            <a:off x="5502713" y="3698109"/>
            <a:ext cx="791526" cy="458548"/>
            <a:chOff x="5155034" y="3741065"/>
            <a:chExt cx="791526" cy="458548"/>
          </a:xfrm>
        </p:grpSpPr>
        <p:grpSp>
          <p:nvGrpSpPr>
            <p:cNvPr id="40" name="Group 39"/>
            <p:cNvGrpSpPr/>
            <p:nvPr/>
          </p:nvGrpSpPr>
          <p:grpSpPr>
            <a:xfrm>
              <a:off x="5349292" y="3783600"/>
              <a:ext cx="398336" cy="356262"/>
              <a:chOff x="5030716" y="3864142"/>
              <a:chExt cx="398336" cy="35626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30716" y="3864142"/>
                <a:ext cx="398336" cy="3562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043193" y="3896959"/>
                <a:ext cx="374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err="1" smtClean="0"/>
                  <a:t>gbt</a:t>
                </a:r>
                <a:r>
                  <a:rPr lang="en-US" sz="700" b="1" dirty="0" smtClean="0"/>
                  <a:t>-</a:t>
                </a:r>
                <a:endParaRPr lang="en-US" sz="700" b="1" dirty="0"/>
              </a:p>
              <a:p>
                <a:pPr algn="ctr"/>
                <a:r>
                  <a:rPr lang="en-US" sz="700" b="1" dirty="0"/>
                  <a:t>core</a:t>
                </a:r>
                <a:endParaRPr lang="en-US" sz="700" b="1" dirty="0"/>
              </a:p>
            </p:txBody>
          </p:sp>
        </p:grpSp>
        <p:sp>
          <p:nvSpPr>
            <p:cNvPr id="478" name="Rectangle 477"/>
            <p:cNvSpPr/>
            <p:nvPr/>
          </p:nvSpPr>
          <p:spPr>
            <a:xfrm>
              <a:off x="5155034" y="3741065"/>
              <a:ext cx="791526" cy="458548"/>
            </a:xfrm>
            <a:prstGeom prst="rect">
              <a:avLst/>
            </a:prstGeom>
            <a:solidFill>
              <a:srgbClr val="C00000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4" name="Rectangle 463"/>
          <p:cNvSpPr/>
          <p:nvPr/>
        </p:nvSpPr>
        <p:spPr>
          <a:xfrm>
            <a:off x="1723756" y="4606292"/>
            <a:ext cx="738068" cy="56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Random Number </a:t>
            </a:r>
            <a:r>
              <a:rPr lang="en-US" sz="700" b="1" i="1" dirty="0">
                <a:solidFill>
                  <a:schemeClr val="tx1"/>
                </a:solidFill>
              </a:rPr>
              <a:t>Generator</a:t>
            </a:r>
            <a:endParaRPr lang="en-US" sz="700" b="1" i="1" dirty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664531" y="4553716"/>
            <a:ext cx="861649" cy="684972"/>
          </a:xfrm>
          <a:prstGeom prst="rect">
            <a:avLst/>
          </a:pr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6054458" y="3723828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4</a:t>
            </a:r>
            <a:endParaRPr lang="en-US" sz="700" b="1" dirty="0"/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6168762" y="386807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399509" y="3726398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cxnSp>
        <p:nvCxnSpPr>
          <p:cNvPr id="288" name="Straight Connector 287"/>
          <p:cNvCxnSpPr/>
          <p:nvPr/>
        </p:nvCxnSpPr>
        <p:spPr>
          <a:xfrm flipH="1">
            <a:off x="5513813" y="387064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2884" y="1827934"/>
            <a:ext cx="10674316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7492" y="2152650"/>
            <a:ext cx="5437869" cy="4034066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199</Words>
  <Application>Microsoft Office PowerPoint</Application>
  <PresentationFormat>Widescreen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alishbaK</dc:creator>
  <cp:lastModifiedBy>alishbaK</cp:lastModifiedBy>
  <cp:revision>44</cp:revision>
  <dcterms:created xsi:type="dcterms:W3CDTF">2016-03-22T07:44:41Z</dcterms:created>
  <dcterms:modified xsi:type="dcterms:W3CDTF">2016-04-14T19:51:59Z</dcterms:modified>
</cp:coreProperties>
</file>