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76" r:id="rId7"/>
    <p:sldId id="277" r:id="rId8"/>
    <p:sldId id="295" r:id="rId9"/>
    <p:sldId id="294" r:id="rId10"/>
    <p:sldId id="279" r:id="rId11"/>
    <p:sldId id="296" r:id="rId12"/>
    <p:sldId id="288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B4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5634"/>
  </p:normalViewPr>
  <p:slideViewPr>
    <p:cSldViewPr snapToGrid="0" showGuides="1">
      <p:cViewPr varScale="1">
        <p:scale>
          <a:sx n="64" d="100"/>
          <a:sy n="64" d="100"/>
        </p:scale>
        <p:origin x="624" y="4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A0AA96-196C-49F3-B9A5-4CCEF984CABC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103562C-3C5B-42AB-BA75-F1C7CBCF4B61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attendance tracking with AI.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7EE01-0828-4650-97FE-C50D4D155BCD}" type="parTrans" cxnId="{9FE815D5-999A-4114-9AA8-B020C7109FEE}">
      <dgm:prSet/>
      <dgm:spPr/>
      <dgm:t>
        <a:bodyPr/>
        <a:lstStyle/>
        <a:p>
          <a:endParaRPr lang="en-US"/>
        </a:p>
      </dgm:t>
    </dgm:pt>
    <dgm:pt modelId="{B18387DF-6C39-4795-BDA5-CAFC29ED1212}" type="sibTrans" cxnId="{9FE815D5-999A-4114-9AA8-B020C7109FEE}">
      <dgm:prSet/>
      <dgm:spPr/>
      <dgm:t>
        <a:bodyPr/>
        <a:lstStyle/>
        <a:p>
          <a:endParaRPr lang="en-US"/>
        </a:p>
      </dgm:t>
    </dgm:pt>
    <dgm:pt modelId="{5C95B31A-5143-4F23-9197-F5FCFAFDE944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Automate HR processes such as salary and promotion management</a:t>
          </a:r>
          <a:r>
            <a:rPr lang="en-US" b="0" dirty="0"/>
            <a:t>.</a:t>
          </a:r>
          <a:endParaRPr lang="en-US" dirty="0"/>
        </a:p>
      </dgm:t>
    </dgm:pt>
    <dgm:pt modelId="{A889CB02-80EE-4791-A101-1CC437693555}" type="parTrans" cxnId="{0AA99631-AF0A-4341-BF62-85BC0A5E7CAE}">
      <dgm:prSet/>
      <dgm:spPr/>
      <dgm:t>
        <a:bodyPr/>
        <a:lstStyle/>
        <a:p>
          <a:endParaRPr lang="en-US"/>
        </a:p>
      </dgm:t>
    </dgm:pt>
    <dgm:pt modelId="{289AB2B7-6814-4D75-BEF4-40A6622F974C}" type="sibTrans" cxnId="{0AA99631-AF0A-4341-BF62-85BC0A5E7CAE}">
      <dgm:prSet/>
      <dgm:spPr/>
      <dgm:t>
        <a:bodyPr/>
        <a:lstStyle/>
        <a:p>
          <a:endParaRPr lang="en-US"/>
        </a:p>
      </dgm:t>
    </dgm:pt>
    <dgm:pt modelId="{5BA7E363-BB52-4669-9DB2-7B057A50881E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scalable, secure solution for growing organizations.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24C2C1-CF16-42B6-9887-C7686F8D88CB}" type="parTrans" cxnId="{F4DAB261-D4CB-482B-92FF-FE684E30D868}">
      <dgm:prSet/>
      <dgm:spPr/>
      <dgm:t>
        <a:bodyPr/>
        <a:lstStyle/>
        <a:p>
          <a:endParaRPr lang="en-US"/>
        </a:p>
      </dgm:t>
    </dgm:pt>
    <dgm:pt modelId="{FEB3A819-4867-4929-A099-1156CE01CE25}" type="sibTrans" cxnId="{F4DAB261-D4CB-482B-92FF-FE684E30D868}">
      <dgm:prSet/>
      <dgm:spPr/>
      <dgm:t>
        <a:bodyPr/>
        <a:lstStyle/>
        <a:p>
          <a:endParaRPr lang="en-US"/>
        </a:p>
      </dgm:t>
    </dgm:pt>
    <dgm:pt modelId="{62BFFC33-B3A1-4E2B-A143-E2F4A7D3C9FA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Ensure transparent and reliable employee data management.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F165B7-C02A-45A2-A038-F0A2E05E11F5}" type="parTrans" cxnId="{8FB44537-A230-41B5-BC3E-86621EC467A5}">
      <dgm:prSet/>
      <dgm:spPr/>
      <dgm:t>
        <a:bodyPr/>
        <a:lstStyle/>
        <a:p>
          <a:endParaRPr lang="en-US"/>
        </a:p>
      </dgm:t>
    </dgm:pt>
    <dgm:pt modelId="{C708E6DC-5F71-4109-B614-7DFFDC0036E6}" type="sibTrans" cxnId="{8FB44537-A230-41B5-BC3E-86621EC467A5}">
      <dgm:prSet/>
      <dgm:spPr/>
      <dgm:t>
        <a:bodyPr/>
        <a:lstStyle/>
        <a:p>
          <a:endParaRPr lang="en-US"/>
        </a:p>
      </dgm:t>
    </dgm:pt>
    <dgm:pt modelId="{33161EA5-4F2F-47A4-8C07-9BA3895CE148}" type="pres">
      <dgm:prSet presAssocID="{8BA0AA96-196C-49F3-B9A5-4CCEF984CABC}" presName="root" presStyleCnt="0">
        <dgm:presLayoutVars>
          <dgm:dir/>
          <dgm:resizeHandles val="exact"/>
        </dgm:presLayoutVars>
      </dgm:prSet>
      <dgm:spPr/>
    </dgm:pt>
    <dgm:pt modelId="{AF1A5A7E-1C48-4FCC-993B-48C10F59754E}" type="pres">
      <dgm:prSet presAssocID="{8BA0AA96-196C-49F3-B9A5-4CCEF984CABC}" presName="container" presStyleCnt="0">
        <dgm:presLayoutVars>
          <dgm:dir/>
          <dgm:resizeHandles val="exact"/>
        </dgm:presLayoutVars>
      </dgm:prSet>
      <dgm:spPr/>
    </dgm:pt>
    <dgm:pt modelId="{72816F79-DCBA-475C-B802-69E390C769B5}" type="pres">
      <dgm:prSet presAssocID="{1103562C-3C5B-42AB-BA75-F1C7CBCF4B61}" presName="compNode" presStyleCnt="0"/>
      <dgm:spPr/>
    </dgm:pt>
    <dgm:pt modelId="{429F1DDC-6DDC-4F39-B4D2-EB8CA05B65E2}" type="pres">
      <dgm:prSet presAssocID="{1103562C-3C5B-42AB-BA75-F1C7CBCF4B61}" presName="iconBgRect" presStyleLbl="bgShp" presStyleIdx="0" presStyleCnt="4"/>
      <dgm:spPr/>
    </dgm:pt>
    <dgm:pt modelId="{BE98CB08-ECEC-4D1D-ABCB-50F935BD2342}" type="pres">
      <dgm:prSet presAssocID="{1103562C-3C5B-42AB-BA75-F1C7CBCF4B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10C3C8D-0A70-4959-B586-76EBC3A1340C}" type="pres">
      <dgm:prSet presAssocID="{1103562C-3C5B-42AB-BA75-F1C7CBCF4B61}" presName="spaceRect" presStyleCnt="0"/>
      <dgm:spPr/>
    </dgm:pt>
    <dgm:pt modelId="{289B3AB5-BBC3-4DA3-9344-D1A6A5C67B85}" type="pres">
      <dgm:prSet presAssocID="{1103562C-3C5B-42AB-BA75-F1C7CBCF4B61}" presName="textRect" presStyleLbl="revTx" presStyleIdx="0" presStyleCnt="4">
        <dgm:presLayoutVars>
          <dgm:chMax val="1"/>
          <dgm:chPref val="1"/>
        </dgm:presLayoutVars>
      </dgm:prSet>
      <dgm:spPr/>
    </dgm:pt>
    <dgm:pt modelId="{7CA3BF71-E040-4A05-A4D2-64D05981B1DB}" type="pres">
      <dgm:prSet presAssocID="{B18387DF-6C39-4795-BDA5-CAFC29ED1212}" presName="sibTrans" presStyleLbl="sibTrans2D1" presStyleIdx="0" presStyleCnt="0"/>
      <dgm:spPr/>
    </dgm:pt>
    <dgm:pt modelId="{C6BB9534-4FBF-4F57-8C37-37F56B3DACE5}" type="pres">
      <dgm:prSet presAssocID="{5C95B31A-5143-4F23-9197-F5FCFAFDE944}" presName="compNode" presStyleCnt="0"/>
      <dgm:spPr/>
    </dgm:pt>
    <dgm:pt modelId="{934CD3F9-465C-4B13-9190-FD33A455DCDB}" type="pres">
      <dgm:prSet presAssocID="{5C95B31A-5143-4F23-9197-F5FCFAFDE944}" presName="iconBgRect" presStyleLbl="bgShp" presStyleIdx="1" presStyleCnt="4"/>
      <dgm:spPr/>
    </dgm:pt>
    <dgm:pt modelId="{10FAA560-2D30-4BB8-A51F-01AAC6276CBB}" type="pres">
      <dgm:prSet presAssocID="{5C95B31A-5143-4F23-9197-F5FCFAFDE9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D01EDEE-CD66-4742-A3ED-CFB6884A21FD}" type="pres">
      <dgm:prSet presAssocID="{5C95B31A-5143-4F23-9197-F5FCFAFDE944}" presName="spaceRect" presStyleCnt="0"/>
      <dgm:spPr/>
    </dgm:pt>
    <dgm:pt modelId="{EE4F3915-4C58-4AB5-B3A0-CE278BD281C6}" type="pres">
      <dgm:prSet presAssocID="{5C95B31A-5143-4F23-9197-F5FCFAFDE944}" presName="textRect" presStyleLbl="revTx" presStyleIdx="1" presStyleCnt="4">
        <dgm:presLayoutVars>
          <dgm:chMax val="1"/>
          <dgm:chPref val="1"/>
        </dgm:presLayoutVars>
      </dgm:prSet>
      <dgm:spPr/>
    </dgm:pt>
    <dgm:pt modelId="{43287A09-EA7F-4C71-B902-EB4BC0C50376}" type="pres">
      <dgm:prSet presAssocID="{289AB2B7-6814-4D75-BEF4-40A6622F974C}" presName="sibTrans" presStyleLbl="sibTrans2D1" presStyleIdx="0" presStyleCnt="0"/>
      <dgm:spPr/>
    </dgm:pt>
    <dgm:pt modelId="{EF033DD2-3431-4103-B5FA-B84A4842030B}" type="pres">
      <dgm:prSet presAssocID="{5BA7E363-BB52-4669-9DB2-7B057A50881E}" presName="compNode" presStyleCnt="0"/>
      <dgm:spPr/>
    </dgm:pt>
    <dgm:pt modelId="{26FE9CD8-9C51-45A3-825A-AB1D06FB95A6}" type="pres">
      <dgm:prSet presAssocID="{5BA7E363-BB52-4669-9DB2-7B057A50881E}" presName="iconBgRect" presStyleLbl="bgShp" presStyleIdx="2" presStyleCnt="4"/>
      <dgm:spPr/>
    </dgm:pt>
    <dgm:pt modelId="{22FB8486-8181-4CCF-9964-6C5F03C09ACB}" type="pres">
      <dgm:prSet presAssocID="{5BA7E363-BB52-4669-9DB2-7B057A5088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BE755C0-A687-462B-AD89-C3C98CF1DBAA}" type="pres">
      <dgm:prSet presAssocID="{5BA7E363-BB52-4669-9DB2-7B057A50881E}" presName="spaceRect" presStyleCnt="0"/>
      <dgm:spPr/>
    </dgm:pt>
    <dgm:pt modelId="{50EDA114-ABD1-4F4C-8085-7671735A7CF4}" type="pres">
      <dgm:prSet presAssocID="{5BA7E363-BB52-4669-9DB2-7B057A50881E}" presName="textRect" presStyleLbl="revTx" presStyleIdx="2" presStyleCnt="4">
        <dgm:presLayoutVars>
          <dgm:chMax val="1"/>
          <dgm:chPref val="1"/>
        </dgm:presLayoutVars>
      </dgm:prSet>
      <dgm:spPr/>
    </dgm:pt>
    <dgm:pt modelId="{D7838483-F6CD-43F0-8A0A-642104D08F03}" type="pres">
      <dgm:prSet presAssocID="{FEB3A819-4867-4929-A099-1156CE01CE25}" presName="sibTrans" presStyleLbl="sibTrans2D1" presStyleIdx="0" presStyleCnt="0"/>
      <dgm:spPr/>
    </dgm:pt>
    <dgm:pt modelId="{0F2CEDFC-EB18-45FC-9410-BD635CD7522B}" type="pres">
      <dgm:prSet presAssocID="{62BFFC33-B3A1-4E2B-A143-E2F4A7D3C9FA}" presName="compNode" presStyleCnt="0"/>
      <dgm:spPr/>
    </dgm:pt>
    <dgm:pt modelId="{3646FEDE-13B6-4431-A656-5CCA16ECEE8D}" type="pres">
      <dgm:prSet presAssocID="{62BFFC33-B3A1-4E2B-A143-E2F4A7D3C9FA}" presName="iconBgRect" presStyleLbl="bgShp" presStyleIdx="3" presStyleCnt="4"/>
      <dgm:spPr/>
    </dgm:pt>
    <dgm:pt modelId="{094DF637-8420-49A6-88E2-D7B386EE1AD3}" type="pres">
      <dgm:prSet presAssocID="{62BFFC33-B3A1-4E2B-A143-E2F4A7D3C9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C94CD1B-B2B9-495B-8A37-0D47238E66E4}" type="pres">
      <dgm:prSet presAssocID="{62BFFC33-B3A1-4E2B-A143-E2F4A7D3C9FA}" presName="spaceRect" presStyleCnt="0"/>
      <dgm:spPr/>
    </dgm:pt>
    <dgm:pt modelId="{94F09EE5-5BB5-4E7C-8F6B-1AFF0D1C3D26}" type="pres">
      <dgm:prSet presAssocID="{62BFFC33-B3A1-4E2B-A143-E2F4A7D3C9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44110D-D3DB-4894-9703-26F692910D23}" type="presOf" srcId="{8BA0AA96-196C-49F3-B9A5-4CCEF984CABC}" destId="{33161EA5-4F2F-47A4-8C07-9BA3895CE148}" srcOrd="0" destOrd="0" presId="urn:microsoft.com/office/officeart/2018/2/layout/IconCircleList"/>
    <dgm:cxn modelId="{0AA99631-AF0A-4341-BF62-85BC0A5E7CAE}" srcId="{8BA0AA96-196C-49F3-B9A5-4CCEF984CABC}" destId="{5C95B31A-5143-4F23-9197-F5FCFAFDE944}" srcOrd="1" destOrd="0" parTransId="{A889CB02-80EE-4791-A101-1CC437693555}" sibTransId="{289AB2B7-6814-4D75-BEF4-40A6622F974C}"/>
    <dgm:cxn modelId="{8FB44537-A230-41B5-BC3E-86621EC467A5}" srcId="{8BA0AA96-196C-49F3-B9A5-4CCEF984CABC}" destId="{62BFFC33-B3A1-4E2B-A143-E2F4A7D3C9FA}" srcOrd="3" destOrd="0" parTransId="{A1F165B7-C02A-45A2-A038-F0A2E05E11F5}" sibTransId="{C708E6DC-5F71-4109-B614-7DFFDC0036E6}"/>
    <dgm:cxn modelId="{68902D5D-07DA-4EA4-9D36-958EAC60A2DA}" type="presOf" srcId="{5BA7E363-BB52-4669-9DB2-7B057A50881E}" destId="{50EDA114-ABD1-4F4C-8085-7671735A7CF4}" srcOrd="0" destOrd="0" presId="urn:microsoft.com/office/officeart/2018/2/layout/IconCircleList"/>
    <dgm:cxn modelId="{F4DAB261-D4CB-482B-92FF-FE684E30D868}" srcId="{8BA0AA96-196C-49F3-B9A5-4CCEF984CABC}" destId="{5BA7E363-BB52-4669-9DB2-7B057A50881E}" srcOrd="2" destOrd="0" parTransId="{0124C2C1-CF16-42B6-9887-C7686F8D88CB}" sibTransId="{FEB3A819-4867-4929-A099-1156CE01CE25}"/>
    <dgm:cxn modelId="{E2BC7768-3067-4F6E-8EB2-6CA425EF1B75}" type="presOf" srcId="{B18387DF-6C39-4795-BDA5-CAFC29ED1212}" destId="{7CA3BF71-E040-4A05-A4D2-64D05981B1DB}" srcOrd="0" destOrd="0" presId="urn:microsoft.com/office/officeart/2018/2/layout/IconCircleList"/>
    <dgm:cxn modelId="{7EF2A480-C1D9-4609-9AFB-BB25C41BA634}" type="presOf" srcId="{62BFFC33-B3A1-4E2B-A143-E2F4A7D3C9FA}" destId="{94F09EE5-5BB5-4E7C-8F6B-1AFF0D1C3D26}" srcOrd="0" destOrd="0" presId="urn:microsoft.com/office/officeart/2018/2/layout/IconCircleList"/>
    <dgm:cxn modelId="{7DE34982-6054-4FE4-A4E8-DCC53758D0C9}" type="presOf" srcId="{FEB3A819-4867-4929-A099-1156CE01CE25}" destId="{D7838483-F6CD-43F0-8A0A-642104D08F03}" srcOrd="0" destOrd="0" presId="urn:microsoft.com/office/officeart/2018/2/layout/IconCircleList"/>
    <dgm:cxn modelId="{ADCE35C8-011B-44CD-B3BA-706604B386F1}" type="presOf" srcId="{5C95B31A-5143-4F23-9197-F5FCFAFDE944}" destId="{EE4F3915-4C58-4AB5-B3A0-CE278BD281C6}" srcOrd="0" destOrd="0" presId="urn:microsoft.com/office/officeart/2018/2/layout/IconCircleList"/>
    <dgm:cxn modelId="{A116B4CA-B53C-47BC-8439-90299D1508C2}" type="presOf" srcId="{289AB2B7-6814-4D75-BEF4-40A6622F974C}" destId="{43287A09-EA7F-4C71-B902-EB4BC0C50376}" srcOrd="0" destOrd="0" presId="urn:microsoft.com/office/officeart/2018/2/layout/IconCircleList"/>
    <dgm:cxn modelId="{760D64CE-A913-46EE-9A4B-AFB690D60ABE}" type="presOf" srcId="{1103562C-3C5B-42AB-BA75-F1C7CBCF4B61}" destId="{289B3AB5-BBC3-4DA3-9344-D1A6A5C67B85}" srcOrd="0" destOrd="0" presId="urn:microsoft.com/office/officeart/2018/2/layout/IconCircleList"/>
    <dgm:cxn modelId="{9FE815D5-999A-4114-9AA8-B020C7109FEE}" srcId="{8BA0AA96-196C-49F3-B9A5-4CCEF984CABC}" destId="{1103562C-3C5B-42AB-BA75-F1C7CBCF4B61}" srcOrd="0" destOrd="0" parTransId="{94E7EE01-0828-4650-97FE-C50D4D155BCD}" sibTransId="{B18387DF-6C39-4795-BDA5-CAFC29ED1212}"/>
    <dgm:cxn modelId="{CFEF3902-5ED2-422D-9B83-58F1E317F4BF}" type="presParOf" srcId="{33161EA5-4F2F-47A4-8C07-9BA3895CE148}" destId="{AF1A5A7E-1C48-4FCC-993B-48C10F59754E}" srcOrd="0" destOrd="0" presId="urn:microsoft.com/office/officeart/2018/2/layout/IconCircleList"/>
    <dgm:cxn modelId="{DF08AF94-747C-4AB1-A889-22AEE259D186}" type="presParOf" srcId="{AF1A5A7E-1C48-4FCC-993B-48C10F59754E}" destId="{72816F79-DCBA-475C-B802-69E390C769B5}" srcOrd="0" destOrd="0" presId="urn:microsoft.com/office/officeart/2018/2/layout/IconCircleList"/>
    <dgm:cxn modelId="{AA3B8C3C-C4B2-493E-8D8F-9A7E17807A33}" type="presParOf" srcId="{72816F79-DCBA-475C-B802-69E390C769B5}" destId="{429F1DDC-6DDC-4F39-B4D2-EB8CA05B65E2}" srcOrd="0" destOrd="0" presId="urn:microsoft.com/office/officeart/2018/2/layout/IconCircleList"/>
    <dgm:cxn modelId="{B7DE15AC-C958-4AAA-8E9D-1794EBED17D4}" type="presParOf" srcId="{72816F79-DCBA-475C-B802-69E390C769B5}" destId="{BE98CB08-ECEC-4D1D-ABCB-50F935BD2342}" srcOrd="1" destOrd="0" presId="urn:microsoft.com/office/officeart/2018/2/layout/IconCircleList"/>
    <dgm:cxn modelId="{ECE496D5-B1F1-4C3E-BFEF-151C606F30CA}" type="presParOf" srcId="{72816F79-DCBA-475C-B802-69E390C769B5}" destId="{E10C3C8D-0A70-4959-B586-76EBC3A1340C}" srcOrd="2" destOrd="0" presId="urn:microsoft.com/office/officeart/2018/2/layout/IconCircleList"/>
    <dgm:cxn modelId="{9982BD25-3D43-4772-863E-824AC10BB670}" type="presParOf" srcId="{72816F79-DCBA-475C-B802-69E390C769B5}" destId="{289B3AB5-BBC3-4DA3-9344-D1A6A5C67B85}" srcOrd="3" destOrd="0" presId="urn:microsoft.com/office/officeart/2018/2/layout/IconCircleList"/>
    <dgm:cxn modelId="{ADA3EA19-43FC-4027-AB9A-8F261A443E4F}" type="presParOf" srcId="{AF1A5A7E-1C48-4FCC-993B-48C10F59754E}" destId="{7CA3BF71-E040-4A05-A4D2-64D05981B1DB}" srcOrd="1" destOrd="0" presId="urn:microsoft.com/office/officeart/2018/2/layout/IconCircleList"/>
    <dgm:cxn modelId="{D5D73829-83B5-499C-A639-D88496D2785E}" type="presParOf" srcId="{AF1A5A7E-1C48-4FCC-993B-48C10F59754E}" destId="{C6BB9534-4FBF-4F57-8C37-37F56B3DACE5}" srcOrd="2" destOrd="0" presId="urn:microsoft.com/office/officeart/2018/2/layout/IconCircleList"/>
    <dgm:cxn modelId="{BD2A150F-B57A-4CFA-B123-78B2B2C31AD1}" type="presParOf" srcId="{C6BB9534-4FBF-4F57-8C37-37F56B3DACE5}" destId="{934CD3F9-465C-4B13-9190-FD33A455DCDB}" srcOrd="0" destOrd="0" presId="urn:microsoft.com/office/officeart/2018/2/layout/IconCircleList"/>
    <dgm:cxn modelId="{89E80439-980A-49FB-8DF3-5E9E3C3049AE}" type="presParOf" srcId="{C6BB9534-4FBF-4F57-8C37-37F56B3DACE5}" destId="{10FAA560-2D30-4BB8-A51F-01AAC6276CBB}" srcOrd="1" destOrd="0" presId="urn:microsoft.com/office/officeart/2018/2/layout/IconCircleList"/>
    <dgm:cxn modelId="{B4F8AC9D-3E1A-4B58-8755-52A29AF9BFB6}" type="presParOf" srcId="{C6BB9534-4FBF-4F57-8C37-37F56B3DACE5}" destId="{ED01EDEE-CD66-4742-A3ED-CFB6884A21FD}" srcOrd="2" destOrd="0" presId="urn:microsoft.com/office/officeart/2018/2/layout/IconCircleList"/>
    <dgm:cxn modelId="{D4509263-60C3-4162-BAB6-74B8A0B72A3A}" type="presParOf" srcId="{C6BB9534-4FBF-4F57-8C37-37F56B3DACE5}" destId="{EE4F3915-4C58-4AB5-B3A0-CE278BD281C6}" srcOrd="3" destOrd="0" presId="urn:microsoft.com/office/officeart/2018/2/layout/IconCircleList"/>
    <dgm:cxn modelId="{EF2240EB-2553-4387-909C-61020BEA8093}" type="presParOf" srcId="{AF1A5A7E-1C48-4FCC-993B-48C10F59754E}" destId="{43287A09-EA7F-4C71-B902-EB4BC0C50376}" srcOrd="3" destOrd="0" presId="urn:microsoft.com/office/officeart/2018/2/layout/IconCircleList"/>
    <dgm:cxn modelId="{78F0A3FA-3C5E-43AB-9FFA-4FC87DB73A3F}" type="presParOf" srcId="{AF1A5A7E-1C48-4FCC-993B-48C10F59754E}" destId="{EF033DD2-3431-4103-B5FA-B84A4842030B}" srcOrd="4" destOrd="0" presId="urn:microsoft.com/office/officeart/2018/2/layout/IconCircleList"/>
    <dgm:cxn modelId="{30AEB524-B6F6-4800-B49E-37D8D3A378C7}" type="presParOf" srcId="{EF033DD2-3431-4103-B5FA-B84A4842030B}" destId="{26FE9CD8-9C51-45A3-825A-AB1D06FB95A6}" srcOrd="0" destOrd="0" presId="urn:microsoft.com/office/officeart/2018/2/layout/IconCircleList"/>
    <dgm:cxn modelId="{D42E6D39-5D5D-4555-B1D5-A8AAD9CFEDD8}" type="presParOf" srcId="{EF033DD2-3431-4103-B5FA-B84A4842030B}" destId="{22FB8486-8181-4CCF-9964-6C5F03C09ACB}" srcOrd="1" destOrd="0" presId="urn:microsoft.com/office/officeart/2018/2/layout/IconCircleList"/>
    <dgm:cxn modelId="{67BC3DA0-E60D-42A8-8B04-2DE3FDE7CB38}" type="presParOf" srcId="{EF033DD2-3431-4103-B5FA-B84A4842030B}" destId="{3BE755C0-A687-462B-AD89-C3C98CF1DBAA}" srcOrd="2" destOrd="0" presId="urn:microsoft.com/office/officeart/2018/2/layout/IconCircleList"/>
    <dgm:cxn modelId="{36A75E27-9691-459D-90AD-FFCD1EE1AC84}" type="presParOf" srcId="{EF033DD2-3431-4103-B5FA-B84A4842030B}" destId="{50EDA114-ABD1-4F4C-8085-7671735A7CF4}" srcOrd="3" destOrd="0" presId="urn:microsoft.com/office/officeart/2018/2/layout/IconCircleList"/>
    <dgm:cxn modelId="{E37CD78C-F607-4663-ACE4-FEBCBC5CA12F}" type="presParOf" srcId="{AF1A5A7E-1C48-4FCC-993B-48C10F59754E}" destId="{D7838483-F6CD-43F0-8A0A-642104D08F03}" srcOrd="5" destOrd="0" presId="urn:microsoft.com/office/officeart/2018/2/layout/IconCircleList"/>
    <dgm:cxn modelId="{9A4B2C58-DB40-48AF-AE66-74651D0927CA}" type="presParOf" srcId="{AF1A5A7E-1C48-4FCC-993B-48C10F59754E}" destId="{0F2CEDFC-EB18-45FC-9410-BD635CD7522B}" srcOrd="6" destOrd="0" presId="urn:microsoft.com/office/officeart/2018/2/layout/IconCircleList"/>
    <dgm:cxn modelId="{72C7135D-A4E0-43E3-82FC-3444BE75402C}" type="presParOf" srcId="{0F2CEDFC-EB18-45FC-9410-BD635CD7522B}" destId="{3646FEDE-13B6-4431-A656-5CCA16ECEE8D}" srcOrd="0" destOrd="0" presId="urn:microsoft.com/office/officeart/2018/2/layout/IconCircleList"/>
    <dgm:cxn modelId="{1FCA04D2-90F8-4608-9F04-C0323708D60B}" type="presParOf" srcId="{0F2CEDFC-EB18-45FC-9410-BD635CD7522B}" destId="{094DF637-8420-49A6-88E2-D7B386EE1AD3}" srcOrd="1" destOrd="0" presId="urn:microsoft.com/office/officeart/2018/2/layout/IconCircleList"/>
    <dgm:cxn modelId="{74C60EE9-0F3C-4EAB-A652-381EB06544CB}" type="presParOf" srcId="{0F2CEDFC-EB18-45FC-9410-BD635CD7522B}" destId="{3C94CD1B-B2B9-495B-8A37-0D47238E66E4}" srcOrd="2" destOrd="0" presId="urn:microsoft.com/office/officeart/2018/2/layout/IconCircleList"/>
    <dgm:cxn modelId="{816CD681-CFE2-4178-B89D-26234CF3489F}" type="presParOf" srcId="{0F2CEDFC-EB18-45FC-9410-BD635CD7522B}" destId="{94F09EE5-5BB5-4E7C-8F6B-1AFF0D1C3D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89799C-2AE4-4771-8C6B-38C4D6738848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D3F7AD8-2342-4511-ACA7-57E40A2531AE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Login: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Secure access for users based on roles.</a:t>
          </a:r>
        </a:p>
      </dgm:t>
    </dgm:pt>
    <dgm:pt modelId="{F3F78D13-50B7-4740-A672-A9A011E499FC}" type="parTrans" cxnId="{36BECA99-BFAC-4803-BC87-06CDEE804909}">
      <dgm:prSet/>
      <dgm:spPr/>
      <dgm:t>
        <a:bodyPr/>
        <a:lstStyle/>
        <a:p>
          <a:endParaRPr lang="en-US"/>
        </a:p>
      </dgm:t>
    </dgm:pt>
    <dgm:pt modelId="{1AC7471B-67AA-435D-A575-30F8780F356F}" type="sibTrans" cxnId="{36BECA99-BFAC-4803-BC87-06CDEE804909}">
      <dgm:prSet/>
      <dgm:spPr/>
      <dgm:t>
        <a:bodyPr/>
        <a:lstStyle/>
        <a:p>
          <a:endParaRPr lang="en-US"/>
        </a:p>
      </dgm:t>
    </dgm:pt>
    <dgm:pt modelId="{8E3A726F-C4E3-4B78-9292-077AEC18695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Employee Management: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Add, update, delete, and view employee profiles.</a:t>
          </a:r>
        </a:p>
      </dgm:t>
    </dgm:pt>
    <dgm:pt modelId="{CC3AEDDE-97C7-4A34-ABD5-4C61153FCA94}" type="parTrans" cxnId="{297D5251-DECD-4752-80AE-A914853063F7}">
      <dgm:prSet/>
      <dgm:spPr/>
      <dgm:t>
        <a:bodyPr/>
        <a:lstStyle/>
        <a:p>
          <a:endParaRPr lang="en-US"/>
        </a:p>
      </dgm:t>
    </dgm:pt>
    <dgm:pt modelId="{F3A44EDA-03D4-4CB2-BA90-F2CFAE9C1C03}" type="sibTrans" cxnId="{297D5251-DECD-4752-80AE-A914853063F7}">
      <dgm:prSet/>
      <dgm:spPr/>
      <dgm:t>
        <a:bodyPr/>
        <a:lstStyle/>
        <a:p>
          <a:endParaRPr lang="en-US"/>
        </a:p>
      </dgm:t>
    </dgm:pt>
    <dgm:pt modelId="{3296DA85-F607-486F-9DCF-B4EBC7FD0E8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Salary Management: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Calculate and pay salaries efficiently.</a:t>
          </a:r>
        </a:p>
      </dgm:t>
    </dgm:pt>
    <dgm:pt modelId="{5136FD64-F868-4567-B433-ACE136CD1F7B}" type="parTrans" cxnId="{363CCDCC-C5B9-41C0-9AA5-8EE0FF51ADA6}">
      <dgm:prSet/>
      <dgm:spPr/>
      <dgm:t>
        <a:bodyPr/>
        <a:lstStyle/>
        <a:p>
          <a:endParaRPr lang="en-US"/>
        </a:p>
      </dgm:t>
    </dgm:pt>
    <dgm:pt modelId="{1171BC1B-61C3-4CB0-86A0-2BC0F77522D7}" type="sibTrans" cxnId="{363CCDCC-C5B9-41C0-9AA5-8EE0FF51ADA6}">
      <dgm:prSet/>
      <dgm:spPr/>
      <dgm:t>
        <a:bodyPr/>
        <a:lstStyle/>
        <a:p>
          <a:endParaRPr lang="en-US"/>
        </a:p>
      </dgm:t>
    </dgm:pt>
    <dgm:pt modelId="{F7BE03B9-01F3-4015-AE68-82E17C1A5346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Attendance Tracking: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Automated facial recognition for accuracy.</a:t>
          </a:r>
        </a:p>
      </dgm:t>
    </dgm:pt>
    <dgm:pt modelId="{8DFEF6C8-467A-4CF7-90F7-09E30AF8A57A}" type="parTrans" cxnId="{52C29268-0E23-43C1-BD2B-84D48538B036}">
      <dgm:prSet/>
      <dgm:spPr/>
      <dgm:t>
        <a:bodyPr/>
        <a:lstStyle/>
        <a:p>
          <a:endParaRPr lang="en-US"/>
        </a:p>
      </dgm:t>
    </dgm:pt>
    <dgm:pt modelId="{467B76B8-D4C9-4367-A83D-E76AF60603DF}" type="sibTrans" cxnId="{52C29268-0E23-43C1-BD2B-84D48538B036}">
      <dgm:prSet/>
      <dgm:spPr/>
      <dgm:t>
        <a:bodyPr/>
        <a:lstStyle/>
        <a:p>
          <a:endParaRPr lang="en-US"/>
        </a:p>
      </dgm:t>
    </dgm:pt>
    <dgm:pt modelId="{4633B3FD-CF2E-4B95-A312-94BC44E0D1E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Promotion Management: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Track and update employee career progression.</a:t>
          </a:r>
        </a:p>
      </dgm:t>
    </dgm:pt>
    <dgm:pt modelId="{9FC6E7BD-1D4B-4733-837C-D1FAF5BBA74A}" type="parTrans" cxnId="{4131F435-E0AD-4B43-BAAA-1DD9B0815D41}">
      <dgm:prSet/>
      <dgm:spPr/>
      <dgm:t>
        <a:bodyPr/>
        <a:lstStyle/>
        <a:p>
          <a:endParaRPr lang="en-US"/>
        </a:p>
      </dgm:t>
    </dgm:pt>
    <dgm:pt modelId="{6515213A-7FFD-4BF0-9E73-F0C67AE301E5}" type="sibTrans" cxnId="{4131F435-E0AD-4B43-BAAA-1DD9B0815D41}">
      <dgm:prSet/>
      <dgm:spPr/>
      <dgm:t>
        <a:bodyPr/>
        <a:lstStyle/>
        <a:p>
          <a:endParaRPr lang="en-US"/>
        </a:p>
      </dgm:t>
    </dgm:pt>
    <dgm:pt modelId="{6840507D-2312-4F5D-AEBE-04D3F344041A}" type="pres">
      <dgm:prSet presAssocID="{5489799C-2AE4-4771-8C6B-38C4D6738848}" presName="root" presStyleCnt="0">
        <dgm:presLayoutVars>
          <dgm:dir/>
          <dgm:resizeHandles val="exact"/>
        </dgm:presLayoutVars>
      </dgm:prSet>
      <dgm:spPr/>
    </dgm:pt>
    <dgm:pt modelId="{587AC8BB-CBAC-41D8-8BD1-5619225264A8}" type="pres">
      <dgm:prSet presAssocID="{5489799C-2AE4-4771-8C6B-38C4D6738848}" presName="container" presStyleCnt="0">
        <dgm:presLayoutVars>
          <dgm:dir/>
          <dgm:resizeHandles val="exact"/>
        </dgm:presLayoutVars>
      </dgm:prSet>
      <dgm:spPr/>
    </dgm:pt>
    <dgm:pt modelId="{39DFAB3D-2440-4EE0-96C9-1EDD259942A0}" type="pres">
      <dgm:prSet presAssocID="{6D3F7AD8-2342-4511-ACA7-57E40A2531AE}" presName="compNode" presStyleCnt="0"/>
      <dgm:spPr/>
    </dgm:pt>
    <dgm:pt modelId="{D9014BC5-7732-405E-89BD-0DFF2ABB26B3}" type="pres">
      <dgm:prSet presAssocID="{6D3F7AD8-2342-4511-ACA7-57E40A2531AE}" presName="iconBgRect" presStyleLbl="bgShp" presStyleIdx="0" presStyleCnt="5"/>
      <dgm:spPr>
        <a:solidFill>
          <a:schemeClr val="accent4">
            <a:lumMod val="60000"/>
            <a:lumOff val="40000"/>
          </a:schemeClr>
        </a:solidFill>
        <a:ln>
          <a:noFill/>
        </a:ln>
      </dgm:spPr>
    </dgm:pt>
    <dgm:pt modelId="{31F6B88C-EBF3-4ABB-93CA-9ADA8FAD43BB}" type="pres">
      <dgm:prSet presAssocID="{6D3F7AD8-2342-4511-ACA7-57E40A2531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7EF704-6CC5-4689-B531-B0DB3752BF30}" type="pres">
      <dgm:prSet presAssocID="{6D3F7AD8-2342-4511-ACA7-57E40A2531AE}" presName="spaceRect" presStyleCnt="0"/>
      <dgm:spPr/>
    </dgm:pt>
    <dgm:pt modelId="{059FE88F-A62F-4265-B79D-53573525AA62}" type="pres">
      <dgm:prSet presAssocID="{6D3F7AD8-2342-4511-ACA7-57E40A2531AE}" presName="textRect" presStyleLbl="revTx" presStyleIdx="0" presStyleCnt="5" custScaleX="108217" custScaleY="105029">
        <dgm:presLayoutVars>
          <dgm:chMax val="1"/>
          <dgm:chPref val="1"/>
        </dgm:presLayoutVars>
      </dgm:prSet>
      <dgm:spPr/>
    </dgm:pt>
    <dgm:pt modelId="{BDC8A27A-87B2-4973-9BE6-A4E242ABEA30}" type="pres">
      <dgm:prSet presAssocID="{1AC7471B-67AA-435D-A575-30F8780F356F}" presName="sibTrans" presStyleLbl="sibTrans2D1" presStyleIdx="0" presStyleCnt="0"/>
      <dgm:spPr/>
    </dgm:pt>
    <dgm:pt modelId="{B6DDAF34-90E3-4232-9DAE-4CE95B01BB0A}" type="pres">
      <dgm:prSet presAssocID="{8E3A726F-C4E3-4B78-9292-077AEC18695D}" presName="compNode" presStyleCnt="0"/>
      <dgm:spPr/>
    </dgm:pt>
    <dgm:pt modelId="{8B7AA875-844B-4F8C-B7DD-84C127D38E6D}" type="pres">
      <dgm:prSet presAssocID="{8E3A726F-C4E3-4B78-9292-077AEC18695D}" presName="iconBgRect" presStyleLbl="bgShp" presStyleIdx="1" presStyleCnt="5"/>
      <dgm:spPr>
        <a:solidFill>
          <a:schemeClr val="accent4">
            <a:lumMod val="60000"/>
            <a:lumOff val="40000"/>
          </a:schemeClr>
        </a:solidFill>
      </dgm:spPr>
    </dgm:pt>
    <dgm:pt modelId="{805CB5A1-EE85-4E46-B245-921FB777806E}" type="pres">
      <dgm:prSet presAssocID="{8E3A726F-C4E3-4B78-9292-077AEC1869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8582CE-32E8-4233-B173-94410500F750}" type="pres">
      <dgm:prSet presAssocID="{8E3A726F-C4E3-4B78-9292-077AEC18695D}" presName="spaceRect" presStyleCnt="0"/>
      <dgm:spPr/>
    </dgm:pt>
    <dgm:pt modelId="{53DC9F0A-3424-42D6-B695-892785CDF393}" type="pres">
      <dgm:prSet presAssocID="{8E3A726F-C4E3-4B78-9292-077AEC18695D}" presName="textRect" presStyleLbl="revTx" presStyleIdx="1" presStyleCnt="5" custScaleX="108019" custScaleY="105029">
        <dgm:presLayoutVars>
          <dgm:chMax val="1"/>
          <dgm:chPref val="1"/>
        </dgm:presLayoutVars>
      </dgm:prSet>
      <dgm:spPr/>
    </dgm:pt>
    <dgm:pt modelId="{8850B838-E12B-4F01-ABA5-DE882CABC6E8}" type="pres">
      <dgm:prSet presAssocID="{F3A44EDA-03D4-4CB2-BA90-F2CFAE9C1C03}" presName="sibTrans" presStyleLbl="sibTrans2D1" presStyleIdx="0" presStyleCnt="0"/>
      <dgm:spPr/>
    </dgm:pt>
    <dgm:pt modelId="{AE7E898A-CB69-4135-9A83-ACD06F97A379}" type="pres">
      <dgm:prSet presAssocID="{3296DA85-F607-486F-9DCF-B4EBC7FD0E85}" presName="compNode" presStyleCnt="0"/>
      <dgm:spPr/>
    </dgm:pt>
    <dgm:pt modelId="{0BCA84FF-0AF3-42B5-A6B6-E2EAE231EB9C}" type="pres">
      <dgm:prSet presAssocID="{3296DA85-F607-486F-9DCF-B4EBC7FD0E85}" presName="iconBgRect" presStyleLbl="bgShp" presStyleIdx="2" presStyleCnt="5"/>
      <dgm:spPr>
        <a:solidFill>
          <a:schemeClr val="accent4">
            <a:lumMod val="60000"/>
            <a:lumOff val="40000"/>
          </a:schemeClr>
        </a:solidFill>
      </dgm:spPr>
    </dgm:pt>
    <dgm:pt modelId="{91354B6C-CCCD-4BD9-8AAF-B713B82E409B}" type="pres">
      <dgm:prSet presAssocID="{3296DA85-F607-486F-9DCF-B4EBC7FD0E8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22E0DB5-9141-4DF6-9EA2-7C4E06F4BDDF}" type="pres">
      <dgm:prSet presAssocID="{3296DA85-F607-486F-9DCF-B4EBC7FD0E85}" presName="spaceRect" presStyleCnt="0"/>
      <dgm:spPr/>
    </dgm:pt>
    <dgm:pt modelId="{55D2F747-C110-4897-8C22-9EA51F39675D}" type="pres">
      <dgm:prSet presAssocID="{3296DA85-F607-486F-9DCF-B4EBC7FD0E85}" presName="textRect" presStyleLbl="revTx" presStyleIdx="2" presStyleCnt="5">
        <dgm:presLayoutVars>
          <dgm:chMax val="1"/>
          <dgm:chPref val="1"/>
        </dgm:presLayoutVars>
      </dgm:prSet>
      <dgm:spPr/>
    </dgm:pt>
    <dgm:pt modelId="{E11C5545-3DB4-42B8-BA5D-E20C43619839}" type="pres">
      <dgm:prSet presAssocID="{1171BC1B-61C3-4CB0-86A0-2BC0F77522D7}" presName="sibTrans" presStyleLbl="sibTrans2D1" presStyleIdx="0" presStyleCnt="0"/>
      <dgm:spPr/>
    </dgm:pt>
    <dgm:pt modelId="{C7012276-A6DD-4727-894A-C63CBEF43C1A}" type="pres">
      <dgm:prSet presAssocID="{F7BE03B9-01F3-4015-AE68-82E17C1A5346}" presName="compNode" presStyleCnt="0"/>
      <dgm:spPr/>
    </dgm:pt>
    <dgm:pt modelId="{FCCF9B53-A88E-4EC3-B747-4FAD7B0D5776}" type="pres">
      <dgm:prSet presAssocID="{F7BE03B9-01F3-4015-AE68-82E17C1A5346}" presName="iconBgRect" presStyleLbl="bgShp" presStyleIdx="3" presStyleCnt="5"/>
      <dgm:spPr>
        <a:solidFill>
          <a:schemeClr val="accent4">
            <a:lumMod val="60000"/>
            <a:lumOff val="40000"/>
          </a:schemeClr>
        </a:solidFill>
      </dgm:spPr>
    </dgm:pt>
    <dgm:pt modelId="{F3403260-6ACD-42D8-933E-8E4601C28B16}" type="pres">
      <dgm:prSet presAssocID="{F7BE03B9-01F3-4015-AE68-82E17C1A53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FACEE14-1518-4511-8074-9982B3848EA3}" type="pres">
      <dgm:prSet presAssocID="{F7BE03B9-01F3-4015-AE68-82E17C1A5346}" presName="spaceRect" presStyleCnt="0"/>
      <dgm:spPr/>
    </dgm:pt>
    <dgm:pt modelId="{60B5CBAC-5F29-470A-A91D-4F06726E2685}" type="pres">
      <dgm:prSet presAssocID="{F7BE03B9-01F3-4015-AE68-82E17C1A5346}" presName="textRect" presStyleLbl="revTx" presStyleIdx="3" presStyleCnt="5" custScaleX="109807" custScaleY="109947">
        <dgm:presLayoutVars>
          <dgm:chMax val="1"/>
          <dgm:chPref val="1"/>
        </dgm:presLayoutVars>
      </dgm:prSet>
      <dgm:spPr/>
    </dgm:pt>
    <dgm:pt modelId="{FA39366E-1817-4D74-9B9D-C2307E281F45}" type="pres">
      <dgm:prSet presAssocID="{467B76B8-D4C9-4367-A83D-E76AF60603DF}" presName="sibTrans" presStyleLbl="sibTrans2D1" presStyleIdx="0" presStyleCnt="0"/>
      <dgm:spPr/>
    </dgm:pt>
    <dgm:pt modelId="{0D227382-8FC4-46C0-8A32-96B314C0BF3F}" type="pres">
      <dgm:prSet presAssocID="{4633B3FD-CF2E-4B95-A312-94BC44E0D1E0}" presName="compNode" presStyleCnt="0"/>
      <dgm:spPr/>
    </dgm:pt>
    <dgm:pt modelId="{C6ECD578-9457-4046-B38E-701E0F89C103}" type="pres">
      <dgm:prSet presAssocID="{4633B3FD-CF2E-4B95-A312-94BC44E0D1E0}" presName="iconBgRect" presStyleLbl="bgShp" presStyleIdx="4" presStyleCnt="5"/>
      <dgm:spPr>
        <a:solidFill>
          <a:schemeClr val="accent4">
            <a:lumMod val="60000"/>
            <a:lumOff val="40000"/>
          </a:schemeClr>
        </a:solidFill>
      </dgm:spPr>
    </dgm:pt>
    <dgm:pt modelId="{82927657-AEDF-46D2-A4E5-202B7102851A}" type="pres">
      <dgm:prSet presAssocID="{4633B3FD-CF2E-4B95-A312-94BC44E0D1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E700BDD-642D-49BC-A3F9-C15B0C3BFC3E}" type="pres">
      <dgm:prSet presAssocID="{4633B3FD-CF2E-4B95-A312-94BC44E0D1E0}" presName="spaceRect" presStyleCnt="0"/>
      <dgm:spPr/>
    </dgm:pt>
    <dgm:pt modelId="{3E49CC2E-0B04-4134-BA43-77C7694B4CA3}" type="pres">
      <dgm:prSet presAssocID="{4633B3FD-CF2E-4B95-A312-94BC44E0D1E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DBEB700-7D3E-4F4D-AA39-EDA2987F6D70}" type="presOf" srcId="{F7BE03B9-01F3-4015-AE68-82E17C1A5346}" destId="{60B5CBAC-5F29-470A-A91D-4F06726E2685}" srcOrd="0" destOrd="0" presId="urn:microsoft.com/office/officeart/2018/2/layout/IconCircleList"/>
    <dgm:cxn modelId="{84BD1D0A-2F79-4C93-8A17-FC8CEA930EDC}" type="presOf" srcId="{4633B3FD-CF2E-4B95-A312-94BC44E0D1E0}" destId="{3E49CC2E-0B04-4134-BA43-77C7694B4CA3}" srcOrd="0" destOrd="0" presId="urn:microsoft.com/office/officeart/2018/2/layout/IconCircleList"/>
    <dgm:cxn modelId="{8F77ED15-21F8-4BC5-B696-2E375B891623}" type="presOf" srcId="{3296DA85-F607-486F-9DCF-B4EBC7FD0E85}" destId="{55D2F747-C110-4897-8C22-9EA51F39675D}" srcOrd="0" destOrd="0" presId="urn:microsoft.com/office/officeart/2018/2/layout/IconCircleList"/>
    <dgm:cxn modelId="{4131F435-E0AD-4B43-BAAA-1DD9B0815D41}" srcId="{5489799C-2AE4-4771-8C6B-38C4D6738848}" destId="{4633B3FD-CF2E-4B95-A312-94BC44E0D1E0}" srcOrd="4" destOrd="0" parTransId="{9FC6E7BD-1D4B-4733-837C-D1FAF5BBA74A}" sibTransId="{6515213A-7FFD-4BF0-9E73-F0C67AE301E5}"/>
    <dgm:cxn modelId="{F2365E3E-715F-4DDD-94BF-B539EFFBDBA3}" type="presOf" srcId="{6D3F7AD8-2342-4511-ACA7-57E40A2531AE}" destId="{059FE88F-A62F-4265-B79D-53573525AA62}" srcOrd="0" destOrd="0" presId="urn:microsoft.com/office/officeart/2018/2/layout/IconCircleList"/>
    <dgm:cxn modelId="{C6C9A263-177B-4A51-BB48-D14C1B82ADEA}" type="presOf" srcId="{1AC7471B-67AA-435D-A575-30F8780F356F}" destId="{BDC8A27A-87B2-4973-9BE6-A4E242ABEA30}" srcOrd="0" destOrd="0" presId="urn:microsoft.com/office/officeart/2018/2/layout/IconCircleList"/>
    <dgm:cxn modelId="{52C29268-0E23-43C1-BD2B-84D48538B036}" srcId="{5489799C-2AE4-4771-8C6B-38C4D6738848}" destId="{F7BE03B9-01F3-4015-AE68-82E17C1A5346}" srcOrd="3" destOrd="0" parTransId="{8DFEF6C8-467A-4CF7-90F7-09E30AF8A57A}" sibTransId="{467B76B8-D4C9-4367-A83D-E76AF60603DF}"/>
    <dgm:cxn modelId="{297D5251-DECD-4752-80AE-A914853063F7}" srcId="{5489799C-2AE4-4771-8C6B-38C4D6738848}" destId="{8E3A726F-C4E3-4B78-9292-077AEC18695D}" srcOrd="1" destOrd="0" parTransId="{CC3AEDDE-97C7-4A34-ABD5-4C61153FCA94}" sibTransId="{F3A44EDA-03D4-4CB2-BA90-F2CFAE9C1C03}"/>
    <dgm:cxn modelId="{FA6E327A-14CC-4AA8-A368-16A3281DC45D}" type="presOf" srcId="{F3A44EDA-03D4-4CB2-BA90-F2CFAE9C1C03}" destId="{8850B838-E12B-4F01-ABA5-DE882CABC6E8}" srcOrd="0" destOrd="0" presId="urn:microsoft.com/office/officeart/2018/2/layout/IconCircleList"/>
    <dgm:cxn modelId="{781F1C80-47E4-48C0-9FAA-D810BAE2F531}" type="presOf" srcId="{1171BC1B-61C3-4CB0-86A0-2BC0F77522D7}" destId="{E11C5545-3DB4-42B8-BA5D-E20C43619839}" srcOrd="0" destOrd="0" presId="urn:microsoft.com/office/officeart/2018/2/layout/IconCircleList"/>
    <dgm:cxn modelId="{50EEDF82-B10C-4919-9A26-7C2CC124DE58}" type="presOf" srcId="{467B76B8-D4C9-4367-A83D-E76AF60603DF}" destId="{FA39366E-1817-4D74-9B9D-C2307E281F45}" srcOrd="0" destOrd="0" presId="urn:microsoft.com/office/officeart/2018/2/layout/IconCircleList"/>
    <dgm:cxn modelId="{36BECA99-BFAC-4803-BC87-06CDEE804909}" srcId="{5489799C-2AE4-4771-8C6B-38C4D6738848}" destId="{6D3F7AD8-2342-4511-ACA7-57E40A2531AE}" srcOrd="0" destOrd="0" parTransId="{F3F78D13-50B7-4740-A672-A9A011E499FC}" sibTransId="{1AC7471B-67AA-435D-A575-30F8780F356F}"/>
    <dgm:cxn modelId="{CFB246A8-3478-4C8F-827C-85AFAFA053F7}" type="presOf" srcId="{8E3A726F-C4E3-4B78-9292-077AEC18695D}" destId="{53DC9F0A-3424-42D6-B695-892785CDF393}" srcOrd="0" destOrd="0" presId="urn:microsoft.com/office/officeart/2018/2/layout/IconCircleList"/>
    <dgm:cxn modelId="{1D74EDB4-F38E-43A1-9955-09829B1CD86C}" type="presOf" srcId="{5489799C-2AE4-4771-8C6B-38C4D6738848}" destId="{6840507D-2312-4F5D-AEBE-04D3F344041A}" srcOrd="0" destOrd="0" presId="urn:microsoft.com/office/officeart/2018/2/layout/IconCircleList"/>
    <dgm:cxn modelId="{363CCDCC-C5B9-41C0-9AA5-8EE0FF51ADA6}" srcId="{5489799C-2AE4-4771-8C6B-38C4D6738848}" destId="{3296DA85-F607-486F-9DCF-B4EBC7FD0E85}" srcOrd="2" destOrd="0" parTransId="{5136FD64-F868-4567-B433-ACE136CD1F7B}" sibTransId="{1171BC1B-61C3-4CB0-86A0-2BC0F77522D7}"/>
    <dgm:cxn modelId="{254F806C-76CF-4C21-B8A4-7727BD02760D}" type="presParOf" srcId="{6840507D-2312-4F5D-AEBE-04D3F344041A}" destId="{587AC8BB-CBAC-41D8-8BD1-5619225264A8}" srcOrd="0" destOrd="0" presId="urn:microsoft.com/office/officeart/2018/2/layout/IconCircleList"/>
    <dgm:cxn modelId="{119F7403-47DA-4808-95AA-39DF245F74CC}" type="presParOf" srcId="{587AC8BB-CBAC-41D8-8BD1-5619225264A8}" destId="{39DFAB3D-2440-4EE0-96C9-1EDD259942A0}" srcOrd="0" destOrd="0" presId="urn:microsoft.com/office/officeart/2018/2/layout/IconCircleList"/>
    <dgm:cxn modelId="{A5B361BA-7C57-41C4-A555-21E9FD8FAC3B}" type="presParOf" srcId="{39DFAB3D-2440-4EE0-96C9-1EDD259942A0}" destId="{D9014BC5-7732-405E-89BD-0DFF2ABB26B3}" srcOrd="0" destOrd="0" presId="urn:microsoft.com/office/officeart/2018/2/layout/IconCircleList"/>
    <dgm:cxn modelId="{6F4D0BC9-F689-4888-9F96-92E1DD02EEBA}" type="presParOf" srcId="{39DFAB3D-2440-4EE0-96C9-1EDD259942A0}" destId="{31F6B88C-EBF3-4ABB-93CA-9ADA8FAD43BB}" srcOrd="1" destOrd="0" presId="urn:microsoft.com/office/officeart/2018/2/layout/IconCircleList"/>
    <dgm:cxn modelId="{E0B91C78-2BDB-4D35-B95B-32362B268B39}" type="presParOf" srcId="{39DFAB3D-2440-4EE0-96C9-1EDD259942A0}" destId="{947EF704-6CC5-4689-B531-B0DB3752BF30}" srcOrd="2" destOrd="0" presId="urn:microsoft.com/office/officeart/2018/2/layout/IconCircleList"/>
    <dgm:cxn modelId="{E785F576-F47E-4959-AF14-3AE40001D5A1}" type="presParOf" srcId="{39DFAB3D-2440-4EE0-96C9-1EDD259942A0}" destId="{059FE88F-A62F-4265-B79D-53573525AA62}" srcOrd="3" destOrd="0" presId="urn:microsoft.com/office/officeart/2018/2/layout/IconCircleList"/>
    <dgm:cxn modelId="{F9BD619A-F57B-461E-8E17-24D874318B47}" type="presParOf" srcId="{587AC8BB-CBAC-41D8-8BD1-5619225264A8}" destId="{BDC8A27A-87B2-4973-9BE6-A4E242ABEA30}" srcOrd="1" destOrd="0" presId="urn:microsoft.com/office/officeart/2018/2/layout/IconCircleList"/>
    <dgm:cxn modelId="{A6CD1ADF-AD4F-4DCF-ACB1-F7CCB6E23189}" type="presParOf" srcId="{587AC8BB-CBAC-41D8-8BD1-5619225264A8}" destId="{B6DDAF34-90E3-4232-9DAE-4CE95B01BB0A}" srcOrd="2" destOrd="0" presId="urn:microsoft.com/office/officeart/2018/2/layout/IconCircleList"/>
    <dgm:cxn modelId="{74E5006C-1CD2-43E2-9AC2-E8A3088C80EC}" type="presParOf" srcId="{B6DDAF34-90E3-4232-9DAE-4CE95B01BB0A}" destId="{8B7AA875-844B-4F8C-B7DD-84C127D38E6D}" srcOrd="0" destOrd="0" presId="urn:microsoft.com/office/officeart/2018/2/layout/IconCircleList"/>
    <dgm:cxn modelId="{86E3B155-4C84-4D84-AC88-920D7D076A44}" type="presParOf" srcId="{B6DDAF34-90E3-4232-9DAE-4CE95B01BB0A}" destId="{805CB5A1-EE85-4E46-B245-921FB777806E}" srcOrd="1" destOrd="0" presId="urn:microsoft.com/office/officeart/2018/2/layout/IconCircleList"/>
    <dgm:cxn modelId="{161BC54B-7070-4B17-A2D5-D7C5D3E31052}" type="presParOf" srcId="{B6DDAF34-90E3-4232-9DAE-4CE95B01BB0A}" destId="{058582CE-32E8-4233-B173-94410500F750}" srcOrd="2" destOrd="0" presId="urn:microsoft.com/office/officeart/2018/2/layout/IconCircleList"/>
    <dgm:cxn modelId="{5C87F614-AEB6-4CDD-AB09-003122D08F1F}" type="presParOf" srcId="{B6DDAF34-90E3-4232-9DAE-4CE95B01BB0A}" destId="{53DC9F0A-3424-42D6-B695-892785CDF393}" srcOrd="3" destOrd="0" presId="urn:microsoft.com/office/officeart/2018/2/layout/IconCircleList"/>
    <dgm:cxn modelId="{76703DC7-EDDD-4C1E-8C63-B0086E2A9F8C}" type="presParOf" srcId="{587AC8BB-CBAC-41D8-8BD1-5619225264A8}" destId="{8850B838-E12B-4F01-ABA5-DE882CABC6E8}" srcOrd="3" destOrd="0" presId="urn:microsoft.com/office/officeart/2018/2/layout/IconCircleList"/>
    <dgm:cxn modelId="{08EBC59D-2A13-4673-B87F-5007038C507D}" type="presParOf" srcId="{587AC8BB-CBAC-41D8-8BD1-5619225264A8}" destId="{AE7E898A-CB69-4135-9A83-ACD06F97A379}" srcOrd="4" destOrd="0" presId="urn:microsoft.com/office/officeart/2018/2/layout/IconCircleList"/>
    <dgm:cxn modelId="{961008C6-5364-4CFB-B3AC-792C825A8260}" type="presParOf" srcId="{AE7E898A-CB69-4135-9A83-ACD06F97A379}" destId="{0BCA84FF-0AF3-42B5-A6B6-E2EAE231EB9C}" srcOrd="0" destOrd="0" presId="urn:microsoft.com/office/officeart/2018/2/layout/IconCircleList"/>
    <dgm:cxn modelId="{AF748799-2E5F-4004-BDFC-E81CB44B4CFA}" type="presParOf" srcId="{AE7E898A-CB69-4135-9A83-ACD06F97A379}" destId="{91354B6C-CCCD-4BD9-8AAF-B713B82E409B}" srcOrd="1" destOrd="0" presId="urn:microsoft.com/office/officeart/2018/2/layout/IconCircleList"/>
    <dgm:cxn modelId="{01C04B7D-685A-4AA4-BD48-7C69A11454E1}" type="presParOf" srcId="{AE7E898A-CB69-4135-9A83-ACD06F97A379}" destId="{422E0DB5-9141-4DF6-9EA2-7C4E06F4BDDF}" srcOrd="2" destOrd="0" presId="urn:microsoft.com/office/officeart/2018/2/layout/IconCircleList"/>
    <dgm:cxn modelId="{F5592FAB-D59D-48BB-B75C-109EAF826AD4}" type="presParOf" srcId="{AE7E898A-CB69-4135-9A83-ACD06F97A379}" destId="{55D2F747-C110-4897-8C22-9EA51F39675D}" srcOrd="3" destOrd="0" presId="urn:microsoft.com/office/officeart/2018/2/layout/IconCircleList"/>
    <dgm:cxn modelId="{C4E467D7-830B-4BCC-B353-44AD86FD0F4D}" type="presParOf" srcId="{587AC8BB-CBAC-41D8-8BD1-5619225264A8}" destId="{E11C5545-3DB4-42B8-BA5D-E20C43619839}" srcOrd="5" destOrd="0" presId="urn:microsoft.com/office/officeart/2018/2/layout/IconCircleList"/>
    <dgm:cxn modelId="{E902386B-0407-4500-AE69-AD6677CF6A0E}" type="presParOf" srcId="{587AC8BB-CBAC-41D8-8BD1-5619225264A8}" destId="{C7012276-A6DD-4727-894A-C63CBEF43C1A}" srcOrd="6" destOrd="0" presId="urn:microsoft.com/office/officeart/2018/2/layout/IconCircleList"/>
    <dgm:cxn modelId="{FFF528A2-966E-4F79-8153-837659962BDF}" type="presParOf" srcId="{C7012276-A6DD-4727-894A-C63CBEF43C1A}" destId="{FCCF9B53-A88E-4EC3-B747-4FAD7B0D5776}" srcOrd="0" destOrd="0" presId="urn:microsoft.com/office/officeart/2018/2/layout/IconCircleList"/>
    <dgm:cxn modelId="{33A95570-BE1B-43FA-B3F8-89D97FDFA47C}" type="presParOf" srcId="{C7012276-A6DD-4727-894A-C63CBEF43C1A}" destId="{F3403260-6ACD-42D8-933E-8E4601C28B16}" srcOrd="1" destOrd="0" presId="urn:microsoft.com/office/officeart/2018/2/layout/IconCircleList"/>
    <dgm:cxn modelId="{EB7FFA66-24B8-4508-8AE0-5881E874BC10}" type="presParOf" srcId="{C7012276-A6DD-4727-894A-C63CBEF43C1A}" destId="{5FACEE14-1518-4511-8074-9982B3848EA3}" srcOrd="2" destOrd="0" presId="urn:microsoft.com/office/officeart/2018/2/layout/IconCircleList"/>
    <dgm:cxn modelId="{1A43BDB9-146D-4558-ACC2-1B2198BF8631}" type="presParOf" srcId="{C7012276-A6DD-4727-894A-C63CBEF43C1A}" destId="{60B5CBAC-5F29-470A-A91D-4F06726E2685}" srcOrd="3" destOrd="0" presId="urn:microsoft.com/office/officeart/2018/2/layout/IconCircleList"/>
    <dgm:cxn modelId="{F1CD1200-45C6-47C7-AC37-21DDD6006BA1}" type="presParOf" srcId="{587AC8BB-CBAC-41D8-8BD1-5619225264A8}" destId="{FA39366E-1817-4D74-9B9D-C2307E281F45}" srcOrd="7" destOrd="0" presId="urn:microsoft.com/office/officeart/2018/2/layout/IconCircleList"/>
    <dgm:cxn modelId="{447C6F0F-1561-4AD7-B0FD-168281C44DC4}" type="presParOf" srcId="{587AC8BB-CBAC-41D8-8BD1-5619225264A8}" destId="{0D227382-8FC4-46C0-8A32-96B314C0BF3F}" srcOrd="8" destOrd="0" presId="urn:microsoft.com/office/officeart/2018/2/layout/IconCircleList"/>
    <dgm:cxn modelId="{5EF19B76-9DE2-498D-BFBD-59E41DF02ECC}" type="presParOf" srcId="{0D227382-8FC4-46C0-8A32-96B314C0BF3F}" destId="{C6ECD578-9457-4046-B38E-701E0F89C103}" srcOrd="0" destOrd="0" presId="urn:microsoft.com/office/officeart/2018/2/layout/IconCircleList"/>
    <dgm:cxn modelId="{0C91308A-A3ED-4D61-A82C-BE331089E6BD}" type="presParOf" srcId="{0D227382-8FC4-46C0-8A32-96B314C0BF3F}" destId="{82927657-AEDF-46D2-A4E5-202B7102851A}" srcOrd="1" destOrd="0" presId="urn:microsoft.com/office/officeart/2018/2/layout/IconCircleList"/>
    <dgm:cxn modelId="{CDF0855B-96C3-4AB6-BED4-0B6C4154F531}" type="presParOf" srcId="{0D227382-8FC4-46C0-8A32-96B314C0BF3F}" destId="{8E700BDD-642D-49BC-A3F9-C15B0C3BFC3E}" srcOrd="2" destOrd="0" presId="urn:microsoft.com/office/officeart/2018/2/layout/IconCircleList"/>
    <dgm:cxn modelId="{85BD1E82-454D-47FE-A486-0E01043FD3CA}" type="presParOf" srcId="{0D227382-8FC4-46C0-8A32-96B314C0BF3F}" destId="{3E49CC2E-0B04-4134-BA43-77C7694B4C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16B73A-D280-4ACD-8EA1-460B8164262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B6FD5D-BD81-4DE9-94BF-10231D56F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 Used</a:t>
          </a:r>
          <a:r>
            <a:rPr lang="en-US" b="1" i="0" baseline="0" dirty="0"/>
            <a:t>:</a:t>
          </a:r>
          <a:endParaRPr lang="en-US" dirty="0"/>
        </a:p>
      </dgm:t>
    </dgm:pt>
    <dgm:pt modelId="{CA46B763-E1DA-4E0D-B8C6-B05D6B8425FA}" type="parTrans" cxnId="{9904616C-C877-4F45-B7CD-1CA3C95428E5}">
      <dgm:prSet/>
      <dgm:spPr/>
      <dgm:t>
        <a:bodyPr/>
        <a:lstStyle/>
        <a:p>
          <a:endParaRPr lang="en-US"/>
        </a:p>
      </dgm:t>
    </dgm:pt>
    <dgm:pt modelId="{DE0FF5AF-2D2F-48EB-93A3-626ADA4B3065}" type="sibTrans" cxnId="{9904616C-C877-4F45-B7CD-1CA3C95428E5}">
      <dgm:prSet/>
      <dgm:spPr/>
      <dgm:t>
        <a:bodyPr/>
        <a:lstStyle/>
        <a:p>
          <a:endParaRPr lang="en-US"/>
        </a:p>
      </dgm:t>
    </dgm:pt>
    <dgm:pt modelId="{5AB4DEDF-6C85-4F64-A4FA-FB9B11DF7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Python, OpenCV, </a:t>
          </a:r>
          <a:r>
            <a:rPr lang="en-US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face_recognition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library</a:t>
          </a:r>
          <a:r>
            <a:rPr lang="en-US" b="0" i="0" baseline="0" dirty="0"/>
            <a:t>.</a:t>
          </a:r>
          <a:endParaRPr lang="en-US" dirty="0"/>
        </a:p>
      </dgm:t>
    </dgm:pt>
    <dgm:pt modelId="{58CFDCB8-4A81-424A-AD8B-5C5BE2F69C54}" type="parTrans" cxnId="{E3D537A6-26C0-402D-BA5D-B0C8C3E2E4C2}">
      <dgm:prSet/>
      <dgm:spPr/>
      <dgm:t>
        <a:bodyPr/>
        <a:lstStyle/>
        <a:p>
          <a:endParaRPr lang="en-US"/>
        </a:p>
      </dgm:t>
    </dgm:pt>
    <dgm:pt modelId="{3ADA2CFB-CFD1-4261-B27D-D623DD1B18A2}" type="sibTrans" cxnId="{E3D537A6-26C0-402D-BA5D-B0C8C3E2E4C2}">
      <dgm:prSet/>
      <dgm:spPr/>
      <dgm:t>
        <a:bodyPr/>
        <a:lstStyle/>
        <a:p>
          <a:endParaRPr lang="en-US"/>
        </a:p>
      </dgm:t>
    </dgm:pt>
    <dgm:pt modelId="{EA016E0D-4727-4CBC-BD4D-C81BE0312533}" type="pres">
      <dgm:prSet presAssocID="{D816B73A-D280-4ACD-8EA1-460B81642622}" presName="root" presStyleCnt="0">
        <dgm:presLayoutVars>
          <dgm:dir/>
          <dgm:resizeHandles val="exact"/>
        </dgm:presLayoutVars>
      </dgm:prSet>
      <dgm:spPr/>
    </dgm:pt>
    <dgm:pt modelId="{88881026-A40F-46FE-A2BF-9CE44E10266B}" type="pres">
      <dgm:prSet presAssocID="{55B6FD5D-BD81-4DE9-94BF-10231D56FC61}" presName="compNode" presStyleCnt="0"/>
      <dgm:spPr/>
    </dgm:pt>
    <dgm:pt modelId="{A64ABCBB-4657-4E43-8DB4-2B769FAB9963}" type="pres">
      <dgm:prSet presAssocID="{55B6FD5D-BD81-4DE9-94BF-10231D56FC61}" presName="bgRect" presStyleLbl="bgShp" presStyleIdx="0" presStyleCnt="2" custScaleY="97339"/>
      <dgm:spPr>
        <a:solidFill>
          <a:schemeClr val="accent5">
            <a:lumMod val="20000"/>
            <a:lumOff val="80000"/>
          </a:schemeClr>
        </a:solidFill>
      </dgm:spPr>
    </dgm:pt>
    <dgm:pt modelId="{A6707910-BF05-4F44-901F-B0723551201E}" type="pres">
      <dgm:prSet presAssocID="{55B6FD5D-BD81-4DE9-94BF-10231D56FC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E665B94-B963-43E4-9BFD-91556C70EAB8}" type="pres">
      <dgm:prSet presAssocID="{55B6FD5D-BD81-4DE9-94BF-10231D56FC61}" presName="spaceRect" presStyleCnt="0"/>
      <dgm:spPr/>
    </dgm:pt>
    <dgm:pt modelId="{5E59D504-EE7F-4DD1-9D3A-1DF7013CF6DE}" type="pres">
      <dgm:prSet presAssocID="{55B6FD5D-BD81-4DE9-94BF-10231D56FC61}" presName="parTx" presStyleLbl="revTx" presStyleIdx="0" presStyleCnt="2">
        <dgm:presLayoutVars>
          <dgm:chMax val="0"/>
          <dgm:chPref val="0"/>
        </dgm:presLayoutVars>
      </dgm:prSet>
      <dgm:spPr/>
    </dgm:pt>
    <dgm:pt modelId="{8BA6ECFC-C675-4D3F-9C51-CDA3DDDCF6AE}" type="pres">
      <dgm:prSet presAssocID="{DE0FF5AF-2D2F-48EB-93A3-626ADA4B3065}" presName="sibTrans" presStyleCnt="0"/>
      <dgm:spPr/>
    </dgm:pt>
    <dgm:pt modelId="{98D1C537-82BF-4B8A-B09E-3C19F72AB991}" type="pres">
      <dgm:prSet presAssocID="{5AB4DEDF-6C85-4F64-A4FA-FB9B11DF700F}" presName="compNode" presStyleCnt="0"/>
      <dgm:spPr/>
    </dgm:pt>
    <dgm:pt modelId="{BDA5C5F8-66D3-4237-996E-81F099B62661}" type="pres">
      <dgm:prSet presAssocID="{5AB4DEDF-6C85-4F64-A4FA-FB9B11DF700F}" presName="bgRect" presStyleLbl="bgShp" presStyleIdx="1" presStyleCnt="2" custScaleY="116213"/>
      <dgm:spPr>
        <a:solidFill>
          <a:schemeClr val="accent5">
            <a:lumMod val="20000"/>
            <a:lumOff val="80000"/>
          </a:schemeClr>
        </a:solidFill>
      </dgm:spPr>
    </dgm:pt>
    <dgm:pt modelId="{DD54BF64-FD3F-4826-B2D9-08E01CC94EFF}" type="pres">
      <dgm:prSet presAssocID="{5AB4DEDF-6C85-4F64-A4FA-FB9B11DF70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3D1CFD5-FFB6-4BC8-B1F4-24EFD3613B1E}" type="pres">
      <dgm:prSet presAssocID="{5AB4DEDF-6C85-4F64-A4FA-FB9B11DF700F}" presName="spaceRect" presStyleCnt="0"/>
      <dgm:spPr/>
    </dgm:pt>
    <dgm:pt modelId="{EC284C68-32AE-4CFB-9DE2-8D4B621B6EC1}" type="pres">
      <dgm:prSet presAssocID="{5AB4DEDF-6C85-4F64-A4FA-FB9B11DF700F}" presName="parTx" presStyleLbl="revTx" presStyleIdx="1" presStyleCnt="2" custScaleY="137941">
        <dgm:presLayoutVars>
          <dgm:chMax val="0"/>
          <dgm:chPref val="0"/>
        </dgm:presLayoutVars>
      </dgm:prSet>
      <dgm:spPr/>
    </dgm:pt>
  </dgm:ptLst>
  <dgm:cxnLst>
    <dgm:cxn modelId="{B45BA318-F258-47C3-953A-9EA14BD0B62A}" type="presOf" srcId="{55B6FD5D-BD81-4DE9-94BF-10231D56FC61}" destId="{5E59D504-EE7F-4DD1-9D3A-1DF7013CF6DE}" srcOrd="0" destOrd="0" presId="urn:microsoft.com/office/officeart/2018/2/layout/IconVerticalSolidList"/>
    <dgm:cxn modelId="{9904616C-C877-4F45-B7CD-1CA3C95428E5}" srcId="{D816B73A-D280-4ACD-8EA1-460B81642622}" destId="{55B6FD5D-BD81-4DE9-94BF-10231D56FC61}" srcOrd="0" destOrd="0" parTransId="{CA46B763-E1DA-4E0D-B8C6-B05D6B8425FA}" sibTransId="{DE0FF5AF-2D2F-48EB-93A3-626ADA4B3065}"/>
    <dgm:cxn modelId="{E3D537A6-26C0-402D-BA5D-B0C8C3E2E4C2}" srcId="{D816B73A-D280-4ACD-8EA1-460B81642622}" destId="{5AB4DEDF-6C85-4F64-A4FA-FB9B11DF700F}" srcOrd="1" destOrd="0" parTransId="{58CFDCB8-4A81-424A-AD8B-5C5BE2F69C54}" sibTransId="{3ADA2CFB-CFD1-4261-B27D-D623DD1B18A2}"/>
    <dgm:cxn modelId="{A270A8CA-BF0F-47F8-828E-1A55324E4454}" type="presOf" srcId="{D816B73A-D280-4ACD-8EA1-460B81642622}" destId="{EA016E0D-4727-4CBC-BD4D-C81BE0312533}" srcOrd="0" destOrd="0" presId="urn:microsoft.com/office/officeart/2018/2/layout/IconVerticalSolidList"/>
    <dgm:cxn modelId="{1B7745FF-9EF9-4A80-9A44-F0593AF5C0E1}" type="presOf" srcId="{5AB4DEDF-6C85-4F64-A4FA-FB9B11DF700F}" destId="{EC284C68-32AE-4CFB-9DE2-8D4B621B6EC1}" srcOrd="0" destOrd="0" presId="urn:microsoft.com/office/officeart/2018/2/layout/IconVerticalSolidList"/>
    <dgm:cxn modelId="{8507D8E1-3232-40D4-BE83-B30BDFE6629D}" type="presParOf" srcId="{EA016E0D-4727-4CBC-BD4D-C81BE0312533}" destId="{88881026-A40F-46FE-A2BF-9CE44E10266B}" srcOrd="0" destOrd="0" presId="urn:microsoft.com/office/officeart/2018/2/layout/IconVerticalSolidList"/>
    <dgm:cxn modelId="{9C918625-A1F1-41BE-A4A6-AA577D536BA6}" type="presParOf" srcId="{88881026-A40F-46FE-A2BF-9CE44E10266B}" destId="{A64ABCBB-4657-4E43-8DB4-2B769FAB9963}" srcOrd="0" destOrd="0" presId="urn:microsoft.com/office/officeart/2018/2/layout/IconVerticalSolidList"/>
    <dgm:cxn modelId="{77034FC6-3FD1-4FA2-BA78-D12896A950C8}" type="presParOf" srcId="{88881026-A40F-46FE-A2BF-9CE44E10266B}" destId="{A6707910-BF05-4F44-901F-B0723551201E}" srcOrd="1" destOrd="0" presId="urn:microsoft.com/office/officeart/2018/2/layout/IconVerticalSolidList"/>
    <dgm:cxn modelId="{3F26BE3F-A5C5-4CDB-9D4F-BE0C8033353C}" type="presParOf" srcId="{88881026-A40F-46FE-A2BF-9CE44E10266B}" destId="{1E665B94-B963-43E4-9BFD-91556C70EAB8}" srcOrd="2" destOrd="0" presId="urn:microsoft.com/office/officeart/2018/2/layout/IconVerticalSolidList"/>
    <dgm:cxn modelId="{66CCA20B-A647-4498-87A1-B8EC78EFC892}" type="presParOf" srcId="{88881026-A40F-46FE-A2BF-9CE44E10266B}" destId="{5E59D504-EE7F-4DD1-9D3A-1DF7013CF6DE}" srcOrd="3" destOrd="0" presId="urn:microsoft.com/office/officeart/2018/2/layout/IconVerticalSolidList"/>
    <dgm:cxn modelId="{6A5513F6-2A12-43DA-B10D-0C536FE1DDF4}" type="presParOf" srcId="{EA016E0D-4727-4CBC-BD4D-C81BE0312533}" destId="{8BA6ECFC-C675-4D3F-9C51-CDA3DDDCF6AE}" srcOrd="1" destOrd="0" presId="urn:microsoft.com/office/officeart/2018/2/layout/IconVerticalSolidList"/>
    <dgm:cxn modelId="{DBF5FA97-FA33-475B-B4C8-AE50019094D8}" type="presParOf" srcId="{EA016E0D-4727-4CBC-BD4D-C81BE0312533}" destId="{98D1C537-82BF-4B8A-B09E-3C19F72AB991}" srcOrd="2" destOrd="0" presId="urn:microsoft.com/office/officeart/2018/2/layout/IconVerticalSolidList"/>
    <dgm:cxn modelId="{CB2FB1C7-4FA7-42CD-8474-568F8B881A56}" type="presParOf" srcId="{98D1C537-82BF-4B8A-B09E-3C19F72AB991}" destId="{BDA5C5F8-66D3-4237-996E-81F099B62661}" srcOrd="0" destOrd="0" presId="urn:microsoft.com/office/officeart/2018/2/layout/IconVerticalSolidList"/>
    <dgm:cxn modelId="{07B9A1F0-856A-4E19-9533-E99D1118FFE3}" type="presParOf" srcId="{98D1C537-82BF-4B8A-B09E-3C19F72AB991}" destId="{DD54BF64-FD3F-4826-B2D9-08E01CC94EFF}" srcOrd="1" destOrd="0" presId="urn:microsoft.com/office/officeart/2018/2/layout/IconVerticalSolidList"/>
    <dgm:cxn modelId="{EF911353-4393-4041-AC9D-03E73B7D2418}" type="presParOf" srcId="{98D1C537-82BF-4B8A-B09E-3C19F72AB991}" destId="{23D1CFD5-FFB6-4BC8-B1F4-24EFD3613B1E}" srcOrd="2" destOrd="0" presId="urn:microsoft.com/office/officeart/2018/2/layout/IconVerticalSolidList"/>
    <dgm:cxn modelId="{6028E646-72C6-429F-85A8-389FFB0CCBC3}" type="presParOf" srcId="{98D1C537-82BF-4B8A-B09E-3C19F72AB991}" destId="{EC284C68-32AE-4CFB-9DE2-8D4B621B6E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F1DDC-6DDC-4F39-B4D2-EB8CA05B65E2}">
      <dsp:nvSpPr>
        <dsp:cNvPr id="0" name=""/>
        <dsp:cNvSpPr/>
      </dsp:nvSpPr>
      <dsp:spPr>
        <a:xfrm>
          <a:off x="275773" y="355982"/>
          <a:ext cx="1368657" cy="136865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8CB08-ECEC-4D1D-ABCB-50F935BD2342}">
      <dsp:nvSpPr>
        <dsp:cNvPr id="0" name=""/>
        <dsp:cNvSpPr/>
      </dsp:nvSpPr>
      <dsp:spPr>
        <a:xfrm>
          <a:off x="563191" y="643400"/>
          <a:ext cx="793821" cy="793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B3AB5-BBC3-4DA3-9344-D1A6A5C67B85}">
      <dsp:nvSpPr>
        <dsp:cNvPr id="0" name=""/>
        <dsp:cNvSpPr/>
      </dsp:nvSpPr>
      <dsp:spPr>
        <a:xfrm>
          <a:off x="1937714" y="355982"/>
          <a:ext cx="3226120" cy="1368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attendance tracking with AI.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37714" y="355982"/>
        <a:ext cx="3226120" cy="1368657"/>
      </dsp:txXfrm>
    </dsp:sp>
    <dsp:sp modelId="{934CD3F9-465C-4B13-9190-FD33A455DCDB}">
      <dsp:nvSpPr>
        <dsp:cNvPr id="0" name=""/>
        <dsp:cNvSpPr/>
      </dsp:nvSpPr>
      <dsp:spPr>
        <a:xfrm>
          <a:off x="5725961" y="355982"/>
          <a:ext cx="1368657" cy="136865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AA560-2D30-4BB8-A51F-01AAC6276CBB}">
      <dsp:nvSpPr>
        <dsp:cNvPr id="0" name=""/>
        <dsp:cNvSpPr/>
      </dsp:nvSpPr>
      <dsp:spPr>
        <a:xfrm>
          <a:off x="6013379" y="643400"/>
          <a:ext cx="793821" cy="793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F3915-4C58-4AB5-B3A0-CE278BD281C6}">
      <dsp:nvSpPr>
        <dsp:cNvPr id="0" name=""/>
        <dsp:cNvSpPr/>
      </dsp:nvSpPr>
      <dsp:spPr>
        <a:xfrm>
          <a:off x="7387902" y="355982"/>
          <a:ext cx="3226120" cy="1368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 HR processes such as salary and promotion management</a:t>
          </a:r>
          <a:r>
            <a:rPr lang="en-US" sz="2400" b="0" kern="1200" dirty="0"/>
            <a:t>.</a:t>
          </a:r>
          <a:endParaRPr lang="en-US" sz="2400" kern="1200" dirty="0"/>
        </a:p>
      </dsp:txBody>
      <dsp:txXfrm>
        <a:off x="7387902" y="355982"/>
        <a:ext cx="3226120" cy="1368657"/>
      </dsp:txXfrm>
    </dsp:sp>
    <dsp:sp modelId="{26FE9CD8-9C51-45A3-825A-AB1D06FB95A6}">
      <dsp:nvSpPr>
        <dsp:cNvPr id="0" name=""/>
        <dsp:cNvSpPr/>
      </dsp:nvSpPr>
      <dsp:spPr>
        <a:xfrm>
          <a:off x="275773" y="2431117"/>
          <a:ext cx="1368657" cy="136865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B8486-8181-4CCF-9964-6C5F03C09ACB}">
      <dsp:nvSpPr>
        <dsp:cNvPr id="0" name=""/>
        <dsp:cNvSpPr/>
      </dsp:nvSpPr>
      <dsp:spPr>
        <a:xfrm>
          <a:off x="563191" y="2718535"/>
          <a:ext cx="793821" cy="793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DA114-ABD1-4F4C-8085-7671735A7CF4}">
      <dsp:nvSpPr>
        <dsp:cNvPr id="0" name=""/>
        <dsp:cNvSpPr/>
      </dsp:nvSpPr>
      <dsp:spPr>
        <a:xfrm>
          <a:off x="1937714" y="2431117"/>
          <a:ext cx="3226120" cy="1368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scalable, secure solution for growing organizations.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37714" y="2431117"/>
        <a:ext cx="3226120" cy="1368657"/>
      </dsp:txXfrm>
    </dsp:sp>
    <dsp:sp modelId="{3646FEDE-13B6-4431-A656-5CCA16ECEE8D}">
      <dsp:nvSpPr>
        <dsp:cNvPr id="0" name=""/>
        <dsp:cNvSpPr/>
      </dsp:nvSpPr>
      <dsp:spPr>
        <a:xfrm>
          <a:off x="5725961" y="2431117"/>
          <a:ext cx="1368657" cy="136865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DF637-8420-49A6-88E2-D7B386EE1AD3}">
      <dsp:nvSpPr>
        <dsp:cNvPr id="0" name=""/>
        <dsp:cNvSpPr/>
      </dsp:nvSpPr>
      <dsp:spPr>
        <a:xfrm>
          <a:off x="6013379" y="2718535"/>
          <a:ext cx="793821" cy="7938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09EE5-5BB5-4E7C-8F6B-1AFF0D1C3D26}">
      <dsp:nvSpPr>
        <dsp:cNvPr id="0" name=""/>
        <dsp:cNvSpPr/>
      </dsp:nvSpPr>
      <dsp:spPr>
        <a:xfrm>
          <a:off x="7387902" y="2431117"/>
          <a:ext cx="3226120" cy="1368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 transparent and reliable employee data management.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87902" y="2431117"/>
        <a:ext cx="3226120" cy="1368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14BC5-7732-405E-89BD-0DFF2ABB26B3}">
      <dsp:nvSpPr>
        <dsp:cNvPr id="0" name=""/>
        <dsp:cNvSpPr/>
      </dsp:nvSpPr>
      <dsp:spPr>
        <a:xfrm>
          <a:off x="107072" y="836291"/>
          <a:ext cx="910342" cy="91034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6B88C-EBF3-4ABB-93CA-9ADA8FAD43BB}">
      <dsp:nvSpPr>
        <dsp:cNvPr id="0" name=""/>
        <dsp:cNvSpPr/>
      </dsp:nvSpPr>
      <dsp:spPr>
        <a:xfrm>
          <a:off x="298244" y="1027463"/>
          <a:ext cx="527998" cy="527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FE88F-A62F-4265-B79D-53573525AA62}">
      <dsp:nvSpPr>
        <dsp:cNvPr id="0" name=""/>
        <dsp:cNvSpPr/>
      </dsp:nvSpPr>
      <dsp:spPr>
        <a:xfrm>
          <a:off x="1124327" y="813400"/>
          <a:ext cx="2322129" cy="9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Login: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Secure access for users based on roles.</a:t>
          </a:r>
        </a:p>
      </dsp:txBody>
      <dsp:txXfrm>
        <a:off x="1124327" y="813400"/>
        <a:ext cx="2322129" cy="956124"/>
      </dsp:txXfrm>
    </dsp:sp>
    <dsp:sp modelId="{8B7AA875-844B-4F8C-B7DD-84C127D38E6D}">
      <dsp:nvSpPr>
        <dsp:cNvPr id="0" name=""/>
        <dsp:cNvSpPr/>
      </dsp:nvSpPr>
      <dsp:spPr>
        <a:xfrm>
          <a:off x="3820347" y="836291"/>
          <a:ext cx="910342" cy="91034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CB5A1-EE85-4E46-B245-921FB777806E}">
      <dsp:nvSpPr>
        <dsp:cNvPr id="0" name=""/>
        <dsp:cNvSpPr/>
      </dsp:nvSpPr>
      <dsp:spPr>
        <a:xfrm>
          <a:off x="4011519" y="1027463"/>
          <a:ext cx="527998" cy="527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C9F0A-3424-42D6-B695-892785CDF393}">
      <dsp:nvSpPr>
        <dsp:cNvPr id="0" name=""/>
        <dsp:cNvSpPr/>
      </dsp:nvSpPr>
      <dsp:spPr>
        <a:xfrm>
          <a:off x="4839728" y="813400"/>
          <a:ext cx="2317880" cy="9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Employee Management: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Add, update, delete, and view employee profiles.</a:t>
          </a:r>
        </a:p>
      </dsp:txBody>
      <dsp:txXfrm>
        <a:off x="4839728" y="813400"/>
        <a:ext cx="2317880" cy="956124"/>
      </dsp:txXfrm>
    </dsp:sp>
    <dsp:sp modelId="{0BCA84FF-0AF3-42B5-A6B6-E2EAE231EB9C}">
      <dsp:nvSpPr>
        <dsp:cNvPr id="0" name=""/>
        <dsp:cNvSpPr/>
      </dsp:nvSpPr>
      <dsp:spPr>
        <a:xfrm>
          <a:off x="7531499" y="836291"/>
          <a:ext cx="910342" cy="91034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54B6C-CCCD-4BD9-8AAF-B713B82E409B}">
      <dsp:nvSpPr>
        <dsp:cNvPr id="0" name=""/>
        <dsp:cNvSpPr/>
      </dsp:nvSpPr>
      <dsp:spPr>
        <a:xfrm>
          <a:off x="7722671" y="1027463"/>
          <a:ext cx="527998" cy="527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2F747-C110-4897-8C22-9EA51F39675D}">
      <dsp:nvSpPr>
        <dsp:cNvPr id="0" name=""/>
        <dsp:cNvSpPr/>
      </dsp:nvSpPr>
      <dsp:spPr>
        <a:xfrm>
          <a:off x="8636915" y="836291"/>
          <a:ext cx="2145808" cy="91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Salary Management: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Calculate and pay salaries efficiently.</a:t>
          </a:r>
        </a:p>
      </dsp:txBody>
      <dsp:txXfrm>
        <a:off x="8636915" y="836291"/>
        <a:ext cx="2145808" cy="910342"/>
      </dsp:txXfrm>
    </dsp:sp>
    <dsp:sp modelId="{FCCF9B53-A88E-4EC3-B747-4FAD7B0D5776}">
      <dsp:nvSpPr>
        <dsp:cNvPr id="0" name=""/>
        <dsp:cNvSpPr/>
      </dsp:nvSpPr>
      <dsp:spPr>
        <a:xfrm>
          <a:off x="107072" y="2548836"/>
          <a:ext cx="910342" cy="91034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03260-6ACD-42D8-933E-8E4601C28B16}">
      <dsp:nvSpPr>
        <dsp:cNvPr id="0" name=""/>
        <dsp:cNvSpPr/>
      </dsp:nvSpPr>
      <dsp:spPr>
        <a:xfrm>
          <a:off x="298244" y="2740008"/>
          <a:ext cx="527998" cy="527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5CBAC-5F29-470A-A91D-4F06726E2685}">
      <dsp:nvSpPr>
        <dsp:cNvPr id="0" name=""/>
        <dsp:cNvSpPr/>
      </dsp:nvSpPr>
      <dsp:spPr>
        <a:xfrm>
          <a:off x="1107268" y="2503560"/>
          <a:ext cx="2356247" cy="100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Attendance Tracking: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Automated facial recognition for accuracy.</a:t>
          </a:r>
        </a:p>
      </dsp:txBody>
      <dsp:txXfrm>
        <a:off x="1107268" y="2503560"/>
        <a:ext cx="2356247" cy="1000894"/>
      </dsp:txXfrm>
    </dsp:sp>
    <dsp:sp modelId="{C6ECD578-9457-4046-B38E-701E0F89C103}">
      <dsp:nvSpPr>
        <dsp:cNvPr id="0" name=""/>
        <dsp:cNvSpPr/>
      </dsp:nvSpPr>
      <dsp:spPr>
        <a:xfrm>
          <a:off x="3837407" y="2548836"/>
          <a:ext cx="910342" cy="910342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27657-AEDF-46D2-A4E5-202B7102851A}">
      <dsp:nvSpPr>
        <dsp:cNvPr id="0" name=""/>
        <dsp:cNvSpPr/>
      </dsp:nvSpPr>
      <dsp:spPr>
        <a:xfrm>
          <a:off x="4028579" y="2740008"/>
          <a:ext cx="527998" cy="527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9CC2E-0B04-4134-BA43-77C7694B4CA3}">
      <dsp:nvSpPr>
        <dsp:cNvPr id="0" name=""/>
        <dsp:cNvSpPr/>
      </dsp:nvSpPr>
      <dsp:spPr>
        <a:xfrm>
          <a:off x="4942823" y="2548836"/>
          <a:ext cx="2145808" cy="91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Promotion Management: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Track and update employee career progression.</a:t>
          </a:r>
        </a:p>
      </dsp:txBody>
      <dsp:txXfrm>
        <a:off x="4942823" y="2548836"/>
        <a:ext cx="2145808" cy="910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ABCBB-4657-4E43-8DB4-2B769FAB9963}">
      <dsp:nvSpPr>
        <dsp:cNvPr id="0" name=""/>
        <dsp:cNvSpPr/>
      </dsp:nvSpPr>
      <dsp:spPr>
        <a:xfrm>
          <a:off x="0" y="293559"/>
          <a:ext cx="9382538" cy="782299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07910-BF05-4F44-901F-B0723551201E}">
      <dsp:nvSpPr>
        <dsp:cNvPr id="0" name=""/>
        <dsp:cNvSpPr/>
      </dsp:nvSpPr>
      <dsp:spPr>
        <a:xfrm>
          <a:off x="243114" y="463695"/>
          <a:ext cx="442027" cy="442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9D504-EE7F-4DD1-9D3A-1DF7013CF6DE}">
      <dsp:nvSpPr>
        <dsp:cNvPr id="0" name=""/>
        <dsp:cNvSpPr/>
      </dsp:nvSpPr>
      <dsp:spPr>
        <a:xfrm>
          <a:off x="928256" y="282866"/>
          <a:ext cx="8454281" cy="80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57" tIns="85057" rIns="85057" bIns="850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 Used</a:t>
          </a:r>
          <a:r>
            <a:rPr lang="en-US" sz="2500" b="1" i="0" kern="1200" baseline="0" dirty="0"/>
            <a:t>:</a:t>
          </a:r>
          <a:endParaRPr lang="en-US" sz="2500" kern="1200" dirty="0"/>
        </a:p>
      </dsp:txBody>
      <dsp:txXfrm>
        <a:off x="928256" y="282866"/>
        <a:ext cx="8454281" cy="803685"/>
      </dsp:txXfrm>
    </dsp:sp>
    <dsp:sp modelId="{BDA5C5F8-66D3-4237-996E-81F099B62661}">
      <dsp:nvSpPr>
        <dsp:cNvPr id="0" name=""/>
        <dsp:cNvSpPr/>
      </dsp:nvSpPr>
      <dsp:spPr>
        <a:xfrm>
          <a:off x="0" y="1374785"/>
          <a:ext cx="9382538" cy="933987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4BF64-FD3F-4826-B2D9-08E01CC94EFF}">
      <dsp:nvSpPr>
        <dsp:cNvPr id="0" name=""/>
        <dsp:cNvSpPr/>
      </dsp:nvSpPr>
      <dsp:spPr>
        <a:xfrm>
          <a:off x="243114" y="1620765"/>
          <a:ext cx="442027" cy="442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84C68-32AE-4CFB-9DE2-8D4B621B6EC1}">
      <dsp:nvSpPr>
        <dsp:cNvPr id="0" name=""/>
        <dsp:cNvSpPr/>
      </dsp:nvSpPr>
      <dsp:spPr>
        <a:xfrm>
          <a:off x="928256" y="1287473"/>
          <a:ext cx="8454281" cy="1108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57" tIns="85057" rIns="85057" bIns="850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Python, OpenCV, </a:t>
          </a:r>
          <a:r>
            <a:rPr lang="en-US" sz="2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face_recognition</a:t>
          </a:r>
          <a:r>
            <a:rPr lang="en-US" sz="2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library</a:t>
          </a:r>
          <a:r>
            <a:rPr lang="en-US" sz="2500" b="0" i="0" kern="1200" baseline="0" dirty="0"/>
            <a:t>.</a:t>
          </a:r>
          <a:endParaRPr lang="en-US" sz="2500" kern="1200" dirty="0"/>
        </a:p>
      </dsp:txBody>
      <dsp:txXfrm>
        <a:off x="928256" y="1287473"/>
        <a:ext cx="8454281" cy="1108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E2BF2-579B-84CC-1397-32B10E8EF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2CD50-6B7D-3CB6-8AFA-2A6ACFF7A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DBB87-36F8-1FD4-A73B-BBD4E6DE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4A830-E578-8F85-25CF-064049ED3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8707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2" y="1550505"/>
            <a:ext cx="6185966" cy="2302176"/>
          </a:xfrm>
        </p:spPr>
        <p:txBody>
          <a:bodyPr/>
          <a:lstStyle/>
          <a:p>
            <a:r>
              <a:rPr lang="en-US" altLang="zh-CN" dirty="0"/>
              <a:t>Employee Management System with AI-based Attendance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3149538" cy="760288"/>
          </a:xfrm>
        </p:spPr>
        <p:txBody>
          <a:bodyPr/>
          <a:lstStyle/>
          <a:p>
            <a:r>
              <a:rPr lang="en-US" dirty="0"/>
              <a:t>Laiba Khan (2022-CS-70)</a:t>
            </a:r>
          </a:p>
          <a:p>
            <a:r>
              <a:rPr lang="en-US" dirty="0"/>
              <a:t>Alishba Mazhar (2022-CS-74)</a:t>
            </a:r>
          </a:p>
          <a:p>
            <a:endParaRPr lang="en-US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55741" y="379751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1655" y="4291686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8" name="Picture Placeholder 7" descr="A person with dark hair and blue shirt&#10;&#10;Description automatically generated">
            <a:extLst>
              <a:ext uri="{FF2B5EF4-FFF2-40B4-BE49-F238E27FC236}">
                <a16:creationId xmlns:a16="http://schemas.microsoft.com/office/drawing/2014/main" id="{0940D215-CFC5-EA75-C781-E069A2BEE3EA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012" r="21012"/>
          <a:stretch>
            <a:fillRect/>
          </a:stretch>
        </p:blipFill>
        <p:spPr>
          <a:xfrm>
            <a:off x="6853187" y="880200"/>
            <a:ext cx="4294238" cy="4937988"/>
          </a:xfrm>
        </p:spPr>
      </p:pic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6995CF8E-6BCC-0BA1-2093-FD21A719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09905" y="9913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757" y="1431236"/>
            <a:ext cx="5396941" cy="305308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42245" y="1092647"/>
            <a:ext cx="1913128" cy="105472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Non-AI Features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AI Features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0BE6B8B-F23E-48CA-DEBE-4EBEDF86C904}"/>
              </a:ext>
            </a:extLst>
          </p:cNvPr>
          <p:cNvSpPr/>
          <p:nvPr/>
        </p:nvSpPr>
        <p:spPr>
          <a:xfrm rot="16200000">
            <a:off x="10181927" y="4294472"/>
            <a:ext cx="2261936" cy="175821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1825ADCF-E433-A647-8A3A-7107DF6C457C}"/>
              </a:ext>
            </a:extLst>
          </p:cNvPr>
          <p:cNvSpPr txBox="1">
            <a:spLocks/>
          </p:cNvSpPr>
          <p:nvPr/>
        </p:nvSpPr>
        <p:spPr>
          <a:xfrm>
            <a:off x="10433785" y="4119246"/>
            <a:ext cx="1758215" cy="19664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1097280"/>
            <a:ext cx="5117162" cy="138591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8862" y="2637321"/>
            <a:ext cx="5247873" cy="37731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Employee Management System for automated attendance via facial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(e.g., biometric, manual registers) are time-consuming and error-prone.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ensures quick, accurate attendance marking, eliminating issues like fraud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additional HR tasks such as employee profiles, salaries, and promotions.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/>
              <a:t>Primary  goals</a:t>
            </a: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AF49C78E-6471-6B80-2650-C2A596A2E42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4" name="Slide Number Placeholder 4">
            <a:extLst>
              <a:ext uri="{FF2B5EF4-FFF2-40B4-BE49-F238E27FC236}">
                <a16:creationId xmlns:a16="http://schemas.microsoft.com/office/drawing/2014/main" id="{7896DDBB-8844-459E-0DE6-C8F7743E146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4</a:t>
            </a:fld>
            <a:endParaRPr lang="en-US" altLang="zh-CN"/>
          </a:p>
        </p:txBody>
      </p:sp>
      <p:graphicFrame>
        <p:nvGraphicFramePr>
          <p:cNvPr id="48" name="Text Placeholder 18">
            <a:extLst>
              <a:ext uri="{FF2B5EF4-FFF2-40B4-BE49-F238E27FC236}">
                <a16:creationId xmlns:a16="http://schemas.microsoft.com/office/drawing/2014/main" id="{64242C52-89FC-1C4C-8994-14ACAAE19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896311"/>
              </p:ext>
            </p:extLst>
          </p:nvPr>
        </p:nvGraphicFramePr>
        <p:xfrm>
          <a:off x="587829" y="1622510"/>
          <a:ext cx="10889796" cy="41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Non-AI Featrures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5</a:t>
            </a:fld>
            <a:endParaRPr lang="en-US" altLang="zh-CN"/>
          </a:p>
        </p:txBody>
      </p: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53900B05-D274-8978-7C4C-2227D0D93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62207"/>
              </p:ext>
            </p:extLst>
          </p:nvPr>
        </p:nvGraphicFramePr>
        <p:xfrm>
          <a:off x="581709" y="1614198"/>
          <a:ext cx="10889796" cy="4317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AI Feature (Methodology)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6</a:t>
            </a:fld>
            <a:endParaRPr lang="en-US" altLang="zh-CN" noProof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7E3101-D4FB-8789-AB4C-AD821F81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149" y="961160"/>
            <a:ext cx="4045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D799BAD2-B8C8-779C-9A3B-F3BAF3C85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256979"/>
              </p:ext>
            </p:extLst>
          </p:nvPr>
        </p:nvGraphicFramePr>
        <p:xfrm>
          <a:off x="477079" y="3781483"/>
          <a:ext cx="9382538" cy="2678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9BA07E-3B1B-204C-9B87-664930628AAF}"/>
              </a:ext>
            </a:extLst>
          </p:cNvPr>
          <p:cNvSpPr/>
          <p:nvPr/>
        </p:nvSpPr>
        <p:spPr>
          <a:xfrm>
            <a:off x="477080" y="1812432"/>
            <a:ext cx="9382538" cy="1969051"/>
          </a:xfrm>
          <a:prstGeom prst="roundRect">
            <a:avLst>
              <a:gd name="adj" fmla="val 1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 Encode employee images for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Recognition: Detect and recognize faces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Logging: Automatically update attendance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Optimization: Continuous training with diverse datasets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68758"/>
            <a:ext cx="6426062" cy="967436"/>
          </a:xfrm>
        </p:spPr>
        <p:txBody>
          <a:bodyPr/>
          <a:lstStyle/>
          <a:p>
            <a:r>
              <a:rPr lang="en-US" sz="3500" dirty="0"/>
              <a:t>Result with wrong detection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C0C27C54-C767-28FE-2385-16C56A4A6D7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376806037"/>
              </p:ext>
            </p:extLst>
          </p:nvPr>
        </p:nvGraphicFramePr>
        <p:xfrm>
          <a:off x="884583" y="4244009"/>
          <a:ext cx="4731026" cy="20574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5513">
                  <a:extLst>
                    <a:ext uri="{9D8B030D-6E8A-4147-A177-3AD203B41FA5}">
                      <a16:colId xmlns:a16="http://schemas.microsoft.com/office/drawing/2014/main" val="4265481988"/>
                    </a:ext>
                  </a:extLst>
                </a:gridCol>
                <a:gridCol w="2365513">
                  <a:extLst>
                    <a:ext uri="{9D8B030D-6E8A-4147-A177-3AD203B41FA5}">
                      <a16:colId xmlns:a16="http://schemas.microsoft.com/office/drawing/2014/main" val="1733095020"/>
                    </a:ext>
                  </a:extLst>
                </a:gridCol>
              </a:tblGrid>
              <a:tr h="558017">
                <a:tc>
                  <a:txBody>
                    <a:bodyPr/>
                    <a:lstStyle/>
                    <a:p>
                      <a:r>
                        <a:rPr lang="en-US" dirty="0"/>
                        <a:t>Evaluation 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48454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62895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60352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23905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 dirty="0"/>
                        <a:t>F1-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8465"/>
                  </a:ext>
                </a:extLst>
              </a:tr>
            </a:tbl>
          </a:graphicData>
        </a:graphic>
      </p:graphicFrame>
      <p:pic>
        <p:nvPicPr>
          <p:cNvPr id="14" name="Picture 13" descr="A graph with blue squares and numbers&#10;&#10;Description automatically generated">
            <a:extLst>
              <a:ext uri="{FF2B5EF4-FFF2-40B4-BE49-F238E27FC236}">
                <a16:creationId xmlns:a16="http://schemas.microsoft.com/office/drawing/2014/main" id="{EAD25AE6-8B02-33C0-A78B-0549CC79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730" y="576470"/>
            <a:ext cx="5078896" cy="38702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73A020-D24F-019C-CE96-1D51E5628CE8}"/>
              </a:ext>
            </a:extLst>
          </p:cNvPr>
          <p:cNvSpPr txBox="1"/>
          <p:nvPr/>
        </p:nvSpPr>
        <p:spPr>
          <a:xfrm>
            <a:off x="581025" y="1093303"/>
            <a:ext cx="596886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is constructed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from scikit-learn.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 performance of the system in correctly or incorrectly identifying individuals.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results when model behave abnormal at sometimes not detect the images correctly.</a:t>
            </a: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A8127-FDDE-FCCD-BD07-C65E4DB90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D9DF17-6A71-E0FC-763D-610A6CFE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68758"/>
            <a:ext cx="6426062" cy="967436"/>
          </a:xfrm>
        </p:spPr>
        <p:txBody>
          <a:bodyPr/>
          <a:lstStyle/>
          <a:p>
            <a:r>
              <a:rPr lang="en-US" sz="3500" dirty="0"/>
              <a:t>Results with More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7C56-5396-60AE-68F0-AC5D16D8A12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35D61671-5F79-C537-25DF-BC4542EB3AF6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792938315"/>
              </p:ext>
            </p:extLst>
          </p:nvPr>
        </p:nvGraphicFramePr>
        <p:xfrm>
          <a:off x="884583" y="4244009"/>
          <a:ext cx="4731026" cy="20574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5513">
                  <a:extLst>
                    <a:ext uri="{9D8B030D-6E8A-4147-A177-3AD203B41FA5}">
                      <a16:colId xmlns:a16="http://schemas.microsoft.com/office/drawing/2014/main" val="4265481988"/>
                    </a:ext>
                  </a:extLst>
                </a:gridCol>
                <a:gridCol w="2365513">
                  <a:extLst>
                    <a:ext uri="{9D8B030D-6E8A-4147-A177-3AD203B41FA5}">
                      <a16:colId xmlns:a16="http://schemas.microsoft.com/office/drawing/2014/main" val="1733095020"/>
                    </a:ext>
                  </a:extLst>
                </a:gridCol>
              </a:tblGrid>
              <a:tr h="558017">
                <a:tc>
                  <a:txBody>
                    <a:bodyPr/>
                    <a:lstStyle/>
                    <a:p>
                      <a:r>
                        <a:rPr lang="en-US" dirty="0"/>
                        <a:t>Evaluation 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48454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62895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60352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23905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 dirty="0"/>
                        <a:t>F1-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846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0AAB8A1-B3F4-6C84-E71E-A0F2F1C78B00}"/>
              </a:ext>
            </a:extLst>
          </p:cNvPr>
          <p:cNvSpPr txBox="1"/>
          <p:nvPr/>
        </p:nvSpPr>
        <p:spPr>
          <a:xfrm>
            <a:off x="581025" y="1336194"/>
            <a:ext cx="596886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is constructed using confusion\_matrix() from scikit-learn.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results when model id trained on more images to get accurate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the model on more images ,model raise the accuracy and detects correctly.</a:t>
            </a:r>
          </a:p>
        </p:txBody>
      </p:sp>
      <p:pic>
        <p:nvPicPr>
          <p:cNvPr id="4" name="Picture 3" descr="A graph with blue squares and numbers&#10;&#10;Description automatically generated">
            <a:extLst>
              <a:ext uri="{FF2B5EF4-FFF2-40B4-BE49-F238E27FC236}">
                <a16:creationId xmlns:a16="http://schemas.microsoft.com/office/drawing/2014/main" id="{3EE4BFF1-2869-99D0-8D9A-735D786E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35" y="1128321"/>
            <a:ext cx="4811875" cy="32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6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1737952"/>
            <a:ext cx="9891455" cy="856749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02917EE-5E1F-0FCE-DD51-418E174AD8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3493" y="2695595"/>
            <a:ext cx="547632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attendance tracking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facial recognition reduces errors and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HR management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automated handling of employee profiles, salaries, and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face recognition with higher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grows with the organization’s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Saves time and reduces errors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improving transparency in employee management.</a:t>
            </a: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F88F924-0231-4A23-9773-4CECC187C826}">
  <we:reference id="wa200003157" version="1.0.0.0" store="en-US" storeType="OMEX"/>
  <we:alternateReferences>
    <we:reference id="WA200003157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d40ed6e-1893-423f-8806-ab546890f506" xsi:nil="true"/>
    <_activity xmlns="bd40ed6e-1893-423f-8806-ab546890f50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D95F4FEB4ACF47B9F60AB20C1A2F76" ma:contentTypeVersion="18" ma:contentTypeDescription="Create a new document." ma:contentTypeScope="" ma:versionID="c2cf41e75b8037377004e67b6e3f8e33">
  <xsd:schema xmlns:xsd="http://www.w3.org/2001/XMLSchema" xmlns:xs="http://www.w3.org/2001/XMLSchema" xmlns:p="http://schemas.microsoft.com/office/2006/metadata/properties" xmlns:ns3="bd40ed6e-1893-423f-8806-ab546890f506" xmlns:ns4="18474aa2-8d50-46a5-a670-d1b1291437a5" targetNamespace="http://schemas.microsoft.com/office/2006/metadata/properties" ma:root="true" ma:fieldsID="03817f86d52c0f5417276bc59fd5a318" ns3:_="" ns4:_="">
    <xsd:import namespace="bd40ed6e-1893-423f-8806-ab546890f506"/>
    <xsd:import namespace="18474aa2-8d50-46a5-a670-d1b1291437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0ed6e-1893-423f-8806-ab546890f5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474aa2-8d50-46a5-a670-d1b1291437a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documentManagement/types"/>
    <ds:schemaRef ds:uri="bd40ed6e-1893-423f-8806-ab546890f506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8474aa2-8d50-46a5-a670-d1b1291437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F0A5F5-E1D5-45DF-B27B-E8101A87C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40ed6e-1893-423f-8806-ab546890f506"/>
    <ds:schemaRef ds:uri="18474aa2-8d50-46a5-a670-d1b1291437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282</TotalTime>
  <Words>439</Words>
  <Application>Microsoft Office PowerPoint</Application>
  <PresentationFormat>Widescreen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Posterama Text Black</vt:lpstr>
      <vt:lpstr>Posterama Text SemiBold</vt:lpstr>
      <vt:lpstr>Abadi</vt:lpstr>
      <vt:lpstr>Arial</vt:lpstr>
      <vt:lpstr>Calibri</vt:lpstr>
      <vt:lpstr>Times New Roman</vt:lpstr>
      <vt:lpstr>Custom​​</vt:lpstr>
      <vt:lpstr>Employee Management System with AI-based Attendance</vt:lpstr>
      <vt:lpstr>Agenda</vt:lpstr>
      <vt:lpstr>Introduction</vt:lpstr>
      <vt:lpstr>Primary  goals</vt:lpstr>
      <vt:lpstr>Non-AI Featrures</vt:lpstr>
      <vt:lpstr>AI Feature (Methodology)</vt:lpstr>
      <vt:lpstr>Result with wrong detection</vt:lpstr>
      <vt:lpstr>Results with More training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Adeel Hashmi</dc:creator>
  <cp:lastModifiedBy>Adeel Hashmi</cp:lastModifiedBy>
  <cp:revision>1</cp:revision>
  <dcterms:created xsi:type="dcterms:W3CDTF">2024-12-15T13:24:26Z</dcterms:created>
  <dcterms:modified xsi:type="dcterms:W3CDTF">2024-12-15T18:06:39Z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0x01010019D95F4FEB4ACF47B9F60AB20C1A2F76</vt:lpwstr>
  </property>
</Properties>
</file>