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19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FB51A-8B27-469A-9C09-BA303BA1983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793C3-08BE-47BC-99D5-1C3C3967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F523-8A51-4428-A915-A077C12F4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3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2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4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8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98A4-C672-4B1E-994C-B43267A74EF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9DA5-79DB-439F-9D9D-C9CDC642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1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36076"/>
            <a:ext cx="12192000" cy="232192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MERCEDES BENZ WEBSITE</a:t>
            </a:r>
            <a:r>
              <a:rPr lang="en-US" b="1" dirty="0" smtClean="0">
                <a:latin typeface="Arial Narrow" panose="020B0606020202030204" pitchFamily="34" charset="0"/>
              </a:rPr>
              <a:t/>
            </a:r>
            <a:br>
              <a:rPr lang="en-US" b="1" dirty="0" smtClean="0">
                <a:latin typeface="Arial Narrow" panose="020B0606020202030204" pitchFamily="34" charset="0"/>
              </a:rPr>
            </a:br>
            <a:r>
              <a:rPr lang="en-US" sz="6600" b="1" dirty="0" smtClean="0">
                <a:latin typeface="Arial Narrow" panose="020B0606020202030204" pitchFamily="34" charset="0"/>
              </a:rPr>
              <a:t>ALISHER BEGMATOV</a:t>
            </a:r>
            <a:endParaRPr lang="en-US" sz="66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0"/>
            <a:ext cx="8064137" cy="453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505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4109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7"/>
            <a:ext cx="12191805" cy="6854543"/>
          </a:xfrm>
        </p:spPr>
      </p:pic>
    </p:spTree>
    <p:extLst>
      <p:ext uri="{BB962C8B-B14F-4D97-AF65-F5344CB8AC3E}">
        <p14:creationId xmlns:p14="http://schemas.microsoft.com/office/powerpoint/2010/main" val="204320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1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57149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536077"/>
            <a:ext cx="12192000" cy="112594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VISIT NOW!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0"/>
            <a:ext cx="8064137" cy="453607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" y="5662016"/>
            <a:ext cx="12192000" cy="1195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https://alisherbegmatov.github.io/intensive-project/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643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11</Words>
  <Application>Microsoft Office PowerPoint</Application>
  <PresentationFormat>Widescreen</PresentationFormat>
  <Paragraphs>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MERCEDES BENZ WEBSITE ALISHER BEGMATOV</vt:lpstr>
      <vt:lpstr>PowerPoint Presentation</vt:lpstr>
      <vt:lpstr>PowerPoint Presentation</vt:lpstr>
      <vt:lpstr>PowerPoint Presentation</vt:lpstr>
      <vt:lpstr>PowerPoint Presentation</vt:lpstr>
      <vt:lpstr>VISIT NOW!</vt:lpstr>
    </vt:vector>
  </TitlesOfParts>
  <Company>Dominican University of California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Khashimova, Zilola</dc:creator>
  <cp:lastModifiedBy>Khashimova, Zilola</cp:lastModifiedBy>
  <cp:revision>6</cp:revision>
  <dcterms:created xsi:type="dcterms:W3CDTF">2021-01-11T06:26:11Z</dcterms:created>
  <dcterms:modified xsi:type="dcterms:W3CDTF">2021-01-11T07:13:36Z</dcterms:modified>
</cp:coreProperties>
</file>