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395E"/>
    <a:srgbClr val="804E83"/>
    <a:srgbClr val="463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943C2-E17A-4FA6-B36A-F774F8F90D3B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A5BF-6E46-4A3C-BC2B-86288161B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15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A5BF-6E46-4A3C-BC2B-86288161B99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8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62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76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38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1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76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5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62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74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36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98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BD93D-3185-491E-B6C8-25388E42DC10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4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3" y="0"/>
            <a:ext cx="6858000" cy="6858000"/>
          </a:xfrm>
          <a:prstGeom prst="rect">
            <a:avLst/>
          </a:prstGeom>
          <a:ln>
            <a:solidFill>
              <a:srgbClr val="4D395E"/>
            </a:solidFill>
          </a:ln>
        </p:spPr>
      </p:pic>
      <p:grpSp>
        <p:nvGrpSpPr>
          <p:cNvPr id="16" name="Группа 15"/>
          <p:cNvGrpSpPr/>
          <p:nvPr/>
        </p:nvGrpSpPr>
        <p:grpSpPr>
          <a:xfrm>
            <a:off x="8829422" y="1910685"/>
            <a:ext cx="1323833" cy="1774210"/>
            <a:chOff x="8871045" y="1924333"/>
            <a:chExt cx="1323833" cy="177421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8871045" y="1924334"/>
              <a:ext cx="996286" cy="1774209"/>
            </a:xfrm>
            <a:prstGeom prst="rect">
              <a:avLst/>
            </a:prstGeom>
            <a:solidFill>
              <a:srgbClr val="463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9867331" y="1924333"/>
              <a:ext cx="327547" cy="1774209"/>
            </a:xfrm>
            <a:prstGeom prst="rect">
              <a:avLst/>
            </a:prstGeom>
            <a:solidFill>
              <a:srgbClr val="4D3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045" y="4480887"/>
            <a:ext cx="1240588" cy="17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4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3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7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168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Широкоэкранный</PresentationFormat>
  <Paragraphs>1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Алишер</dc:creator>
  <cp:lastModifiedBy>Алишер</cp:lastModifiedBy>
  <cp:revision>24</cp:revision>
  <dcterms:created xsi:type="dcterms:W3CDTF">2022-09-05T08:57:24Z</dcterms:created>
  <dcterms:modified xsi:type="dcterms:W3CDTF">2022-10-14T08:18:01Z</dcterms:modified>
</cp:coreProperties>
</file>