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1759" r:id="rId4"/>
    <p:sldId id="1781" r:id="rId5"/>
    <p:sldId id="1763" r:id="rId6"/>
    <p:sldId id="1785" r:id="rId7"/>
    <p:sldId id="1784" r:id="rId8"/>
    <p:sldId id="1755" r:id="rId9"/>
    <p:sldId id="1749" r:id="rId10"/>
    <p:sldId id="17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175"/>
    <a:srgbClr val="535969"/>
    <a:srgbClr val="EC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0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1204A-99C1-445B-922C-83B5C42FEBC6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E262-8E6E-40C0-83FC-DE78D9519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1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1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0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4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E262-8E6E-40C0-83FC-DE78D95195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0F7-2CA3-47CE-83B3-154F9EA71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8ACE3-C198-48A0-B9EF-BED1080C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ED8A3-A041-4392-A933-9420E4B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9EE82-13FB-4F48-854F-9000DB2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7B49B-3A9A-4850-8D56-6FE12D4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7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C8094-8B5D-416A-912F-8AFFA34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55A5A-9E99-4702-919F-6B9C8ECEB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9F2AD-1529-43F6-9D49-21FD824A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28CEE-8632-452F-A2BE-470B161C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C395-F549-42AA-99F0-FD2683A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B8CCF-2F2C-426C-8631-4A27C8D5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D421-86F8-4135-B2A0-2EAD90CD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82D00-E47E-4440-8566-4CE2BD73B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C1B68-417F-485E-B0E7-D8DB202E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822E-085C-45C2-9C7A-24DE9FEC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5B9D6-FF8D-4E56-8B6A-0B2EF973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64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0F74A-4652-4363-B87F-01187E172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F594-764D-4364-9E15-F58EAC303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EDA0-8C60-4BA0-89C2-63D8D5C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00B5C-8C77-42F6-95A2-BCF026E6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44C91-1AC2-4C2D-9744-CF8D03E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5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17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2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9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7C41E-1F87-464A-9066-2C16CC9E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4A93-CC0F-4ADF-AC2E-759E35FF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0F79-C234-4A1C-AE4A-FC9A9AA4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118B-A762-4C57-A175-1AFB2104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BF47D-98F4-4B84-A1F7-EC27620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AB57-0643-4117-92AD-F2ED121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D6C69-2851-4166-A6E9-5C03F250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CC162-9D7E-45B6-B9C3-A4D67988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84C21-9AC8-4FC7-9876-A5142C6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1B353-994F-492F-9696-685210FA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B84F-EF86-41D9-888E-7A514F97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5C0CF-7E35-48AD-A4A2-6E2BB5181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CBCB1-1110-452C-901D-15D6F9CA7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9ADA-758D-4013-9B10-12306394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2A7CC-A3DE-4732-B0E5-F60B621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7411A-522C-4BFF-B535-99B83D26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5433D-E4E9-47C7-BA41-CAD21BD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38F6F-62E8-43A2-ABE1-F0E6A129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843C0-861D-4AEB-8EFD-34FF0685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5493B6-30D4-41CB-A82D-6E412883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FC89D-03FF-41A2-80E2-38E1E2692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2400DE-3440-472D-9A85-A82F2D4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DECC5-9016-44B9-AF32-F3D645D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2171E-21EA-410D-ABCD-1560396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5433D-E4E9-47C7-BA41-CAD21BD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38F6F-62E8-43A2-ABE1-F0E6A129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843C0-861D-4AEB-8EFD-34FF0685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5493B6-30D4-41CB-A82D-6E412883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FC89D-03FF-41A2-80E2-38E1E2692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2400DE-3440-472D-9A85-A82F2D4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FDECC5-9016-44B9-AF32-F3D645D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2171E-21EA-410D-ABCD-1560396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5636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02485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2D7E-E0ED-44F4-8360-DF7A166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AE410-1579-4B4B-AFF9-40E06E1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14D30-E776-4BD4-BAAE-EA85DC1F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78765-6F9F-4F9D-8952-1D83875F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3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9E28D-F362-4131-BD26-521A8A14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47BA7-C969-4AAA-8AB2-A94498F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8FDA1-6147-480B-9851-6DA55D4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F2FD3-1147-4EEB-BE75-6374397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9225D-55CB-4958-8615-15602E5A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5AD0C-8D47-4FBD-BA38-88850F07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68E1C-AC5D-4BFE-AD93-A99F64C0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85117-B8FD-466A-A045-DC60043C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990BD-5E4B-444C-8560-BE53512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84EE71-CD96-4063-8EAC-E70BF95D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9D4DD-C986-410A-807A-43CD3E78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8315-5894-4A38-9159-58217F9CF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EFE8-1454-474A-A2D5-8358BB0F7A5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06672-7697-4E39-BF19-A7BD56A73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09D7-F865-4490-8A35-C60AB0C2A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9B77-49A8-4C2C-8D45-B60791A6A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9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9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39.xml"/><Relationship Id="rId10" Type="http://schemas.openxmlformats.org/officeDocument/2006/relationships/image" Target="../media/image3.png"/><Relationship Id="rId4" Type="http://schemas.openxmlformats.org/officeDocument/2006/relationships/tags" Target="../tags/tag38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5.jp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jpeg"/><Relationship Id="rId5" Type="http://schemas.openxmlformats.org/officeDocument/2006/relationships/tags" Target="../tags/tag56.xml"/><Relationship Id="rId10" Type="http://schemas.openxmlformats.org/officeDocument/2006/relationships/image" Target="../media/image7.jpeg"/><Relationship Id="rId4" Type="http://schemas.openxmlformats.org/officeDocument/2006/relationships/tags" Target="../tags/tag55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1.jpeg"/><Relationship Id="rId5" Type="http://schemas.openxmlformats.org/officeDocument/2006/relationships/tags" Target="../tags/tag61.xml"/><Relationship Id="rId10" Type="http://schemas.openxmlformats.org/officeDocument/2006/relationships/image" Target="../media/image10.jpeg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4.jpeg"/><Relationship Id="rId5" Type="http://schemas.openxmlformats.org/officeDocument/2006/relationships/tags" Target="../tags/tag66.xml"/><Relationship Id="rId10" Type="http://schemas.openxmlformats.org/officeDocument/2006/relationships/image" Target="../media/image13.jpeg"/><Relationship Id="rId4" Type="http://schemas.openxmlformats.org/officeDocument/2006/relationships/tags" Target="../tags/tag65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>
            <a:extLst>
              <a:ext uri="{FF2B5EF4-FFF2-40B4-BE49-F238E27FC236}">
                <a16:creationId xmlns:a16="http://schemas.microsoft.com/office/drawing/2014/main" id="{E1485BEF-E592-4DDC-BA49-CFEE815404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96462" y="791308"/>
            <a:ext cx="10199077" cy="5275385"/>
          </a:xfrm>
          <a:prstGeom prst="rect">
            <a:avLst/>
          </a:prstGeom>
          <a:noFill/>
          <a:ln w="12700">
            <a:solidFill>
              <a:srgbClr val="CDB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PA-组合 26">
            <a:extLst>
              <a:ext uri="{FF2B5EF4-FFF2-40B4-BE49-F238E27FC236}">
                <a16:creationId xmlns:a16="http://schemas.microsoft.com/office/drawing/2014/main" id="{1332DE7D-9445-4BCC-8839-33954CAC98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34153" y="4513628"/>
            <a:ext cx="5684676" cy="2344372"/>
            <a:chOff x="-34153" y="4513628"/>
            <a:chExt cx="5684676" cy="2344372"/>
          </a:xfrm>
        </p:grpSpPr>
        <p:sp>
          <p:nvSpPr>
            <p:cNvPr id="15" name="PA-等腰三角形 14">
              <a:extLst>
                <a:ext uri="{FF2B5EF4-FFF2-40B4-BE49-F238E27FC236}">
                  <a16:creationId xmlns:a16="http://schemas.microsoft.com/office/drawing/2014/main" id="{F00ECAC2-E2FD-45CB-A9A2-CE474619B19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4560276"/>
              <a:ext cx="5650523" cy="2297724"/>
            </a:xfrm>
            <a:prstGeom prst="triangle">
              <a:avLst>
                <a:gd name="adj" fmla="val 0"/>
              </a:avLst>
            </a:prstGeom>
            <a:solidFill>
              <a:srgbClr val="EC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等腰三角形 15">
              <a:extLst>
                <a:ext uri="{FF2B5EF4-FFF2-40B4-BE49-F238E27FC236}">
                  <a16:creationId xmlns:a16="http://schemas.microsoft.com/office/drawing/2014/main" id="{6AF2C0A6-717F-4FB9-92D4-75C782CA6C2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5400000">
              <a:off x="42477" y="4436998"/>
              <a:ext cx="1453662" cy="1606921"/>
            </a:xfrm>
            <a:prstGeom prst="triangle">
              <a:avLst>
                <a:gd name="adj" fmla="val 46593"/>
              </a:avLst>
            </a:prstGeom>
            <a:solidFill>
              <a:srgbClr val="CDB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PA-组合 25">
            <a:extLst>
              <a:ext uri="{FF2B5EF4-FFF2-40B4-BE49-F238E27FC236}">
                <a16:creationId xmlns:a16="http://schemas.microsoft.com/office/drawing/2014/main" id="{071DEAD0-35B9-43BB-A1D3-FBCB16AB13E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541477" y="-36006"/>
            <a:ext cx="5650523" cy="2297724"/>
            <a:chOff x="6541477" y="-36006"/>
            <a:chExt cx="5650523" cy="2297724"/>
          </a:xfrm>
        </p:grpSpPr>
        <p:sp>
          <p:nvSpPr>
            <p:cNvPr id="14" name="PA-等腰三角形 13">
              <a:extLst>
                <a:ext uri="{FF2B5EF4-FFF2-40B4-BE49-F238E27FC236}">
                  <a16:creationId xmlns:a16="http://schemas.microsoft.com/office/drawing/2014/main" id="{1F908407-E587-42DF-8DAD-878FB895B92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 flipV="1">
              <a:off x="6541477" y="-36006"/>
              <a:ext cx="5650523" cy="2297724"/>
            </a:xfrm>
            <a:prstGeom prst="triangle">
              <a:avLst>
                <a:gd name="adj" fmla="val 0"/>
              </a:avLst>
            </a:prstGeom>
            <a:solidFill>
              <a:srgbClr val="EC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等腰三角形 16">
              <a:extLst>
                <a:ext uri="{FF2B5EF4-FFF2-40B4-BE49-F238E27FC236}">
                  <a16:creationId xmlns:a16="http://schemas.microsoft.com/office/drawing/2014/main" id="{3BC6EB14-DF15-43B4-8ACF-DBB393674B9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6200000" flipH="1">
              <a:off x="10661708" y="714679"/>
              <a:ext cx="1453662" cy="1606921"/>
            </a:xfrm>
            <a:prstGeom prst="triangle">
              <a:avLst>
                <a:gd name="adj" fmla="val 56028"/>
              </a:avLst>
            </a:prstGeom>
            <a:solidFill>
              <a:srgbClr val="CDB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9" name="PA-直接连接符 18">
            <a:extLst>
              <a:ext uri="{FF2B5EF4-FFF2-40B4-BE49-F238E27FC236}">
                <a16:creationId xmlns:a16="http://schemas.microsoft.com/office/drawing/2014/main" id="{6B49F42C-B2D7-43A1-A98A-5B07CE3418F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-74240" y="4312920"/>
            <a:ext cx="6079377" cy="2590800"/>
          </a:xfrm>
          <a:prstGeom prst="line">
            <a:avLst/>
          </a:prstGeom>
          <a:ln w="12700">
            <a:solidFill>
              <a:srgbClr val="CD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-直接连接符 20">
            <a:extLst>
              <a:ext uri="{FF2B5EF4-FFF2-40B4-BE49-F238E27FC236}">
                <a16:creationId xmlns:a16="http://schemas.microsoft.com/office/drawing/2014/main" id="{74CEB153-884C-4F4C-91B4-1B0F078F548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146777" y="-61546"/>
            <a:ext cx="6119464" cy="2460952"/>
          </a:xfrm>
          <a:prstGeom prst="line">
            <a:avLst/>
          </a:prstGeom>
          <a:ln w="12700">
            <a:solidFill>
              <a:srgbClr val="CD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A-直接连接符 23">
            <a:extLst>
              <a:ext uri="{FF2B5EF4-FFF2-40B4-BE49-F238E27FC236}">
                <a16:creationId xmlns:a16="http://schemas.microsoft.com/office/drawing/2014/main" id="{496FEE4E-F34E-4B7A-BC41-3DF7649ED1C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-559593" y="-316689"/>
            <a:ext cx="4475101" cy="3191691"/>
          </a:xfrm>
          <a:prstGeom prst="line">
            <a:avLst/>
          </a:prstGeom>
          <a:ln>
            <a:solidFill>
              <a:srgbClr val="CDB175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id="{C80FC94E-D973-4A6F-803F-F9D51488C7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7907944" y="3965612"/>
            <a:ext cx="4475101" cy="3191691"/>
          </a:xfrm>
          <a:prstGeom prst="line">
            <a:avLst/>
          </a:prstGeom>
          <a:ln>
            <a:solidFill>
              <a:srgbClr val="CDB175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-íśḻïdé">
            <a:extLst>
              <a:ext uri="{FF2B5EF4-FFF2-40B4-BE49-F238E27FC236}">
                <a16:creationId xmlns:a16="http://schemas.microsoft.com/office/drawing/2014/main" id="{BA0C352D-D9E9-4FCB-B7BB-518765ED5DB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356402" y="926563"/>
            <a:ext cx="5206875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altLang="zh-CN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KURS</a:t>
            </a: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ISHI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-í$liḑé">
            <a:extLst>
              <a:ext uri="{FF2B5EF4-FFF2-40B4-BE49-F238E27FC236}">
                <a16:creationId xmlns:a16="http://schemas.microsoft.com/office/drawing/2014/main" id="{58D05E1E-7330-40AC-A415-FF3915D32C9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9325" y="1843491"/>
            <a:ext cx="9255968" cy="177942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accent5"/>
                </a:solidFill>
                <a:cs typeface="+mn-ea"/>
                <a:sym typeface="+mn-lt"/>
              </a:rPr>
              <a:t>Mavzu</a:t>
            </a:r>
            <a:r>
              <a:rPr lang="en-US" altLang="zh-CN" sz="3200" b="1" dirty="0" smtClean="0">
                <a:solidFill>
                  <a:schemeClr val="accent5"/>
                </a:solidFill>
                <a:cs typeface="+mn-ea"/>
                <a:sym typeface="+mn-lt"/>
              </a:rPr>
              <a:t>: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Maishiy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texnika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sotadigan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do`konning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bo`lib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to`lash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shartlari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asosida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ularning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foizini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hisoblash</a:t>
            </a:r>
            <a:r>
              <a:rPr lang="en-US" altLang="zh-CN" sz="3200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accent2"/>
                </a:solidFill>
                <a:cs typeface="+mn-ea"/>
                <a:sym typeface="+mn-lt"/>
              </a:rPr>
              <a:t>dasturi</a:t>
            </a:r>
            <a:endParaRPr lang="zh-CN" alt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PA-í$liḑé">
            <a:extLst>
              <a:ext uri="{FF2B5EF4-FFF2-40B4-BE49-F238E27FC236}">
                <a16:creationId xmlns:a16="http://schemas.microsoft.com/office/drawing/2014/main" id="{58D05E1E-7330-40AC-A415-FF3915D32C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365103" y="5189123"/>
            <a:ext cx="5090712" cy="632093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err="1" smtClean="0">
                <a:solidFill>
                  <a:schemeClr val="accent5"/>
                </a:solidFill>
                <a:cs typeface="+mn-ea"/>
                <a:sym typeface="+mn-lt"/>
              </a:rPr>
              <a:t>Talaba</a:t>
            </a:r>
            <a:r>
              <a:rPr lang="en-US" altLang="zh-CN" b="1" dirty="0" smtClean="0">
                <a:solidFill>
                  <a:schemeClr val="accent5"/>
                </a:solidFill>
                <a:cs typeface="+mn-ea"/>
                <a:sym typeface="+mn-lt"/>
              </a:rPr>
              <a:t>:</a:t>
            </a:r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 Otajonov Alisher 942-20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3" name="PA-í$liḑé">
            <a:extLst>
              <a:ext uri="{FF2B5EF4-FFF2-40B4-BE49-F238E27FC236}">
                <a16:creationId xmlns:a16="http://schemas.microsoft.com/office/drawing/2014/main" id="{58D05E1E-7330-40AC-A415-FF3915D32C9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56273" y="4557030"/>
            <a:ext cx="5090712" cy="632093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err="1" smtClean="0">
                <a:solidFill>
                  <a:schemeClr val="accent5"/>
                </a:solidFill>
                <a:cs typeface="+mn-ea"/>
                <a:sym typeface="+mn-lt"/>
              </a:rPr>
              <a:t>Kurs</a:t>
            </a:r>
            <a:r>
              <a:rPr lang="en-US" altLang="zh-CN" b="1" dirty="0" smtClean="0">
                <a:solidFill>
                  <a:schemeClr val="accent5"/>
                </a:solidFill>
                <a:cs typeface="+mn-ea"/>
                <a:sym typeface="+mn-lt"/>
              </a:rPr>
              <a:t> </a:t>
            </a:r>
            <a:r>
              <a:rPr lang="en-US" altLang="zh-CN" b="1" dirty="0" err="1" smtClean="0">
                <a:solidFill>
                  <a:schemeClr val="accent5"/>
                </a:solidFill>
                <a:cs typeface="+mn-ea"/>
                <a:sym typeface="+mn-lt"/>
              </a:rPr>
              <a:t>ishi</a:t>
            </a:r>
            <a:r>
              <a:rPr lang="en-US" altLang="zh-CN" b="1" dirty="0" smtClean="0">
                <a:solidFill>
                  <a:schemeClr val="accent5"/>
                </a:solidFill>
                <a:cs typeface="+mn-ea"/>
                <a:sym typeface="+mn-lt"/>
              </a:rPr>
              <a:t> </a:t>
            </a:r>
            <a:r>
              <a:rPr lang="en-US" altLang="zh-CN" b="1" dirty="0" err="1" smtClean="0">
                <a:solidFill>
                  <a:schemeClr val="accent5"/>
                </a:solidFill>
                <a:cs typeface="+mn-ea"/>
                <a:sym typeface="+mn-lt"/>
              </a:rPr>
              <a:t>rahbari</a:t>
            </a:r>
            <a:r>
              <a:rPr lang="en-US" altLang="zh-CN" b="1" dirty="0" smtClean="0">
                <a:solidFill>
                  <a:schemeClr val="accent5"/>
                </a:solidFill>
                <a:cs typeface="+mn-ea"/>
                <a:sym typeface="+mn-lt"/>
              </a:rPr>
              <a:t>:</a:t>
            </a:r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cs typeface="+mn-ea"/>
                <a:sym typeface="+mn-lt"/>
              </a:rPr>
              <a:t>Xo`jamurotov</a:t>
            </a:r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cs typeface="+mn-ea"/>
                <a:sym typeface="+mn-lt"/>
              </a:rPr>
              <a:t>Bekmurod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5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1.169277 -0.8858063 L 0 0 E" pathEditMode="relative">
                                      <p:cBhvr from="" to=""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18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-2042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4D74449-161F-4858-A514-9FC6871BBE8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705427" y="1710226"/>
            <a:ext cx="10858499" cy="3962599"/>
            <a:chOff x="660399" y="1383655"/>
            <a:chExt cx="10858499" cy="3962599"/>
          </a:xfrm>
        </p:grpSpPr>
        <p:sp>
          <p:nvSpPr>
            <p:cNvPr id="30" name="PA-ïṣḷiḋé">
              <a:extLst>
                <a:ext uri="{FF2B5EF4-FFF2-40B4-BE49-F238E27FC236}">
                  <a16:creationId xmlns:a16="http://schemas.microsoft.com/office/drawing/2014/main" id="{01FCA232-CB68-4F83-9087-C304F14D33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8281269" y="1383655"/>
              <a:ext cx="590790" cy="56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4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3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PA-íṩľîḋe">
              <a:extLst>
                <a:ext uri="{FF2B5EF4-FFF2-40B4-BE49-F238E27FC236}">
                  <a16:creationId xmlns:a16="http://schemas.microsoft.com/office/drawing/2014/main" id="{B4F2A9EF-A7F6-4347-B89D-29382C97351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784435" y="1633355"/>
              <a:ext cx="4087626" cy="2786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PA-îšľidê">
              <a:extLst>
                <a:ext uri="{FF2B5EF4-FFF2-40B4-BE49-F238E27FC236}">
                  <a16:creationId xmlns:a16="http://schemas.microsoft.com/office/drawing/2014/main" id="{3487858C-8B2E-499C-8E91-B8813E8BEBB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4784435" y="1635534"/>
              <a:ext cx="887853" cy="847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4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3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PA-ïśļîdé">
              <a:extLst>
                <a:ext uri="{FF2B5EF4-FFF2-40B4-BE49-F238E27FC236}">
                  <a16:creationId xmlns:a16="http://schemas.microsoft.com/office/drawing/2014/main" id="{5AD7159E-2337-4888-9252-892CEDB7DD1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0399" y="2002219"/>
              <a:ext cx="5011886" cy="3344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4" name="išļíde">
              <a:extLst>
                <a:ext uri="{FF2B5EF4-FFF2-40B4-BE49-F238E27FC236}">
                  <a16:creationId xmlns:a16="http://schemas.microsoft.com/office/drawing/2014/main" id="{5F8F9DDC-4CFB-4B2F-B521-B44476645D29}"/>
                </a:ext>
              </a:extLst>
            </p:cNvPr>
            <p:cNvGrpSpPr/>
            <p:nvPr/>
          </p:nvGrpSpPr>
          <p:grpSpPr>
            <a:xfrm>
              <a:off x="2596422" y="2437460"/>
              <a:ext cx="1139838" cy="1139838"/>
              <a:chOff x="6043493" y="451223"/>
              <a:chExt cx="622362" cy="622362"/>
            </a:xfrm>
          </p:grpSpPr>
          <p:sp>
            <p:nvSpPr>
              <p:cNvPr id="47" name="PA-îśḻíde">
                <a:extLst>
                  <a:ext uri="{FF2B5EF4-FFF2-40B4-BE49-F238E27FC236}">
                    <a16:creationId xmlns:a16="http://schemas.microsoft.com/office/drawing/2014/main" id="{5CBCA5B3-1EB7-4355-9904-F60A4A0FEB0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6043493" y="451223"/>
                <a:ext cx="622362" cy="62236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1">
                    <a:lumMod val="95000"/>
                  </a:schemeClr>
                </a:solidFill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PA-is1îḋé">
                <a:extLst>
                  <a:ext uri="{FF2B5EF4-FFF2-40B4-BE49-F238E27FC236}">
                    <a16:creationId xmlns:a16="http://schemas.microsoft.com/office/drawing/2014/main" id="{10FACEFA-BB9E-4EA5-A07C-09CFABF78AAF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6195589" y="594392"/>
                <a:ext cx="323118" cy="325984"/>
              </a:xfrm>
              <a:custGeom>
                <a:avLst/>
                <a:gdLst>
                  <a:gd name="connsiteX0" fmla="*/ 420659 w 597082"/>
                  <a:gd name="connsiteY0" fmla="*/ 304801 h 602376"/>
                  <a:gd name="connsiteX1" fmla="*/ 435487 w 597082"/>
                  <a:gd name="connsiteY1" fmla="*/ 370123 h 602376"/>
                  <a:gd name="connsiteX2" fmla="*/ 370687 w 597082"/>
                  <a:gd name="connsiteY2" fmla="*/ 434853 h 602376"/>
                  <a:gd name="connsiteX3" fmla="*/ 305294 w 597082"/>
                  <a:gd name="connsiteY3" fmla="*/ 420041 h 602376"/>
                  <a:gd name="connsiteX4" fmla="*/ 420659 w 597082"/>
                  <a:gd name="connsiteY4" fmla="*/ 304801 h 602376"/>
                  <a:gd name="connsiteX5" fmla="*/ 204255 w 597082"/>
                  <a:gd name="connsiteY5" fmla="*/ 71668 h 602376"/>
                  <a:gd name="connsiteX6" fmla="*/ 69406 w 597082"/>
                  <a:gd name="connsiteY6" fmla="*/ 201568 h 602376"/>
                  <a:gd name="connsiteX7" fmla="*/ 294154 w 597082"/>
                  <a:gd name="connsiteY7" fmla="*/ 425967 h 602376"/>
                  <a:gd name="connsiteX8" fmla="*/ 377378 w 597082"/>
                  <a:gd name="connsiteY8" fmla="*/ 445519 h 602376"/>
                  <a:gd name="connsiteX9" fmla="*/ 465052 w 597082"/>
                  <a:gd name="connsiteY9" fmla="*/ 464330 h 602376"/>
                  <a:gd name="connsiteX10" fmla="*/ 446212 w 597082"/>
                  <a:gd name="connsiteY10" fmla="*/ 376644 h 602376"/>
                  <a:gd name="connsiteX11" fmla="*/ 426481 w 597082"/>
                  <a:gd name="connsiteY11" fmla="*/ 293550 h 602376"/>
                  <a:gd name="connsiteX12" fmla="*/ 141800 w 597082"/>
                  <a:gd name="connsiteY12" fmla="*/ 720 h 602376"/>
                  <a:gd name="connsiteX13" fmla="*/ 147882 w 597082"/>
                  <a:gd name="connsiteY13" fmla="*/ 1460 h 602376"/>
                  <a:gd name="connsiteX14" fmla="*/ 206480 w 597082"/>
                  <a:gd name="connsiteY14" fmla="*/ 59967 h 602376"/>
                  <a:gd name="connsiteX15" fmla="*/ 314626 w 597082"/>
                  <a:gd name="connsiteY15" fmla="*/ 38490 h 602376"/>
                  <a:gd name="connsiteX16" fmla="*/ 597082 w 597082"/>
                  <a:gd name="connsiteY16" fmla="*/ 320359 h 602376"/>
                  <a:gd name="connsiteX17" fmla="*/ 314626 w 597082"/>
                  <a:gd name="connsiteY17" fmla="*/ 602376 h 602376"/>
                  <a:gd name="connsiteX18" fmla="*/ 32171 w 597082"/>
                  <a:gd name="connsiteY18" fmla="*/ 320359 h 602376"/>
                  <a:gd name="connsiteX19" fmla="*/ 57538 w 597082"/>
                  <a:gd name="connsiteY19" fmla="*/ 203790 h 602376"/>
                  <a:gd name="connsiteX20" fmla="*/ 1462 w 597082"/>
                  <a:gd name="connsiteY20" fmla="*/ 147653 h 602376"/>
                  <a:gd name="connsiteX21" fmla="*/ 721 w 597082"/>
                  <a:gd name="connsiteY21" fmla="*/ 141580 h 602376"/>
                  <a:gd name="connsiteX22" fmla="*/ 141800 w 597082"/>
                  <a:gd name="connsiteY22" fmla="*/ 720 h 60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7082" h="602376">
                    <a:moveTo>
                      <a:pt x="420659" y="304801"/>
                    </a:moveTo>
                    <a:lnTo>
                      <a:pt x="435487" y="370123"/>
                    </a:lnTo>
                    <a:cubicBezTo>
                      <a:pt x="407758" y="383899"/>
                      <a:pt x="384478" y="407154"/>
                      <a:pt x="370687" y="434853"/>
                    </a:cubicBezTo>
                    <a:lnTo>
                      <a:pt x="305294" y="420041"/>
                    </a:lnTo>
                    <a:cubicBezTo>
                      <a:pt x="328871" y="368790"/>
                      <a:pt x="369353" y="328353"/>
                      <a:pt x="420659" y="304801"/>
                    </a:cubicBezTo>
                    <a:close/>
                    <a:moveTo>
                      <a:pt x="204255" y="71668"/>
                    </a:moveTo>
                    <a:cubicBezTo>
                      <a:pt x="145361" y="97737"/>
                      <a:pt x="97741" y="143654"/>
                      <a:pt x="69406" y="201568"/>
                    </a:cubicBezTo>
                    <a:lnTo>
                      <a:pt x="294154" y="425967"/>
                    </a:lnTo>
                    <a:lnTo>
                      <a:pt x="377378" y="445519"/>
                    </a:lnTo>
                    <a:lnTo>
                      <a:pt x="465052" y="464330"/>
                    </a:lnTo>
                    <a:lnTo>
                      <a:pt x="446212" y="376644"/>
                    </a:lnTo>
                    <a:lnTo>
                      <a:pt x="426481" y="293550"/>
                    </a:lnTo>
                    <a:close/>
                    <a:moveTo>
                      <a:pt x="141800" y="720"/>
                    </a:moveTo>
                    <a:cubicBezTo>
                      <a:pt x="143729" y="-465"/>
                      <a:pt x="146251" y="-169"/>
                      <a:pt x="147882" y="1460"/>
                    </a:cubicBezTo>
                    <a:lnTo>
                      <a:pt x="206480" y="59967"/>
                    </a:lnTo>
                    <a:cubicBezTo>
                      <a:pt x="240897" y="45748"/>
                      <a:pt x="277242" y="38490"/>
                      <a:pt x="314626" y="38490"/>
                    </a:cubicBezTo>
                    <a:cubicBezTo>
                      <a:pt x="470392" y="38490"/>
                      <a:pt x="597082" y="164983"/>
                      <a:pt x="597082" y="320359"/>
                    </a:cubicBezTo>
                    <a:cubicBezTo>
                      <a:pt x="597082" y="475883"/>
                      <a:pt x="470392" y="602376"/>
                      <a:pt x="314626" y="602376"/>
                    </a:cubicBezTo>
                    <a:cubicBezTo>
                      <a:pt x="158860" y="602376"/>
                      <a:pt x="32171" y="475883"/>
                      <a:pt x="32171" y="320359"/>
                    </a:cubicBezTo>
                    <a:cubicBezTo>
                      <a:pt x="32171" y="279775"/>
                      <a:pt x="40775" y="240523"/>
                      <a:pt x="57538" y="203790"/>
                    </a:cubicBezTo>
                    <a:lnTo>
                      <a:pt x="1462" y="147653"/>
                    </a:lnTo>
                    <a:cubicBezTo>
                      <a:pt x="-169" y="146024"/>
                      <a:pt x="-466" y="143506"/>
                      <a:pt x="721" y="141580"/>
                    </a:cubicBezTo>
                    <a:cubicBezTo>
                      <a:pt x="36028" y="84703"/>
                      <a:pt x="84686" y="35972"/>
                      <a:pt x="141800" y="7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6" name="PA-ïšļíḋè">
              <a:extLst>
                <a:ext uri="{FF2B5EF4-FFF2-40B4-BE49-F238E27FC236}">
                  <a16:creationId xmlns:a16="http://schemas.microsoft.com/office/drawing/2014/main" id="{E85A9B11-395A-490B-B4A1-1F11CEFEDEC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660400" y="3893225"/>
              <a:ext cx="50118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Ilovaning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tashqi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dizaynini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yaratish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PA-îsļiḍê">
              <a:extLst>
                <a:ext uri="{FF2B5EF4-FFF2-40B4-BE49-F238E27FC236}">
                  <a16:creationId xmlns:a16="http://schemas.microsoft.com/office/drawing/2014/main" id="{6F3BB9E1-581A-4B52-94D6-221EBE28538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 bwMode="auto">
            <a:xfrm>
              <a:off x="5781342" y="2810166"/>
              <a:ext cx="2981658" cy="119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Ilovaning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hisob-kitobni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bajaruvchi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qismini </a:t>
              </a:r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qurish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ïSlïḓê">
              <a:extLst>
                <a:ext uri="{FF2B5EF4-FFF2-40B4-BE49-F238E27FC236}">
                  <a16:creationId xmlns:a16="http://schemas.microsoft.com/office/drawing/2014/main" id="{A52A7030-8510-4C8B-8915-EF7BE7544C01}"/>
                </a:ext>
              </a:extLst>
            </p:cNvPr>
            <p:cNvGrpSpPr/>
            <p:nvPr/>
          </p:nvGrpSpPr>
          <p:grpSpPr>
            <a:xfrm>
              <a:off x="6886242" y="1929000"/>
              <a:ext cx="771858" cy="771858"/>
              <a:chOff x="5979741" y="471678"/>
              <a:chExt cx="622362" cy="622362"/>
            </a:xfrm>
          </p:grpSpPr>
          <p:sp>
            <p:nvSpPr>
              <p:cNvPr id="41" name="PA-î$ľiḑe">
                <a:extLst>
                  <a:ext uri="{FF2B5EF4-FFF2-40B4-BE49-F238E27FC236}">
                    <a16:creationId xmlns:a16="http://schemas.microsoft.com/office/drawing/2014/main" id="{3AFF4470-9BC0-44B5-9204-641028303F97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79741" y="471678"/>
                <a:ext cx="622362" cy="622362"/>
              </a:xfrm>
              <a:prstGeom prst="ellipse">
                <a:avLst/>
              </a:prstGeom>
              <a:solidFill>
                <a:schemeClr val="tx2"/>
              </a:solidFill>
              <a:ln w="28575" cap="flat">
                <a:solidFill>
                  <a:schemeClr val="bg1">
                    <a:lumMod val="95000"/>
                  </a:schemeClr>
                </a:solidFill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PA-iSļîdè">
                <a:extLst>
                  <a:ext uri="{FF2B5EF4-FFF2-40B4-BE49-F238E27FC236}">
                    <a16:creationId xmlns:a16="http://schemas.microsoft.com/office/drawing/2014/main" id="{C5F364C7-DC93-4273-B4D5-8898E267741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6127930" y="620114"/>
                <a:ext cx="325984" cy="32549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78649" h="594741">
                    <a:moveTo>
                      <a:pt x="411175" y="315251"/>
                    </a:moveTo>
                    <a:cubicBezTo>
                      <a:pt x="392328" y="315251"/>
                      <a:pt x="373301" y="322420"/>
                      <a:pt x="358940" y="336757"/>
                    </a:cubicBezTo>
                    <a:cubicBezTo>
                      <a:pt x="330220" y="365432"/>
                      <a:pt x="330220" y="411311"/>
                      <a:pt x="358940" y="439986"/>
                    </a:cubicBezTo>
                    <a:cubicBezTo>
                      <a:pt x="387661" y="468660"/>
                      <a:pt x="435049" y="468660"/>
                      <a:pt x="462333" y="439986"/>
                    </a:cubicBezTo>
                    <a:cubicBezTo>
                      <a:pt x="491053" y="411311"/>
                      <a:pt x="491053" y="365432"/>
                      <a:pt x="462333" y="336757"/>
                    </a:cubicBezTo>
                    <a:cubicBezTo>
                      <a:pt x="448691" y="322420"/>
                      <a:pt x="430023" y="315251"/>
                      <a:pt x="411175" y="315251"/>
                    </a:cubicBezTo>
                    <a:close/>
                    <a:moveTo>
                      <a:pt x="410816" y="276182"/>
                    </a:moveTo>
                    <a:cubicBezTo>
                      <a:pt x="439716" y="276182"/>
                      <a:pt x="468795" y="287293"/>
                      <a:pt x="491053" y="309516"/>
                    </a:cubicBezTo>
                    <a:cubicBezTo>
                      <a:pt x="525517" y="342492"/>
                      <a:pt x="532697" y="394106"/>
                      <a:pt x="514029" y="435685"/>
                    </a:cubicBezTo>
                    <a:lnTo>
                      <a:pt x="578649" y="500203"/>
                    </a:lnTo>
                    <a:lnTo>
                      <a:pt x="522645" y="556118"/>
                    </a:lnTo>
                    <a:lnTo>
                      <a:pt x="458025" y="491600"/>
                    </a:lnTo>
                    <a:cubicBezTo>
                      <a:pt x="416381" y="510239"/>
                      <a:pt x="366121" y="503070"/>
                      <a:pt x="331656" y="468660"/>
                    </a:cubicBezTo>
                    <a:cubicBezTo>
                      <a:pt x="287140" y="424215"/>
                      <a:pt x="287140" y="352528"/>
                      <a:pt x="331656" y="309516"/>
                    </a:cubicBezTo>
                    <a:cubicBezTo>
                      <a:pt x="353197" y="287293"/>
                      <a:pt x="381917" y="276182"/>
                      <a:pt x="410816" y="276182"/>
                    </a:cubicBezTo>
                    <a:close/>
                    <a:moveTo>
                      <a:pt x="134949" y="20001"/>
                    </a:moveTo>
                    <a:lnTo>
                      <a:pt x="134949" y="144835"/>
                    </a:lnTo>
                    <a:lnTo>
                      <a:pt x="17242" y="144835"/>
                    </a:lnTo>
                    <a:close/>
                    <a:moveTo>
                      <a:pt x="172278" y="0"/>
                    </a:moveTo>
                    <a:lnTo>
                      <a:pt x="480943" y="0"/>
                    </a:lnTo>
                    <a:lnTo>
                      <a:pt x="480943" y="276591"/>
                    </a:lnTo>
                    <a:cubicBezTo>
                      <a:pt x="460844" y="263693"/>
                      <a:pt x="436438" y="256527"/>
                      <a:pt x="410596" y="256527"/>
                    </a:cubicBezTo>
                    <a:cubicBezTo>
                      <a:pt x="381883" y="256527"/>
                      <a:pt x="354606" y="265126"/>
                      <a:pt x="331636" y="282323"/>
                    </a:cubicBezTo>
                    <a:lnTo>
                      <a:pt x="81832" y="282323"/>
                    </a:lnTo>
                    <a:lnTo>
                      <a:pt x="81832" y="322450"/>
                    </a:lnTo>
                    <a:lnTo>
                      <a:pt x="295744" y="322450"/>
                    </a:lnTo>
                    <a:cubicBezTo>
                      <a:pt x="288566" y="335348"/>
                      <a:pt x="282823" y="351112"/>
                      <a:pt x="279952" y="366877"/>
                    </a:cubicBezTo>
                    <a:lnTo>
                      <a:pt x="81832" y="366877"/>
                    </a:lnTo>
                    <a:lnTo>
                      <a:pt x="81832" y="407004"/>
                    </a:lnTo>
                    <a:lnTo>
                      <a:pt x="279952" y="407004"/>
                    </a:lnTo>
                    <a:cubicBezTo>
                      <a:pt x="281388" y="422768"/>
                      <a:pt x="287130" y="438532"/>
                      <a:pt x="294309" y="451430"/>
                    </a:cubicBezTo>
                    <a:lnTo>
                      <a:pt x="81832" y="451430"/>
                    </a:lnTo>
                    <a:lnTo>
                      <a:pt x="81832" y="491557"/>
                    </a:lnTo>
                    <a:lnTo>
                      <a:pt x="327329" y="491557"/>
                    </a:lnTo>
                    <a:cubicBezTo>
                      <a:pt x="350299" y="511621"/>
                      <a:pt x="380448" y="521653"/>
                      <a:pt x="410596" y="521653"/>
                    </a:cubicBezTo>
                    <a:cubicBezTo>
                      <a:pt x="424953" y="521653"/>
                      <a:pt x="439309" y="518786"/>
                      <a:pt x="453666" y="514487"/>
                    </a:cubicBezTo>
                    <a:lnTo>
                      <a:pt x="480943" y="543149"/>
                    </a:lnTo>
                    <a:lnTo>
                      <a:pt x="480943" y="594741"/>
                    </a:lnTo>
                    <a:lnTo>
                      <a:pt x="0" y="594741"/>
                    </a:lnTo>
                    <a:lnTo>
                      <a:pt x="0" y="180572"/>
                    </a:lnTo>
                    <a:lnTo>
                      <a:pt x="172278" y="180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PA-ïś1íḑê">
              <a:extLst>
                <a:ext uri="{FF2B5EF4-FFF2-40B4-BE49-F238E27FC236}">
                  <a16:creationId xmlns:a16="http://schemas.microsoft.com/office/drawing/2014/main" id="{A2156C98-48F9-4137-9B46-BC9C2511A83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 bwMode="auto">
            <a:xfrm>
              <a:off x="8867434" y="1929000"/>
              <a:ext cx="26514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Add title text</a:t>
              </a:r>
            </a:p>
          </p:txBody>
        </p:sp>
      </p:grpSp>
      <p:grpSp>
        <p:nvGrpSpPr>
          <p:cNvPr id="49" name="PA-组合 54">
            <a:extLst>
              <a:ext uri="{FF2B5EF4-FFF2-40B4-BE49-F238E27FC236}">
                <a16:creationId xmlns:a16="http://schemas.microsoft.com/office/drawing/2014/main" id="{C4E6D3DE-4A18-4B08-845C-10AA4CA00C2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1440" y="-729139"/>
            <a:ext cx="5441614" cy="1710660"/>
            <a:chOff x="91440" y="-729138"/>
            <a:chExt cx="5441614" cy="1641634"/>
          </a:xfrm>
        </p:grpSpPr>
        <p:sp>
          <p:nvSpPr>
            <p:cNvPr id="50" name="PA-燕尾箭头 50">
              <a:extLst>
                <a:ext uri="{FF2B5EF4-FFF2-40B4-BE49-F238E27FC236}">
                  <a16:creationId xmlns:a16="http://schemas.microsoft.com/office/drawing/2014/main" id="{1CB302C0-DA8C-4268-B540-63B347C40B3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文本框 52">
              <a:extLst>
                <a:ext uri="{FF2B5EF4-FFF2-40B4-BE49-F238E27FC236}">
                  <a16:creationId xmlns:a16="http://schemas.microsoft.com/office/drawing/2014/main" id="{44FAC47F-07A8-448F-A4F9-B34183CFF0D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17241" y="159334"/>
              <a:ext cx="5215813" cy="75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sz="3000" b="1" dirty="0" err="1"/>
                <a:t>Masalaning</a:t>
              </a:r>
              <a:r>
                <a:rPr lang="en-US" sz="3000" b="1" dirty="0"/>
                <a:t> </a:t>
              </a:r>
              <a:r>
                <a:rPr lang="en-US" sz="3000" b="1" dirty="0" err="1"/>
                <a:t>qo`yilishi</a:t>
              </a:r>
              <a:endParaRPr lang="ru-RU" sz="3000" dirty="0"/>
            </a:p>
          </p:txBody>
        </p:sp>
      </p:grpSp>
      <p:sp>
        <p:nvSpPr>
          <p:cNvPr id="27" name="PA-íśḻïdé">
            <a:extLst>
              <a:ext uri="{FF2B5EF4-FFF2-40B4-BE49-F238E27FC236}">
                <a16:creationId xmlns:a16="http://schemas.microsoft.com/office/drawing/2014/main" id="{BA0C352D-D9E9-4FCB-B7BB-518765ED5DB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1314" y="1033902"/>
            <a:ext cx="10506522" cy="99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uz-Cyrl-UZ" sz="2000" dirty="0"/>
              <a:t>Ushbu kurs ishida qo</a:t>
            </a:r>
            <a:r>
              <a:rPr lang="en-US" sz="2000" dirty="0"/>
              <a:t>`</a:t>
            </a:r>
            <a:r>
              <a:rPr lang="uz-Cyrl-UZ" sz="2000" dirty="0"/>
              <a:t>yilgan asosiy maqsaddan kelib chiqib, quyidagi vazifalarni hal qilish lozim:</a:t>
            </a:r>
            <a:endParaRPr lang="ru-RU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-组合 54">
            <a:extLst>
              <a:ext uri="{FF2B5EF4-FFF2-40B4-BE49-F238E27FC236}">
                <a16:creationId xmlns:a16="http://schemas.microsoft.com/office/drawing/2014/main" id="{CFC97530-42A6-4BCF-B735-4F9D5AC7F4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440" y="-729138"/>
            <a:ext cx="4440120" cy="1471735"/>
            <a:chOff x="91440" y="-729138"/>
            <a:chExt cx="4440120" cy="1471735"/>
          </a:xfrm>
        </p:grpSpPr>
        <p:sp>
          <p:nvSpPr>
            <p:cNvPr id="20" name="PA-燕尾箭头 50">
              <a:extLst>
                <a:ext uri="{FF2B5EF4-FFF2-40B4-BE49-F238E27FC236}">
                  <a16:creationId xmlns:a16="http://schemas.microsoft.com/office/drawing/2014/main" id="{7A763CD4-9B88-4A58-A3A9-4D64DB24C1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文本框 52">
              <a:extLst>
                <a:ext uri="{FF2B5EF4-FFF2-40B4-BE49-F238E27FC236}">
                  <a16:creationId xmlns:a16="http://schemas.microsoft.com/office/drawing/2014/main" id="{05D7CBAE-1F3F-44C2-9468-930DDFE93936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69925" y="165042"/>
              <a:ext cx="3861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Ilovaning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tashqi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dizayni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PA-文本框 53">
              <a:extLst>
                <a:ext uri="{FF2B5EF4-FFF2-40B4-BE49-F238E27FC236}">
                  <a16:creationId xmlns:a16="http://schemas.microsoft.com/office/drawing/2014/main" id="{6BE2EF56-8A1E-4B67-9297-04E4A510165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2" y="219377"/>
            <a:ext cx="3237723" cy="632138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18" y="548402"/>
            <a:ext cx="2986573" cy="5714540"/>
          </a:xfrm>
          <a:prstGeom prst="rect">
            <a:avLst/>
          </a:prstGeom>
        </p:spPr>
      </p:pic>
      <p:grpSp>
        <p:nvGrpSpPr>
          <p:cNvPr id="25" name="组合 1">
            <a:extLst>
              <a:ext uri="{FF2B5EF4-FFF2-40B4-BE49-F238E27FC236}">
                <a16:creationId xmlns:a16="http://schemas.microsoft.com/office/drawing/2014/main" id="{C82C8009-93C3-48E8-AD4A-17BDBF1029BE}"/>
              </a:ext>
            </a:extLst>
          </p:cNvPr>
          <p:cNvGrpSpPr/>
          <p:nvPr/>
        </p:nvGrpSpPr>
        <p:grpSpPr>
          <a:xfrm>
            <a:off x="1977565" y="1121447"/>
            <a:ext cx="3608936" cy="5141495"/>
            <a:chOff x="689811" y="946484"/>
            <a:chExt cx="3608936" cy="5141495"/>
          </a:xfrm>
        </p:grpSpPr>
        <p:pic>
          <p:nvPicPr>
            <p:cNvPr id="26" name="图片 15" descr="卡通人物&#10;&#10;描述已自动生成">
              <a:extLst>
                <a:ext uri="{FF2B5EF4-FFF2-40B4-BE49-F238E27FC236}">
                  <a16:creationId xmlns:a16="http://schemas.microsoft.com/office/drawing/2014/main" id="{66FDF6A7-D994-40BA-8EC7-1D10F164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0480" y="2935706"/>
              <a:ext cx="2858267" cy="2935704"/>
            </a:xfrm>
            <a:prstGeom prst="rect">
              <a:avLst/>
            </a:prstGeom>
          </p:spPr>
        </p:pic>
        <p:pic>
          <p:nvPicPr>
            <p:cNvPr id="27" name="图片 16" descr="图片包含 女人, 站, 游戏机, 穿着&#10;&#10;描述已自动生成">
              <a:extLst>
                <a:ext uri="{FF2B5EF4-FFF2-40B4-BE49-F238E27FC236}">
                  <a16:creationId xmlns:a16="http://schemas.microsoft.com/office/drawing/2014/main" id="{BB7DE502-0B3B-4B32-85AB-75027205E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936"/>
            <a:stretch/>
          </p:blipFill>
          <p:spPr>
            <a:xfrm>
              <a:off x="689811" y="946484"/>
              <a:ext cx="2085473" cy="514149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501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PA-2075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5E370F-F45C-4BBD-A19D-E32DC88C23F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02073" y="1433621"/>
            <a:ext cx="5088089" cy="2501248"/>
            <a:chOff x="661297" y="1851064"/>
            <a:chExt cx="5661437" cy="1978153"/>
          </a:xfrm>
        </p:grpSpPr>
        <p:sp>
          <p:nvSpPr>
            <p:cNvPr id="153" name="PA-iš1îḓè">
              <a:extLst>
                <a:ext uri="{FF2B5EF4-FFF2-40B4-BE49-F238E27FC236}">
                  <a16:creationId xmlns:a16="http://schemas.microsoft.com/office/drawing/2014/main" id="{5CAE3452-14A2-4679-BDB1-35C02CC7DEF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5991205" y="2213188"/>
              <a:ext cx="331529" cy="271817"/>
            </a:xfrm>
            <a:custGeom>
              <a:avLst/>
              <a:gdLst>
                <a:gd name="connsiteX0" fmla="*/ 188055 w 610145"/>
                <a:gd name="connsiteY0" fmla="*/ 389904 h 500254"/>
                <a:gd name="connsiteX1" fmla="*/ 193726 w 610145"/>
                <a:gd name="connsiteY1" fmla="*/ 389904 h 500254"/>
                <a:gd name="connsiteX2" fmla="*/ 196561 w 610145"/>
                <a:gd name="connsiteY2" fmla="*/ 389904 h 500254"/>
                <a:gd name="connsiteX3" fmla="*/ 196561 w 610145"/>
                <a:gd name="connsiteY3" fmla="*/ 500254 h 500254"/>
                <a:gd name="connsiteX4" fmla="*/ 188055 w 610145"/>
                <a:gd name="connsiteY4" fmla="*/ 500254 h 500254"/>
                <a:gd name="connsiteX5" fmla="*/ 413354 w 610145"/>
                <a:gd name="connsiteY5" fmla="*/ 388524 h 500254"/>
                <a:gd name="connsiteX6" fmla="*/ 416228 w 610145"/>
                <a:gd name="connsiteY6" fmla="*/ 388524 h 500254"/>
                <a:gd name="connsiteX7" fmla="*/ 424849 w 610145"/>
                <a:gd name="connsiteY7" fmla="*/ 388524 h 500254"/>
                <a:gd name="connsiteX8" fmla="*/ 424849 w 610145"/>
                <a:gd name="connsiteY8" fmla="*/ 500254 h 500254"/>
                <a:gd name="connsiteX9" fmla="*/ 413354 w 610145"/>
                <a:gd name="connsiteY9" fmla="*/ 500254 h 500254"/>
                <a:gd name="connsiteX10" fmla="*/ 295647 w 610145"/>
                <a:gd name="connsiteY10" fmla="*/ 366914 h 500254"/>
                <a:gd name="connsiteX11" fmla="*/ 330131 w 610145"/>
                <a:gd name="connsiteY11" fmla="*/ 366914 h 500254"/>
                <a:gd name="connsiteX12" fmla="*/ 330131 w 610145"/>
                <a:gd name="connsiteY12" fmla="*/ 389904 h 500254"/>
                <a:gd name="connsiteX13" fmla="*/ 334442 w 610145"/>
                <a:gd name="connsiteY13" fmla="*/ 389904 h 500254"/>
                <a:gd name="connsiteX14" fmla="*/ 353121 w 610145"/>
                <a:gd name="connsiteY14" fmla="*/ 394214 h 500254"/>
                <a:gd name="connsiteX15" fmla="*/ 353121 w 610145"/>
                <a:gd name="connsiteY15" fmla="*/ 412893 h 500254"/>
                <a:gd name="connsiteX16" fmla="*/ 337316 w 610145"/>
                <a:gd name="connsiteY16" fmla="*/ 412893 h 500254"/>
                <a:gd name="connsiteX17" fmla="*/ 317200 w 610145"/>
                <a:gd name="connsiteY17" fmla="*/ 408583 h 500254"/>
                <a:gd name="connsiteX18" fmla="*/ 317200 w 610145"/>
                <a:gd name="connsiteY18" fmla="*/ 412893 h 500254"/>
                <a:gd name="connsiteX19" fmla="*/ 295647 w 610145"/>
                <a:gd name="connsiteY19" fmla="*/ 412893 h 500254"/>
                <a:gd name="connsiteX20" fmla="*/ 295647 w 610145"/>
                <a:gd name="connsiteY20" fmla="*/ 392777 h 500254"/>
                <a:gd name="connsiteX21" fmla="*/ 295647 w 610145"/>
                <a:gd name="connsiteY21" fmla="*/ 389904 h 500254"/>
                <a:gd name="connsiteX22" fmla="*/ 248288 w 610145"/>
                <a:gd name="connsiteY22" fmla="*/ 366914 h 500254"/>
                <a:gd name="connsiteX23" fmla="*/ 282772 w 610145"/>
                <a:gd name="connsiteY23" fmla="*/ 366914 h 500254"/>
                <a:gd name="connsiteX24" fmla="*/ 282772 w 610145"/>
                <a:gd name="connsiteY24" fmla="*/ 389904 h 500254"/>
                <a:gd name="connsiteX25" fmla="*/ 282772 w 610145"/>
                <a:gd name="connsiteY25" fmla="*/ 392777 h 500254"/>
                <a:gd name="connsiteX26" fmla="*/ 282772 w 610145"/>
                <a:gd name="connsiteY26" fmla="*/ 412893 h 500254"/>
                <a:gd name="connsiteX27" fmla="*/ 261219 w 610145"/>
                <a:gd name="connsiteY27" fmla="*/ 412893 h 500254"/>
                <a:gd name="connsiteX28" fmla="*/ 261219 w 610145"/>
                <a:gd name="connsiteY28" fmla="*/ 408583 h 500254"/>
                <a:gd name="connsiteX29" fmla="*/ 241103 w 610145"/>
                <a:gd name="connsiteY29" fmla="*/ 412893 h 500254"/>
                <a:gd name="connsiteX30" fmla="*/ 225298 w 610145"/>
                <a:gd name="connsiteY30" fmla="*/ 412893 h 500254"/>
                <a:gd name="connsiteX31" fmla="*/ 225298 w 610145"/>
                <a:gd name="connsiteY31" fmla="*/ 394214 h 500254"/>
                <a:gd name="connsiteX32" fmla="*/ 243977 w 610145"/>
                <a:gd name="connsiteY32" fmla="*/ 389904 h 500254"/>
                <a:gd name="connsiteX33" fmla="*/ 248288 w 610145"/>
                <a:gd name="connsiteY33" fmla="*/ 389904 h 500254"/>
                <a:gd name="connsiteX34" fmla="*/ 20099 w 610145"/>
                <a:gd name="connsiteY34" fmla="*/ 311049 h 500254"/>
                <a:gd name="connsiteX35" fmla="*/ 48811 w 610145"/>
                <a:gd name="connsiteY35" fmla="*/ 424211 h 500254"/>
                <a:gd name="connsiteX36" fmla="*/ 129206 w 610145"/>
                <a:gd name="connsiteY36" fmla="*/ 424211 h 500254"/>
                <a:gd name="connsiteX37" fmla="*/ 129206 w 610145"/>
                <a:gd name="connsiteY37" fmla="*/ 444265 h 500254"/>
                <a:gd name="connsiteX38" fmla="*/ 113415 w 610145"/>
                <a:gd name="connsiteY38" fmla="*/ 444265 h 500254"/>
                <a:gd name="connsiteX39" fmla="*/ 134949 w 610145"/>
                <a:gd name="connsiteY39" fmla="*/ 491535 h 500254"/>
                <a:gd name="connsiteX40" fmla="*/ 122028 w 610145"/>
                <a:gd name="connsiteY40" fmla="*/ 497265 h 500254"/>
                <a:gd name="connsiteX41" fmla="*/ 99058 w 610145"/>
                <a:gd name="connsiteY41" fmla="*/ 444265 h 500254"/>
                <a:gd name="connsiteX42" fmla="*/ 64603 w 610145"/>
                <a:gd name="connsiteY42" fmla="*/ 444265 h 500254"/>
                <a:gd name="connsiteX43" fmla="*/ 40198 w 610145"/>
                <a:gd name="connsiteY43" fmla="*/ 497265 h 500254"/>
                <a:gd name="connsiteX44" fmla="*/ 27277 w 610145"/>
                <a:gd name="connsiteY44" fmla="*/ 491535 h 500254"/>
                <a:gd name="connsiteX45" fmla="*/ 48811 w 610145"/>
                <a:gd name="connsiteY45" fmla="*/ 444265 h 500254"/>
                <a:gd name="connsiteX46" fmla="*/ 33019 w 610145"/>
                <a:gd name="connsiteY46" fmla="*/ 444265 h 500254"/>
                <a:gd name="connsiteX47" fmla="*/ 0 w 610145"/>
                <a:gd name="connsiteY47" fmla="*/ 315346 h 500254"/>
                <a:gd name="connsiteX48" fmla="*/ 590038 w 610145"/>
                <a:gd name="connsiteY48" fmla="*/ 309670 h 500254"/>
                <a:gd name="connsiteX49" fmla="*/ 610145 w 610145"/>
                <a:gd name="connsiteY49" fmla="*/ 315400 h 500254"/>
                <a:gd name="connsiteX50" fmla="*/ 578548 w 610145"/>
                <a:gd name="connsiteY50" fmla="*/ 444319 h 500254"/>
                <a:gd name="connsiteX51" fmla="*/ 561313 w 610145"/>
                <a:gd name="connsiteY51" fmla="*/ 444319 h 500254"/>
                <a:gd name="connsiteX52" fmla="*/ 582857 w 610145"/>
                <a:gd name="connsiteY52" fmla="*/ 490156 h 500254"/>
                <a:gd name="connsiteX53" fmla="*/ 569930 w 610145"/>
                <a:gd name="connsiteY53" fmla="*/ 495886 h 500254"/>
                <a:gd name="connsiteX54" fmla="*/ 546951 w 610145"/>
                <a:gd name="connsiteY54" fmla="*/ 444319 h 500254"/>
                <a:gd name="connsiteX55" fmla="*/ 511045 w 610145"/>
                <a:gd name="connsiteY55" fmla="*/ 444319 h 500254"/>
                <a:gd name="connsiteX56" fmla="*/ 489501 w 610145"/>
                <a:gd name="connsiteY56" fmla="*/ 495886 h 500254"/>
                <a:gd name="connsiteX57" fmla="*/ 476575 w 610145"/>
                <a:gd name="connsiteY57" fmla="*/ 490156 h 500254"/>
                <a:gd name="connsiteX58" fmla="*/ 496682 w 610145"/>
                <a:gd name="connsiteY58" fmla="*/ 444319 h 500254"/>
                <a:gd name="connsiteX59" fmla="*/ 482320 w 610145"/>
                <a:gd name="connsiteY59" fmla="*/ 444319 h 500254"/>
                <a:gd name="connsiteX60" fmla="*/ 482320 w 610145"/>
                <a:gd name="connsiteY60" fmla="*/ 422832 h 500254"/>
                <a:gd name="connsiteX61" fmla="*/ 561313 w 610145"/>
                <a:gd name="connsiteY61" fmla="*/ 422832 h 500254"/>
                <a:gd name="connsiteX62" fmla="*/ 473648 w 610145"/>
                <a:gd name="connsiteY62" fmla="*/ 279554 h 500254"/>
                <a:gd name="connsiteX63" fmla="*/ 519590 w 610145"/>
                <a:gd name="connsiteY63" fmla="*/ 279554 h 500254"/>
                <a:gd name="connsiteX64" fmla="*/ 548303 w 610145"/>
                <a:gd name="connsiteY64" fmla="*/ 417133 h 500254"/>
                <a:gd name="connsiteX65" fmla="*/ 531075 w 610145"/>
                <a:gd name="connsiteY65" fmla="*/ 417133 h 500254"/>
                <a:gd name="connsiteX66" fmla="*/ 525332 w 610145"/>
                <a:gd name="connsiteY66" fmla="*/ 417133 h 500254"/>
                <a:gd name="connsiteX67" fmla="*/ 515283 w 610145"/>
                <a:gd name="connsiteY67" fmla="*/ 417133 h 500254"/>
                <a:gd name="connsiteX68" fmla="*/ 486569 w 610145"/>
                <a:gd name="connsiteY68" fmla="*/ 417133 h 500254"/>
                <a:gd name="connsiteX69" fmla="*/ 483698 w 610145"/>
                <a:gd name="connsiteY69" fmla="*/ 417133 h 500254"/>
                <a:gd name="connsiteX70" fmla="*/ 467906 w 610145"/>
                <a:gd name="connsiteY70" fmla="*/ 417133 h 500254"/>
                <a:gd name="connsiteX71" fmla="*/ 462163 w 610145"/>
                <a:gd name="connsiteY71" fmla="*/ 417133 h 500254"/>
                <a:gd name="connsiteX72" fmla="*/ 462163 w 610145"/>
                <a:gd name="connsiteY72" fmla="*/ 388471 h 500254"/>
                <a:gd name="connsiteX73" fmla="*/ 472213 w 610145"/>
                <a:gd name="connsiteY73" fmla="*/ 388471 h 500254"/>
                <a:gd name="connsiteX74" fmla="*/ 489441 w 610145"/>
                <a:gd name="connsiteY74" fmla="*/ 388471 h 500254"/>
                <a:gd name="connsiteX75" fmla="*/ 470777 w 610145"/>
                <a:gd name="connsiteY75" fmla="*/ 325414 h 500254"/>
                <a:gd name="connsiteX76" fmla="*/ 463599 w 610145"/>
                <a:gd name="connsiteY76" fmla="*/ 336879 h 500254"/>
                <a:gd name="connsiteX77" fmla="*/ 470777 w 610145"/>
                <a:gd name="connsiteY77" fmla="*/ 336879 h 500254"/>
                <a:gd name="connsiteX78" fmla="*/ 470777 w 610145"/>
                <a:gd name="connsiteY78" fmla="*/ 358376 h 500254"/>
                <a:gd name="connsiteX79" fmla="*/ 457856 w 610145"/>
                <a:gd name="connsiteY79" fmla="*/ 358376 h 500254"/>
                <a:gd name="connsiteX80" fmla="*/ 457856 w 610145"/>
                <a:gd name="connsiteY80" fmla="*/ 388471 h 500254"/>
                <a:gd name="connsiteX81" fmla="*/ 457856 w 610145"/>
                <a:gd name="connsiteY81" fmla="*/ 417133 h 500254"/>
                <a:gd name="connsiteX82" fmla="*/ 457856 w 610145"/>
                <a:gd name="connsiteY82" fmla="*/ 500254 h 500254"/>
                <a:gd name="connsiteX83" fmla="*/ 449242 w 610145"/>
                <a:gd name="connsiteY83" fmla="*/ 500254 h 500254"/>
                <a:gd name="connsiteX84" fmla="*/ 429143 w 610145"/>
                <a:gd name="connsiteY84" fmla="*/ 500254 h 500254"/>
                <a:gd name="connsiteX85" fmla="*/ 429143 w 610145"/>
                <a:gd name="connsiteY85" fmla="*/ 388471 h 500254"/>
                <a:gd name="connsiteX86" fmla="*/ 429143 w 610145"/>
                <a:gd name="connsiteY86" fmla="*/ 358376 h 500254"/>
                <a:gd name="connsiteX87" fmla="*/ 185079 w 610145"/>
                <a:gd name="connsiteY87" fmla="*/ 358376 h 500254"/>
                <a:gd name="connsiteX88" fmla="*/ 185079 w 610145"/>
                <a:gd name="connsiteY88" fmla="*/ 389904 h 500254"/>
                <a:gd name="connsiteX89" fmla="*/ 185079 w 610145"/>
                <a:gd name="connsiteY89" fmla="*/ 500254 h 500254"/>
                <a:gd name="connsiteX90" fmla="*/ 160673 w 610145"/>
                <a:gd name="connsiteY90" fmla="*/ 500254 h 500254"/>
                <a:gd name="connsiteX91" fmla="*/ 154930 w 610145"/>
                <a:gd name="connsiteY91" fmla="*/ 500254 h 500254"/>
                <a:gd name="connsiteX92" fmla="*/ 154930 w 610145"/>
                <a:gd name="connsiteY92" fmla="*/ 417133 h 500254"/>
                <a:gd name="connsiteX93" fmla="*/ 154930 w 610145"/>
                <a:gd name="connsiteY93" fmla="*/ 389904 h 500254"/>
                <a:gd name="connsiteX94" fmla="*/ 154930 w 610145"/>
                <a:gd name="connsiteY94" fmla="*/ 358376 h 500254"/>
                <a:gd name="connsiteX95" fmla="*/ 142009 w 610145"/>
                <a:gd name="connsiteY95" fmla="*/ 358376 h 500254"/>
                <a:gd name="connsiteX96" fmla="*/ 142009 w 610145"/>
                <a:gd name="connsiteY96" fmla="*/ 336879 h 500254"/>
                <a:gd name="connsiteX97" fmla="*/ 146316 w 610145"/>
                <a:gd name="connsiteY97" fmla="*/ 336879 h 500254"/>
                <a:gd name="connsiteX98" fmla="*/ 139138 w 610145"/>
                <a:gd name="connsiteY98" fmla="*/ 325414 h 500254"/>
                <a:gd name="connsiteX99" fmla="*/ 120474 w 610145"/>
                <a:gd name="connsiteY99" fmla="*/ 389904 h 500254"/>
                <a:gd name="connsiteX100" fmla="*/ 137702 w 610145"/>
                <a:gd name="connsiteY100" fmla="*/ 389904 h 500254"/>
                <a:gd name="connsiteX101" fmla="*/ 152059 w 610145"/>
                <a:gd name="connsiteY101" fmla="*/ 389904 h 500254"/>
                <a:gd name="connsiteX102" fmla="*/ 152059 w 610145"/>
                <a:gd name="connsiteY102" fmla="*/ 417133 h 500254"/>
                <a:gd name="connsiteX103" fmla="*/ 142009 w 610145"/>
                <a:gd name="connsiteY103" fmla="*/ 417133 h 500254"/>
                <a:gd name="connsiteX104" fmla="*/ 126217 w 610145"/>
                <a:gd name="connsiteY104" fmla="*/ 417133 h 500254"/>
                <a:gd name="connsiteX105" fmla="*/ 123346 w 610145"/>
                <a:gd name="connsiteY105" fmla="*/ 417133 h 500254"/>
                <a:gd name="connsiteX106" fmla="*/ 94632 w 610145"/>
                <a:gd name="connsiteY106" fmla="*/ 417133 h 500254"/>
                <a:gd name="connsiteX107" fmla="*/ 86018 w 610145"/>
                <a:gd name="connsiteY107" fmla="*/ 417133 h 500254"/>
                <a:gd name="connsiteX108" fmla="*/ 78840 w 610145"/>
                <a:gd name="connsiteY108" fmla="*/ 417133 h 500254"/>
                <a:gd name="connsiteX109" fmla="*/ 61612 w 610145"/>
                <a:gd name="connsiteY109" fmla="*/ 417133 h 500254"/>
                <a:gd name="connsiteX110" fmla="*/ 90325 w 610145"/>
                <a:gd name="connsiteY110" fmla="*/ 280987 h 500254"/>
                <a:gd name="connsiteX111" fmla="*/ 136267 w 610145"/>
                <a:gd name="connsiteY111" fmla="*/ 280987 h 500254"/>
                <a:gd name="connsiteX112" fmla="*/ 167851 w 610145"/>
                <a:gd name="connsiteY112" fmla="*/ 331146 h 500254"/>
                <a:gd name="connsiteX113" fmla="*/ 202307 w 610145"/>
                <a:gd name="connsiteY113" fmla="*/ 316815 h 500254"/>
                <a:gd name="connsiteX114" fmla="*/ 209486 w 610145"/>
                <a:gd name="connsiteY114" fmla="*/ 332579 h 500254"/>
                <a:gd name="connsiteX115" fmla="*/ 400429 w 610145"/>
                <a:gd name="connsiteY115" fmla="*/ 334013 h 500254"/>
                <a:gd name="connsiteX116" fmla="*/ 407608 w 610145"/>
                <a:gd name="connsiteY116" fmla="*/ 315382 h 500254"/>
                <a:gd name="connsiteX117" fmla="*/ 442064 w 610145"/>
                <a:gd name="connsiteY117" fmla="*/ 329713 h 500254"/>
                <a:gd name="connsiteX118" fmla="*/ 347427 w 610145"/>
                <a:gd name="connsiteY118" fmla="*/ 227827 h 500254"/>
                <a:gd name="connsiteX119" fmla="*/ 410488 w 610145"/>
                <a:gd name="connsiteY119" fmla="*/ 229264 h 500254"/>
                <a:gd name="connsiteX120" fmla="*/ 410488 w 610145"/>
                <a:gd name="connsiteY120" fmla="*/ 230701 h 500254"/>
                <a:gd name="connsiteX121" fmla="*/ 413354 w 610145"/>
                <a:gd name="connsiteY121" fmla="*/ 245069 h 500254"/>
                <a:gd name="connsiteX122" fmla="*/ 345994 w 610145"/>
                <a:gd name="connsiteY122" fmla="*/ 245069 h 500254"/>
                <a:gd name="connsiteX123" fmla="*/ 200955 w 610145"/>
                <a:gd name="connsiteY123" fmla="*/ 227827 h 500254"/>
                <a:gd name="connsiteX124" fmla="*/ 221160 w 610145"/>
                <a:gd name="connsiteY124" fmla="*/ 227827 h 500254"/>
                <a:gd name="connsiteX125" fmla="*/ 219717 w 610145"/>
                <a:gd name="connsiteY125" fmla="*/ 245069 h 500254"/>
                <a:gd name="connsiteX126" fmla="*/ 213944 w 610145"/>
                <a:gd name="connsiteY126" fmla="*/ 245069 h 500254"/>
                <a:gd name="connsiteX127" fmla="*/ 195182 w 610145"/>
                <a:gd name="connsiteY127" fmla="*/ 245069 h 500254"/>
                <a:gd name="connsiteX128" fmla="*/ 200955 w 610145"/>
                <a:gd name="connsiteY128" fmla="*/ 227827 h 500254"/>
                <a:gd name="connsiteX129" fmla="*/ 470755 w 610145"/>
                <a:gd name="connsiteY129" fmla="*/ 169204 h 500254"/>
                <a:gd name="connsiteX130" fmla="*/ 479367 w 610145"/>
                <a:gd name="connsiteY130" fmla="*/ 187832 h 500254"/>
                <a:gd name="connsiteX131" fmla="*/ 498024 w 610145"/>
                <a:gd name="connsiteY131" fmla="*/ 177801 h 500254"/>
                <a:gd name="connsiteX132" fmla="*/ 493719 w 610145"/>
                <a:gd name="connsiteY132" fmla="*/ 196429 h 500254"/>
                <a:gd name="connsiteX133" fmla="*/ 508071 w 610145"/>
                <a:gd name="connsiteY133" fmla="*/ 197862 h 500254"/>
                <a:gd name="connsiteX134" fmla="*/ 498024 w 610145"/>
                <a:gd name="connsiteY134" fmla="*/ 210758 h 500254"/>
                <a:gd name="connsiteX135" fmla="*/ 500895 w 610145"/>
                <a:gd name="connsiteY135" fmla="*/ 215057 h 500254"/>
                <a:gd name="connsiteX136" fmla="*/ 502330 w 610145"/>
                <a:gd name="connsiteY136" fmla="*/ 222222 h 500254"/>
                <a:gd name="connsiteX137" fmla="*/ 502330 w 610145"/>
                <a:gd name="connsiteY137" fmla="*/ 227954 h 500254"/>
                <a:gd name="connsiteX138" fmla="*/ 502330 w 610145"/>
                <a:gd name="connsiteY138" fmla="*/ 229387 h 500254"/>
                <a:gd name="connsiteX139" fmla="*/ 502330 w 610145"/>
                <a:gd name="connsiteY139" fmla="*/ 230820 h 500254"/>
                <a:gd name="connsiteX140" fmla="*/ 502330 w 610145"/>
                <a:gd name="connsiteY140" fmla="*/ 232253 h 500254"/>
                <a:gd name="connsiteX141" fmla="*/ 489413 w 610145"/>
                <a:gd name="connsiteY141" fmla="*/ 259478 h 500254"/>
                <a:gd name="connsiteX142" fmla="*/ 487978 w 610145"/>
                <a:gd name="connsiteY142" fmla="*/ 260911 h 500254"/>
                <a:gd name="connsiteX143" fmla="*/ 483672 w 610145"/>
                <a:gd name="connsiteY143" fmla="*/ 263777 h 500254"/>
                <a:gd name="connsiteX144" fmla="*/ 477932 w 610145"/>
                <a:gd name="connsiteY144" fmla="*/ 266643 h 500254"/>
                <a:gd name="connsiteX145" fmla="*/ 466450 w 610145"/>
                <a:gd name="connsiteY145" fmla="*/ 270941 h 500254"/>
                <a:gd name="connsiteX146" fmla="*/ 417652 w 610145"/>
                <a:gd name="connsiteY146" fmla="*/ 235118 h 500254"/>
                <a:gd name="connsiteX147" fmla="*/ 417652 w 610145"/>
                <a:gd name="connsiteY147" fmla="*/ 222222 h 500254"/>
                <a:gd name="connsiteX148" fmla="*/ 407606 w 610145"/>
                <a:gd name="connsiteY148" fmla="*/ 210758 h 500254"/>
                <a:gd name="connsiteX149" fmla="*/ 421958 w 610145"/>
                <a:gd name="connsiteY149" fmla="*/ 203594 h 500254"/>
                <a:gd name="connsiteX150" fmla="*/ 417652 w 610145"/>
                <a:gd name="connsiteY150" fmla="*/ 187832 h 500254"/>
                <a:gd name="connsiteX151" fmla="*/ 436310 w 610145"/>
                <a:gd name="connsiteY151" fmla="*/ 190698 h 500254"/>
                <a:gd name="connsiteX152" fmla="*/ 442051 w 610145"/>
                <a:gd name="connsiteY152" fmla="*/ 172070 h 500254"/>
                <a:gd name="connsiteX153" fmla="*/ 460709 w 610145"/>
                <a:gd name="connsiteY153" fmla="*/ 186399 h 500254"/>
                <a:gd name="connsiteX154" fmla="*/ 137781 w 610145"/>
                <a:gd name="connsiteY154" fmla="*/ 169204 h 500254"/>
                <a:gd name="connsiteX155" fmla="*/ 147827 w 610145"/>
                <a:gd name="connsiteY155" fmla="*/ 186378 h 500254"/>
                <a:gd name="connsiteX156" fmla="*/ 166485 w 610145"/>
                <a:gd name="connsiteY156" fmla="*/ 172066 h 500254"/>
                <a:gd name="connsiteX157" fmla="*/ 172226 w 610145"/>
                <a:gd name="connsiteY157" fmla="*/ 190672 h 500254"/>
                <a:gd name="connsiteX158" fmla="*/ 192319 w 610145"/>
                <a:gd name="connsiteY158" fmla="*/ 187809 h 500254"/>
                <a:gd name="connsiteX159" fmla="*/ 186578 w 610145"/>
                <a:gd name="connsiteY159" fmla="*/ 203552 h 500254"/>
                <a:gd name="connsiteX160" fmla="*/ 200930 w 610145"/>
                <a:gd name="connsiteY160" fmla="*/ 210708 h 500254"/>
                <a:gd name="connsiteX161" fmla="*/ 190884 w 610145"/>
                <a:gd name="connsiteY161" fmla="*/ 222158 h 500254"/>
                <a:gd name="connsiteX162" fmla="*/ 190884 w 610145"/>
                <a:gd name="connsiteY162" fmla="*/ 235039 h 500254"/>
                <a:gd name="connsiteX163" fmla="*/ 156438 w 610145"/>
                <a:gd name="connsiteY163" fmla="*/ 270818 h 500254"/>
                <a:gd name="connsiteX164" fmla="*/ 149262 w 610145"/>
                <a:gd name="connsiteY164" fmla="*/ 270818 h 500254"/>
                <a:gd name="connsiteX165" fmla="*/ 147827 w 610145"/>
                <a:gd name="connsiteY165" fmla="*/ 270818 h 500254"/>
                <a:gd name="connsiteX166" fmla="*/ 143521 w 610145"/>
                <a:gd name="connsiteY166" fmla="*/ 270818 h 500254"/>
                <a:gd name="connsiteX167" fmla="*/ 142086 w 610145"/>
                <a:gd name="connsiteY167" fmla="*/ 270818 h 500254"/>
                <a:gd name="connsiteX168" fmla="*/ 126299 w 610145"/>
                <a:gd name="connsiteY168" fmla="*/ 265093 h 500254"/>
                <a:gd name="connsiteX169" fmla="*/ 121993 w 610145"/>
                <a:gd name="connsiteY169" fmla="*/ 260800 h 500254"/>
                <a:gd name="connsiteX170" fmla="*/ 120558 w 610145"/>
                <a:gd name="connsiteY170" fmla="*/ 259369 h 500254"/>
                <a:gd name="connsiteX171" fmla="*/ 119123 w 610145"/>
                <a:gd name="connsiteY171" fmla="*/ 257937 h 500254"/>
                <a:gd name="connsiteX172" fmla="*/ 107641 w 610145"/>
                <a:gd name="connsiteY172" fmla="*/ 222158 h 500254"/>
                <a:gd name="connsiteX173" fmla="*/ 109076 w 610145"/>
                <a:gd name="connsiteY173" fmla="*/ 215002 h 500254"/>
                <a:gd name="connsiteX174" fmla="*/ 110512 w 610145"/>
                <a:gd name="connsiteY174" fmla="*/ 210708 h 500254"/>
                <a:gd name="connsiteX175" fmla="*/ 100465 w 610145"/>
                <a:gd name="connsiteY175" fmla="*/ 197828 h 500254"/>
                <a:gd name="connsiteX176" fmla="*/ 114817 w 610145"/>
                <a:gd name="connsiteY176" fmla="*/ 196396 h 500254"/>
                <a:gd name="connsiteX177" fmla="*/ 110512 w 610145"/>
                <a:gd name="connsiteY177" fmla="*/ 177791 h 500254"/>
                <a:gd name="connsiteX178" fmla="*/ 129169 w 610145"/>
                <a:gd name="connsiteY178" fmla="*/ 187809 h 500254"/>
                <a:gd name="connsiteX179" fmla="*/ 503767 w 610145"/>
                <a:gd name="connsiteY179" fmla="*/ 81613 h 500254"/>
                <a:gd name="connsiteX180" fmla="*/ 508071 w 610145"/>
                <a:gd name="connsiteY180" fmla="*/ 88782 h 500254"/>
                <a:gd name="connsiteX181" fmla="*/ 417800 w 610145"/>
                <a:gd name="connsiteY181" fmla="*/ 140329 h 500254"/>
                <a:gd name="connsiteX182" fmla="*/ 416244 w 610145"/>
                <a:gd name="connsiteY182" fmla="*/ 137531 h 500254"/>
                <a:gd name="connsiteX183" fmla="*/ 417679 w 610145"/>
                <a:gd name="connsiteY183" fmla="*/ 140398 h 500254"/>
                <a:gd name="connsiteX184" fmla="*/ 417800 w 610145"/>
                <a:gd name="connsiteY184" fmla="*/ 140329 h 500254"/>
                <a:gd name="connsiteX185" fmla="*/ 423418 w 610145"/>
                <a:gd name="connsiteY185" fmla="*/ 150435 h 500254"/>
                <a:gd name="connsiteX186" fmla="*/ 338766 w 610145"/>
                <a:gd name="connsiteY186" fmla="*/ 194883 h 500254"/>
                <a:gd name="connsiteX187" fmla="*/ 334461 w 610145"/>
                <a:gd name="connsiteY187" fmla="*/ 283778 h 500254"/>
                <a:gd name="connsiteX188" fmla="*/ 330157 w 610145"/>
                <a:gd name="connsiteY188" fmla="*/ 283778 h 500254"/>
                <a:gd name="connsiteX189" fmla="*/ 330157 w 610145"/>
                <a:gd name="connsiteY189" fmla="*/ 293814 h 500254"/>
                <a:gd name="connsiteX190" fmla="*/ 330157 w 610145"/>
                <a:gd name="connsiteY190" fmla="*/ 302417 h 500254"/>
                <a:gd name="connsiteX191" fmla="*/ 330157 w 610145"/>
                <a:gd name="connsiteY191" fmla="*/ 323924 h 500254"/>
                <a:gd name="connsiteX192" fmla="*/ 295722 w 610145"/>
                <a:gd name="connsiteY192" fmla="*/ 323924 h 500254"/>
                <a:gd name="connsiteX193" fmla="*/ 295722 w 610145"/>
                <a:gd name="connsiteY193" fmla="*/ 302417 h 500254"/>
                <a:gd name="connsiteX194" fmla="*/ 282809 w 610145"/>
                <a:gd name="connsiteY194" fmla="*/ 302417 h 500254"/>
                <a:gd name="connsiteX195" fmla="*/ 282809 w 610145"/>
                <a:gd name="connsiteY195" fmla="*/ 323924 h 500254"/>
                <a:gd name="connsiteX196" fmla="*/ 248374 w 610145"/>
                <a:gd name="connsiteY196" fmla="*/ 323924 h 500254"/>
                <a:gd name="connsiteX197" fmla="*/ 248374 w 610145"/>
                <a:gd name="connsiteY197" fmla="*/ 302417 h 500254"/>
                <a:gd name="connsiteX198" fmla="*/ 248374 w 610145"/>
                <a:gd name="connsiteY198" fmla="*/ 293814 h 500254"/>
                <a:gd name="connsiteX199" fmla="*/ 248374 w 610145"/>
                <a:gd name="connsiteY199" fmla="*/ 283778 h 500254"/>
                <a:gd name="connsiteX200" fmla="*/ 245504 w 610145"/>
                <a:gd name="connsiteY200" fmla="*/ 283778 h 500254"/>
                <a:gd name="connsiteX201" fmla="*/ 244070 w 610145"/>
                <a:gd name="connsiteY201" fmla="*/ 265139 h 500254"/>
                <a:gd name="connsiteX202" fmla="*/ 228287 w 610145"/>
                <a:gd name="connsiteY202" fmla="*/ 265139 h 500254"/>
                <a:gd name="connsiteX203" fmla="*/ 229722 w 610145"/>
                <a:gd name="connsiteY203" fmla="*/ 176243 h 500254"/>
                <a:gd name="connsiteX204" fmla="*/ 269896 w 610145"/>
                <a:gd name="connsiteY204" fmla="*/ 169074 h 500254"/>
                <a:gd name="connsiteX205" fmla="*/ 288548 w 610145"/>
                <a:gd name="connsiteY205" fmla="*/ 190581 h 500254"/>
                <a:gd name="connsiteX206" fmla="*/ 307200 w 610145"/>
                <a:gd name="connsiteY206" fmla="*/ 169074 h 500254"/>
                <a:gd name="connsiteX207" fmla="*/ 334461 w 610145"/>
                <a:gd name="connsiteY207" fmla="*/ 169074 h 500254"/>
                <a:gd name="connsiteX208" fmla="*/ 411940 w 610145"/>
                <a:gd name="connsiteY208" fmla="*/ 128928 h 500254"/>
                <a:gd name="connsiteX209" fmla="*/ 413375 w 610145"/>
                <a:gd name="connsiteY209" fmla="*/ 133229 h 500254"/>
                <a:gd name="connsiteX210" fmla="*/ 288520 w 610145"/>
                <a:gd name="connsiteY210" fmla="*/ 64371 h 500254"/>
                <a:gd name="connsiteX211" fmla="*/ 337258 w 610145"/>
                <a:gd name="connsiteY211" fmla="*/ 113109 h 500254"/>
                <a:gd name="connsiteX212" fmla="*/ 288520 w 610145"/>
                <a:gd name="connsiteY212" fmla="*/ 161847 h 500254"/>
                <a:gd name="connsiteX213" fmla="*/ 239782 w 610145"/>
                <a:gd name="connsiteY213" fmla="*/ 113109 h 500254"/>
                <a:gd name="connsiteX214" fmla="*/ 288520 w 610145"/>
                <a:gd name="connsiteY214" fmla="*/ 64371 h 500254"/>
                <a:gd name="connsiteX215" fmla="*/ 107592 w 610145"/>
                <a:gd name="connsiteY215" fmla="*/ 0 h 500254"/>
                <a:gd name="connsiteX216" fmla="*/ 572672 w 610145"/>
                <a:gd name="connsiteY216" fmla="*/ 0 h 500254"/>
                <a:gd name="connsiteX217" fmla="*/ 572672 w 610145"/>
                <a:gd name="connsiteY217" fmla="*/ 245069 h 500254"/>
                <a:gd name="connsiteX218" fmla="*/ 509513 w 610145"/>
                <a:gd name="connsiteY218" fmla="*/ 245069 h 500254"/>
                <a:gd name="connsiteX219" fmla="*/ 512384 w 610145"/>
                <a:gd name="connsiteY219" fmla="*/ 230738 h 500254"/>
                <a:gd name="connsiteX220" fmla="*/ 512384 w 610145"/>
                <a:gd name="connsiteY220" fmla="*/ 229304 h 500254"/>
                <a:gd name="connsiteX221" fmla="*/ 551141 w 610145"/>
                <a:gd name="connsiteY221" fmla="*/ 229304 h 500254"/>
                <a:gd name="connsiteX222" fmla="*/ 551141 w 610145"/>
                <a:gd name="connsiteY222" fmla="*/ 15765 h 500254"/>
                <a:gd name="connsiteX223" fmla="*/ 129123 w 610145"/>
                <a:gd name="connsiteY223" fmla="*/ 15765 h 500254"/>
                <a:gd name="connsiteX224" fmla="*/ 129123 w 610145"/>
                <a:gd name="connsiteY224" fmla="*/ 32962 h 500254"/>
                <a:gd name="connsiteX225" fmla="*/ 127688 w 610145"/>
                <a:gd name="connsiteY225" fmla="*/ 32962 h 500254"/>
                <a:gd name="connsiteX226" fmla="*/ 127688 w 610145"/>
                <a:gd name="connsiteY226" fmla="*/ 176278 h 500254"/>
                <a:gd name="connsiteX227" fmla="*/ 107592 w 610145"/>
                <a:gd name="connsiteY227" fmla="*/ 167679 h 500254"/>
                <a:gd name="connsiteX228" fmla="*/ 107592 w 610145"/>
                <a:gd name="connsiteY228" fmla="*/ 37262 h 500254"/>
                <a:gd name="connsiteX229" fmla="*/ 107592 w 610145"/>
                <a:gd name="connsiteY229" fmla="*/ 15765 h 5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610145" h="500254">
                  <a:moveTo>
                    <a:pt x="188055" y="389904"/>
                  </a:moveTo>
                  <a:lnTo>
                    <a:pt x="193726" y="389904"/>
                  </a:lnTo>
                  <a:lnTo>
                    <a:pt x="196561" y="389904"/>
                  </a:lnTo>
                  <a:lnTo>
                    <a:pt x="196561" y="500254"/>
                  </a:lnTo>
                  <a:lnTo>
                    <a:pt x="188055" y="500254"/>
                  </a:lnTo>
                  <a:close/>
                  <a:moveTo>
                    <a:pt x="413354" y="388524"/>
                  </a:moveTo>
                  <a:lnTo>
                    <a:pt x="416228" y="388524"/>
                  </a:lnTo>
                  <a:lnTo>
                    <a:pt x="424849" y="388524"/>
                  </a:lnTo>
                  <a:lnTo>
                    <a:pt x="424849" y="500254"/>
                  </a:lnTo>
                  <a:lnTo>
                    <a:pt x="413354" y="500254"/>
                  </a:lnTo>
                  <a:close/>
                  <a:moveTo>
                    <a:pt x="295647" y="366914"/>
                  </a:moveTo>
                  <a:lnTo>
                    <a:pt x="330131" y="366914"/>
                  </a:lnTo>
                  <a:lnTo>
                    <a:pt x="330131" y="389904"/>
                  </a:lnTo>
                  <a:lnTo>
                    <a:pt x="334442" y="389904"/>
                  </a:lnTo>
                  <a:lnTo>
                    <a:pt x="353121" y="394214"/>
                  </a:lnTo>
                  <a:lnTo>
                    <a:pt x="353121" y="412893"/>
                  </a:lnTo>
                  <a:lnTo>
                    <a:pt x="337316" y="412893"/>
                  </a:lnTo>
                  <a:lnTo>
                    <a:pt x="317200" y="408583"/>
                  </a:lnTo>
                  <a:lnTo>
                    <a:pt x="317200" y="412893"/>
                  </a:lnTo>
                  <a:lnTo>
                    <a:pt x="295647" y="412893"/>
                  </a:lnTo>
                  <a:lnTo>
                    <a:pt x="295647" y="392777"/>
                  </a:lnTo>
                  <a:lnTo>
                    <a:pt x="295647" y="389904"/>
                  </a:lnTo>
                  <a:close/>
                  <a:moveTo>
                    <a:pt x="248288" y="366914"/>
                  </a:moveTo>
                  <a:lnTo>
                    <a:pt x="282772" y="366914"/>
                  </a:lnTo>
                  <a:lnTo>
                    <a:pt x="282772" y="389904"/>
                  </a:lnTo>
                  <a:lnTo>
                    <a:pt x="282772" y="392777"/>
                  </a:lnTo>
                  <a:lnTo>
                    <a:pt x="282772" y="412893"/>
                  </a:lnTo>
                  <a:lnTo>
                    <a:pt x="261219" y="412893"/>
                  </a:lnTo>
                  <a:lnTo>
                    <a:pt x="261219" y="408583"/>
                  </a:lnTo>
                  <a:lnTo>
                    <a:pt x="241103" y="412893"/>
                  </a:lnTo>
                  <a:lnTo>
                    <a:pt x="225298" y="412893"/>
                  </a:lnTo>
                  <a:lnTo>
                    <a:pt x="225298" y="394214"/>
                  </a:lnTo>
                  <a:lnTo>
                    <a:pt x="243977" y="389904"/>
                  </a:lnTo>
                  <a:lnTo>
                    <a:pt x="248288" y="389904"/>
                  </a:lnTo>
                  <a:close/>
                  <a:moveTo>
                    <a:pt x="20099" y="311049"/>
                  </a:moveTo>
                  <a:lnTo>
                    <a:pt x="48811" y="424211"/>
                  </a:lnTo>
                  <a:lnTo>
                    <a:pt x="129206" y="424211"/>
                  </a:lnTo>
                  <a:lnTo>
                    <a:pt x="129206" y="444265"/>
                  </a:lnTo>
                  <a:lnTo>
                    <a:pt x="113415" y="444265"/>
                  </a:lnTo>
                  <a:lnTo>
                    <a:pt x="134949" y="491535"/>
                  </a:lnTo>
                  <a:lnTo>
                    <a:pt x="122028" y="497265"/>
                  </a:lnTo>
                  <a:lnTo>
                    <a:pt x="99058" y="444265"/>
                  </a:lnTo>
                  <a:lnTo>
                    <a:pt x="64603" y="444265"/>
                  </a:lnTo>
                  <a:lnTo>
                    <a:pt x="40198" y="497265"/>
                  </a:lnTo>
                  <a:lnTo>
                    <a:pt x="27277" y="491535"/>
                  </a:lnTo>
                  <a:lnTo>
                    <a:pt x="48811" y="444265"/>
                  </a:lnTo>
                  <a:lnTo>
                    <a:pt x="33019" y="444265"/>
                  </a:lnTo>
                  <a:lnTo>
                    <a:pt x="0" y="315346"/>
                  </a:lnTo>
                  <a:close/>
                  <a:moveTo>
                    <a:pt x="590038" y="309670"/>
                  </a:moveTo>
                  <a:lnTo>
                    <a:pt x="610145" y="315400"/>
                  </a:lnTo>
                  <a:lnTo>
                    <a:pt x="578548" y="444319"/>
                  </a:lnTo>
                  <a:lnTo>
                    <a:pt x="561313" y="444319"/>
                  </a:lnTo>
                  <a:lnTo>
                    <a:pt x="582857" y="490156"/>
                  </a:lnTo>
                  <a:lnTo>
                    <a:pt x="569930" y="495886"/>
                  </a:lnTo>
                  <a:lnTo>
                    <a:pt x="546951" y="444319"/>
                  </a:lnTo>
                  <a:lnTo>
                    <a:pt x="511045" y="444319"/>
                  </a:lnTo>
                  <a:lnTo>
                    <a:pt x="489501" y="495886"/>
                  </a:lnTo>
                  <a:lnTo>
                    <a:pt x="476575" y="490156"/>
                  </a:lnTo>
                  <a:lnTo>
                    <a:pt x="496682" y="444319"/>
                  </a:lnTo>
                  <a:lnTo>
                    <a:pt x="482320" y="444319"/>
                  </a:lnTo>
                  <a:lnTo>
                    <a:pt x="482320" y="422832"/>
                  </a:lnTo>
                  <a:lnTo>
                    <a:pt x="561313" y="422832"/>
                  </a:lnTo>
                  <a:close/>
                  <a:moveTo>
                    <a:pt x="473648" y="279554"/>
                  </a:moveTo>
                  <a:lnTo>
                    <a:pt x="519590" y="279554"/>
                  </a:lnTo>
                  <a:lnTo>
                    <a:pt x="548303" y="417133"/>
                  </a:lnTo>
                  <a:lnTo>
                    <a:pt x="531075" y="417133"/>
                  </a:lnTo>
                  <a:lnTo>
                    <a:pt x="525332" y="417133"/>
                  </a:lnTo>
                  <a:lnTo>
                    <a:pt x="515283" y="417133"/>
                  </a:lnTo>
                  <a:lnTo>
                    <a:pt x="486569" y="417133"/>
                  </a:lnTo>
                  <a:lnTo>
                    <a:pt x="483698" y="417133"/>
                  </a:lnTo>
                  <a:lnTo>
                    <a:pt x="467906" y="417133"/>
                  </a:lnTo>
                  <a:lnTo>
                    <a:pt x="462163" y="417133"/>
                  </a:lnTo>
                  <a:lnTo>
                    <a:pt x="462163" y="388471"/>
                  </a:lnTo>
                  <a:lnTo>
                    <a:pt x="472213" y="388471"/>
                  </a:lnTo>
                  <a:lnTo>
                    <a:pt x="489441" y="388471"/>
                  </a:lnTo>
                  <a:lnTo>
                    <a:pt x="470777" y="325414"/>
                  </a:lnTo>
                  <a:lnTo>
                    <a:pt x="463599" y="336879"/>
                  </a:lnTo>
                  <a:lnTo>
                    <a:pt x="470777" y="336879"/>
                  </a:lnTo>
                  <a:lnTo>
                    <a:pt x="470777" y="358376"/>
                  </a:lnTo>
                  <a:lnTo>
                    <a:pt x="457856" y="358376"/>
                  </a:lnTo>
                  <a:lnTo>
                    <a:pt x="457856" y="388471"/>
                  </a:lnTo>
                  <a:lnTo>
                    <a:pt x="457856" y="417133"/>
                  </a:lnTo>
                  <a:lnTo>
                    <a:pt x="457856" y="500254"/>
                  </a:lnTo>
                  <a:lnTo>
                    <a:pt x="449242" y="500254"/>
                  </a:lnTo>
                  <a:lnTo>
                    <a:pt x="429143" y="500254"/>
                  </a:lnTo>
                  <a:lnTo>
                    <a:pt x="429143" y="388471"/>
                  </a:lnTo>
                  <a:lnTo>
                    <a:pt x="429143" y="358376"/>
                  </a:lnTo>
                  <a:lnTo>
                    <a:pt x="185079" y="358376"/>
                  </a:lnTo>
                  <a:lnTo>
                    <a:pt x="185079" y="389904"/>
                  </a:lnTo>
                  <a:lnTo>
                    <a:pt x="185079" y="500254"/>
                  </a:lnTo>
                  <a:lnTo>
                    <a:pt x="160673" y="500254"/>
                  </a:lnTo>
                  <a:lnTo>
                    <a:pt x="154930" y="500254"/>
                  </a:lnTo>
                  <a:lnTo>
                    <a:pt x="154930" y="417133"/>
                  </a:lnTo>
                  <a:lnTo>
                    <a:pt x="154930" y="389904"/>
                  </a:lnTo>
                  <a:lnTo>
                    <a:pt x="154930" y="358376"/>
                  </a:lnTo>
                  <a:lnTo>
                    <a:pt x="142009" y="358376"/>
                  </a:lnTo>
                  <a:lnTo>
                    <a:pt x="142009" y="336879"/>
                  </a:lnTo>
                  <a:lnTo>
                    <a:pt x="146316" y="336879"/>
                  </a:lnTo>
                  <a:lnTo>
                    <a:pt x="139138" y="325414"/>
                  </a:lnTo>
                  <a:lnTo>
                    <a:pt x="120474" y="389904"/>
                  </a:lnTo>
                  <a:lnTo>
                    <a:pt x="137702" y="389904"/>
                  </a:lnTo>
                  <a:lnTo>
                    <a:pt x="152059" y="389904"/>
                  </a:lnTo>
                  <a:lnTo>
                    <a:pt x="152059" y="417133"/>
                  </a:lnTo>
                  <a:lnTo>
                    <a:pt x="142009" y="417133"/>
                  </a:lnTo>
                  <a:lnTo>
                    <a:pt x="126217" y="417133"/>
                  </a:lnTo>
                  <a:lnTo>
                    <a:pt x="123346" y="417133"/>
                  </a:lnTo>
                  <a:lnTo>
                    <a:pt x="94632" y="417133"/>
                  </a:lnTo>
                  <a:lnTo>
                    <a:pt x="86018" y="417133"/>
                  </a:lnTo>
                  <a:lnTo>
                    <a:pt x="78840" y="417133"/>
                  </a:lnTo>
                  <a:lnTo>
                    <a:pt x="61612" y="417133"/>
                  </a:lnTo>
                  <a:lnTo>
                    <a:pt x="90325" y="280987"/>
                  </a:lnTo>
                  <a:lnTo>
                    <a:pt x="136267" y="280987"/>
                  </a:lnTo>
                  <a:lnTo>
                    <a:pt x="167851" y="331146"/>
                  </a:lnTo>
                  <a:lnTo>
                    <a:pt x="202307" y="316815"/>
                  </a:lnTo>
                  <a:lnTo>
                    <a:pt x="209486" y="332579"/>
                  </a:lnTo>
                  <a:lnTo>
                    <a:pt x="400429" y="334013"/>
                  </a:lnTo>
                  <a:lnTo>
                    <a:pt x="407608" y="315382"/>
                  </a:lnTo>
                  <a:lnTo>
                    <a:pt x="442064" y="329713"/>
                  </a:lnTo>
                  <a:close/>
                  <a:moveTo>
                    <a:pt x="347427" y="227827"/>
                  </a:moveTo>
                  <a:lnTo>
                    <a:pt x="410488" y="229264"/>
                  </a:lnTo>
                  <a:cubicBezTo>
                    <a:pt x="410488" y="229264"/>
                    <a:pt x="410488" y="230701"/>
                    <a:pt x="410488" y="230701"/>
                  </a:cubicBezTo>
                  <a:cubicBezTo>
                    <a:pt x="410488" y="236448"/>
                    <a:pt x="411921" y="240759"/>
                    <a:pt x="413354" y="245069"/>
                  </a:cubicBezTo>
                  <a:lnTo>
                    <a:pt x="345994" y="245069"/>
                  </a:lnTo>
                  <a:close/>
                  <a:moveTo>
                    <a:pt x="200955" y="227827"/>
                  </a:moveTo>
                  <a:lnTo>
                    <a:pt x="221160" y="227827"/>
                  </a:lnTo>
                  <a:lnTo>
                    <a:pt x="219717" y="245069"/>
                  </a:lnTo>
                  <a:lnTo>
                    <a:pt x="213944" y="245069"/>
                  </a:lnTo>
                  <a:lnTo>
                    <a:pt x="195182" y="245069"/>
                  </a:lnTo>
                  <a:cubicBezTo>
                    <a:pt x="198068" y="239322"/>
                    <a:pt x="199512" y="233574"/>
                    <a:pt x="200955" y="227827"/>
                  </a:cubicBezTo>
                  <a:close/>
                  <a:moveTo>
                    <a:pt x="470755" y="169204"/>
                  </a:moveTo>
                  <a:lnTo>
                    <a:pt x="479367" y="187832"/>
                  </a:lnTo>
                  <a:lnTo>
                    <a:pt x="498024" y="177801"/>
                  </a:lnTo>
                  <a:lnTo>
                    <a:pt x="493719" y="196429"/>
                  </a:lnTo>
                  <a:lnTo>
                    <a:pt x="508071" y="197862"/>
                  </a:lnTo>
                  <a:lnTo>
                    <a:pt x="498024" y="210758"/>
                  </a:lnTo>
                  <a:cubicBezTo>
                    <a:pt x="499460" y="212191"/>
                    <a:pt x="499460" y="213624"/>
                    <a:pt x="500895" y="215057"/>
                  </a:cubicBezTo>
                  <a:cubicBezTo>
                    <a:pt x="500895" y="217923"/>
                    <a:pt x="500895" y="219356"/>
                    <a:pt x="502330" y="222222"/>
                  </a:cubicBezTo>
                  <a:cubicBezTo>
                    <a:pt x="502330" y="223655"/>
                    <a:pt x="502330" y="226521"/>
                    <a:pt x="502330" y="227954"/>
                  </a:cubicBezTo>
                  <a:cubicBezTo>
                    <a:pt x="502330" y="229387"/>
                    <a:pt x="502330" y="229387"/>
                    <a:pt x="502330" y="229387"/>
                  </a:cubicBezTo>
                  <a:cubicBezTo>
                    <a:pt x="502330" y="229387"/>
                    <a:pt x="502330" y="230820"/>
                    <a:pt x="502330" y="230820"/>
                  </a:cubicBezTo>
                  <a:cubicBezTo>
                    <a:pt x="502330" y="230820"/>
                    <a:pt x="502330" y="232253"/>
                    <a:pt x="502330" y="232253"/>
                  </a:cubicBezTo>
                  <a:cubicBezTo>
                    <a:pt x="500895" y="243716"/>
                    <a:pt x="496589" y="252313"/>
                    <a:pt x="489413" y="259478"/>
                  </a:cubicBezTo>
                  <a:cubicBezTo>
                    <a:pt x="487978" y="259478"/>
                    <a:pt x="487978" y="259478"/>
                    <a:pt x="487978" y="260911"/>
                  </a:cubicBezTo>
                  <a:cubicBezTo>
                    <a:pt x="486543" y="262344"/>
                    <a:pt x="485108" y="262344"/>
                    <a:pt x="483672" y="263777"/>
                  </a:cubicBezTo>
                  <a:cubicBezTo>
                    <a:pt x="482237" y="265210"/>
                    <a:pt x="479367" y="266643"/>
                    <a:pt x="477932" y="266643"/>
                  </a:cubicBezTo>
                  <a:cubicBezTo>
                    <a:pt x="473626" y="268075"/>
                    <a:pt x="470755" y="269508"/>
                    <a:pt x="466450" y="270941"/>
                  </a:cubicBezTo>
                  <a:cubicBezTo>
                    <a:pt x="443486" y="273807"/>
                    <a:pt x="421958" y="258045"/>
                    <a:pt x="417652" y="235118"/>
                  </a:cubicBezTo>
                  <a:cubicBezTo>
                    <a:pt x="417652" y="230820"/>
                    <a:pt x="417652" y="226521"/>
                    <a:pt x="417652" y="222222"/>
                  </a:cubicBezTo>
                  <a:lnTo>
                    <a:pt x="407606" y="210758"/>
                  </a:lnTo>
                  <a:lnTo>
                    <a:pt x="421958" y="203594"/>
                  </a:lnTo>
                  <a:lnTo>
                    <a:pt x="417652" y="187832"/>
                  </a:lnTo>
                  <a:lnTo>
                    <a:pt x="436310" y="190698"/>
                  </a:lnTo>
                  <a:lnTo>
                    <a:pt x="442051" y="172070"/>
                  </a:lnTo>
                  <a:lnTo>
                    <a:pt x="460709" y="186399"/>
                  </a:lnTo>
                  <a:close/>
                  <a:moveTo>
                    <a:pt x="137781" y="169204"/>
                  </a:moveTo>
                  <a:lnTo>
                    <a:pt x="147827" y="186378"/>
                  </a:lnTo>
                  <a:lnTo>
                    <a:pt x="166485" y="172066"/>
                  </a:lnTo>
                  <a:lnTo>
                    <a:pt x="172226" y="190672"/>
                  </a:lnTo>
                  <a:lnTo>
                    <a:pt x="192319" y="187809"/>
                  </a:lnTo>
                  <a:lnTo>
                    <a:pt x="186578" y="203552"/>
                  </a:lnTo>
                  <a:lnTo>
                    <a:pt x="200930" y="210708"/>
                  </a:lnTo>
                  <a:lnTo>
                    <a:pt x="190884" y="222158"/>
                  </a:lnTo>
                  <a:cubicBezTo>
                    <a:pt x="190884" y="226451"/>
                    <a:pt x="192319" y="230745"/>
                    <a:pt x="190884" y="235039"/>
                  </a:cubicBezTo>
                  <a:cubicBezTo>
                    <a:pt x="188013" y="253644"/>
                    <a:pt x="173661" y="266525"/>
                    <a:pt x="156438" y="270818"/>
                  </a:cubicBezTo>
                  <a:cubicBezTo>
                    <a:pt x="153568" y="270818"/>
                    <a:pt x="152133" y="270818"/>
                    <a:pt x="149262" y="270818"/>
                  </a:cubicBezTo>
                  <a:cubicBezTo>
                    <a:pt x="149262" y="270818"/>
                    <a:pt x="149262" y="270818"/>
                    <a:pt x="147827" y="270818"/>
                  </a:cubicBezTo>
                  <a:cubicBezTo>
                    <a:pt x="146392" y="270818"/>
                    <a:pt x="144957" y="270818"/>
                    <a:pt x="143521" y="270818"/>
                  </a:cubicBezTo>
                  <a:cubicBezTo>
                    <a:pt x="143521" y="270818"/>
                    <a:pt x="143521" y="270818"/>
                    <a:pt x="142086" y="270818"/>
                  </a:cubicBezTo>
                  <a:cubicBezTo>
                    <a:pt x="136345" y="269387"/>
                    <a:pt x="132040" y="267956"/>
                    <a:pt x="126299" y="265093"/>
                  </a:cubicBezTo>
                  <a:cubicBezTo>
                    <a:pt x="124864" y="263662"/>
                    <a:pt x="123428" y="262231"/>
                    <a:pt x="121993" y="260800"/>
                  </a:cubicBezTo>
                  <a:cubicBezTo>
                    <a:pt x="121993" y="260800"/>
                    <a:pt x="120558" y="259369"/>
                    <a:pt x="120558" y="259369"/>
                  </a:cubicBezTo>
                  <a:cubicBezTo>
                    <a:pt x="119123" y="259369"/>
                    <a:pt x="119123" y="259369"/>
                    <a:pt x="119123" y="257937"/>
                  </a:cubicBezTo>
                  <a:cubicBezTo>
                    <a:pt x="110512" y="249350"/>
                    <a:pt x="104771" y="236470"/>
                    <a:pt x="107641" y="222158"/>
                  </a:cubicBezTo>
                  <a:cubicBezTo>
                    <a:pt x="107641" y="219295"/>
                    <a:pt x="107641" y="217864"/>
                    <a:pt x="109076" y="215002"/>
                  </a:cubicBezTo>
                  <a:cubicBezTo>
                    <a:pt x="109076" y="213571"/>
                    <a:pt x="110512" y="212139"/>
                    <a:pt x="110512" y="210708"/>
                  </a:cubicBezTo>
                  <a:lnTo>
                    <a:pt x="100465" y="197828"/>
                  </a:lnTo>
                  <a:lnTo>
                    <a:pt x="114817" y="196396"/>
                  </a:lnTo>
                  <a:lnTo>
                    <a:pt x="110512" y="177791"/>
                  </a:lnTo>
                  <a:lnTo>
                    <a:pt x="129169" y="187809"/>
                  </a:lnTo>
                  <a:close/>
                  <a:moveTo>
                    <a:pt x="503767" y="81613"/>
                  </a:moveTo>
                  <a:lnTo>
                    <a:pt x="508071" y="88782"/>
                  </a:lnTo>
                  <a:lnTo>
                    <a:pt x="417800" y="140329"/>
                  </a:lnTo>
                  <a:lnTo>
                    <a:pt x="416244" y="137531"/>
                  </a:lnTo>
                  <a:lnTo>
                    <a:pt x="417679" y="140398"/>
                  </a:lnTo>
                  <a:lnTo>
                    <a:pt x="417800" y="140329"/>
                  </a:lnTo>
                  <a:lnTo>
                    <a:pt x="423418" y="150435"/>
                  </a:lnTo>
                  <a:lnTo>
                    <a:pt x="338766" y="194883"/>
                  </a:lnTo>
                  <a:lnTo>
                    <a:pt x="334461" y="283778"/>
                  </a:lnTo>
                  <a:lnTo>
                    <a:pt x="330157" y="283778"/>
                  </a:lnTo>
                  <a:lnTo>
                    <a:pt x="330157" y="293814"/>
                  </a:lnTo>
                  <a:lnTo>
                    <a:pt x="330157" y="302417"/>
                  </a:lnTo>
                  <a:lnTo>
                    <a:pt x="330157" y="323924"/>
                  </a:lnTo>
                  <a:lnTo>
                    <a:pt x="295722" y="323924"/>
                  </a:lnTo>
                  <a:lnTo>
                    <a:pt x="295722" y="302417"/>
                  </a:lnTo>
                  <a:lnTo>
                    <a:pt x="282809" y="302417"/>
                  </a:lnTo>
                  <a:lnTo>
                    <a:pt x="282809" y="323924"/>
                  </a:lnTo>
                  <a:lnTo>
                    <a:pt x="248374" y="323924"/>
                  </a:lnTo>
                  <a:lnTo>
                    <a:pt x="248374" y="302417"/>
                  </a:lnTo>
                  <a:lnTo>
                    <a:pt x="248374" y="293814"/>
                  </a:lnTo>
                  <a:lnTo>
                    <a:pt x="248374" y="283778"/>
                  </a:lnTo>
                  <a:lnTo>
                    <a:pt x="245504" y="283778"/>
                  </a:lnTo>
                  <a:lnTo>
                    <a:pt x="244070" y="265139"/>
                  </a:lnTo>
                  <a:lnTo>
                    <a:pt x="228287" y="265139"/>
                  </a:lnTo>
                  <a:lnTo>
                    <a:pt x="229722" y="176243"/>
                  </a:lnTo>
                  <a:lnTo>
                    <a:pt x="269896" y="169074"/>
                  </a:lnTo>
                  <a:lnTo>
                    <a:pt x="288548" y="190581"/>
                  </a:lnTo>
                  <a:lnTo>
                    <a:pt x="307200" y="169074"/>
                  </a:lnTo>
                  <a:lnTo>
                    <a:pt x="334461" y="169074"/>
                  </a:lnTo>
                  <a:lnTo>
                    <a:pt x="411940" y="128928"/>
                  </a:lnTo>
                  <a:lnTo>
                    <a:pt x="413375" y="133229"/>
                  </a:lnTo>
                  <a:close/>
                  <a:moveTo>
                    <a:pt x="288520" y="64371"/>
                  </a:moveTo>
                  <a:cubicBezTo>
                    <a:pt x="315437" y="64371"/>
                    <a:pt x="337258" y="86192"/>
                    <a:pt x="337258" y="113109"/>
                  </a:cubicBezTo>
                  <a:cubicBezTo>
                    <a:pt x="337258" y="140026"/>
                    <a:pt x="315437" y="161847"/>
                    <a:pt x="288520" y="161847"/>
                  </a:cubicBezTo>
                  <a:cubicBezTo>
                    <a:pt x="261603" y="161847"/>
                    <a:pt x="239782" y="140026"/>
                    <a:pt x="239782" y="113109"/>
                  </a:cubicBezTo>
                  <a:cubicBezTo>
                    <a:pt x="239782" y="86192"/>
                    <a:pt x="261603" y="64371"/>
                    <a:pt x="288520" y="64371"/>
                  </a:cubicBezTo>
                  <a:close/>
                  <a:moveTo>
                    <a:pt x="107592" y="0"/>
                  </a:moveTo>
                  <a:lnTo>
                    <a:pt x="572672" y="0"/>
                  </a:lnTo>
                  <a:lnTo>
                    <a:pt x="572672" y="245069"/>
                  </a:lnTo>
                  <a:lnTo>
                    <a:pt x="509513" y="245069"/>
                  </a:lnTo>
                  <a:cubicBezTo>
                    <a:pt x="510948" y="240770"/>
                    <a:pt x="512384" y="236470"/>
                    <a:pt x="512384" y="230738"/>
                  </a:cubicBezTo>
                  <a:cubicBezTo>
                    <a:pt x="512384" y="230738"/>
                    <a:pt x="512384" y="229304"/>
                    <a:pt x="512384" y="229304"/>
                  </a:cubicBezTo>
                  <a:lnTo>
                    <a:pt x="551141" y="229304"/>
                  </a:lnTo>
                  <a:lnTo>
                    <a:pt x="551141" y="15765"/>
                  </a:lnTo>
                  <a:lnTo>
                    <a:pt x="129123" y="15765"/>
                  </a:lnTo>
                  <a:lnTo>
                    <a:pt x="129123" y="32962"/>
                  </a:lnTo>
                  <a:lnTo>
                    <a:pt x="127688" y="32962"/>
                  </a:lnTo>
                  <a:lnTo>
                    <a:pt x="127688" y="176278"/>
                  </a:lnTo>
                  <a:lnTo>
                    <a:pt x="107592" y="167679"/>
                  </a:lnTo>
                  <a:lnTo>
                    <a:pt x="107592" y="37262"/>
                  </a:lnTo>
                  <a:lnTo>
                    <a:pt x="107592" y="15765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0" name="ïṣľiḑê">
              <a:extLst>
                <a:ext uri="{FF2B5EF4-FFF2-40B4-BE49-F238E27FC236}">
                  <a16:creationId xmlns:a16="http://schemas.microsoft.com/office/drawing/2014/main" id="{E6BD204D-FEB8-4BDC-B829-537E14F2BAF8}"/>
                </a:ext>
              </a:extLst>
            </p:cNvPr>
            <p:cNvGrpSpPr/>
            <p:nvPr/>
          </p:nvGrpSpPr>
          <p:grpSpPr>
            <a:xfrm>
              <a:off x="661297" y="1851064"/>
              <a:ext cx="4308942" cy="1978153"/>
              <a:chOff x="661193" y="1851064"/>
              <a:chExt cx="4043087" cy="1978153"/>
            </a:xfrm>
          </p:grpSpPr>
          <p:grpSp>
            <p:nvGrpSpPr>
              <p:cNvPr id="124" name="ïṩľïḓê">
                <a:extLst>
                  <a:ext uri="{FF2B5EF4-FFF2-40B4-BE49-F238E27FC236}">
                    <a16:creationId xmlns:a16="http://schemas.microsoft.com/office/drawing/2014/main" id="{433E3580-74C7-4EB0-A50F-4091F5229BEB}"/>
                  </a:ext>
                </a:extLst>
              </p:cNvPr>
              <p:cNvGrpSpPr/>
              <p:nvPr/>
            </p:nvGrpSpPr>
            <p:grpSpPr>
              <a:xfrm>
                <a:off x="661193" y="1851064"/>
                <a:ext cx="4043087" cy="1773629"/>
                <a:chOff x="661193" y="2711671"/>
                <a:chExt cx="4043087" cy="1773629"/>
              </a:xfrm>
            </p:grpSpPr>
            <p:sp>
              <p:nvSpPr>
                <p:cNvPr id="133" name="PA-íṡḷîďè">
                  <a:extLst>
                    <a:ext uri="{FF2B5EF4-FFF2-40B4-BE49-F238E27FC236}">
                      <a16:creationId xmlns:a16="http://schemas.microsoft.com/office/drawing/2014/main" id="{49DA7769-BF6F-4A9F-B98C-74D448F26F1A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61193" y="3099270"/>
                  <a:ext cx="4043087" cy="13860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Tugmalar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Google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kompaniyasi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tomonidan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tavsiya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etilgan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Material Design 2 style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idan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foydalanilgan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holda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5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yaratildi</a:t>
                  </a:r>
                  <a:r>
                    <a:rPr lang="en-US" altLang="zh-CN" sz="15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.</a:t>
                  </a:r>
                  <a:endParaRPr lang="en-US" altLang="zh-CN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PA-ïSļiḑê">
                  <a:extLst>
                    <a:ext uri="{FF2B5EF4-FFF2-40B4-BE49-F238E27FC236}">
                      <a16:creationId xmlns:a16="http://schemas.microsoft.com/office/drawing/2014/main" id="{473BA06F-DFDD-4F2C-B23A-8D51E5258AB8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61193" y="2711671"/>
                  <a:ext cx="2939257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Tugmalar</a:t>
                  </a:r>
                  <a:r>
                    <a:rPr lang="en-US" altLang="zh-CN" sz="20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:</a:t>
                  </a:r>
                  <a:endPara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2" name="PA-ïš1ïďé">
                <a:extLst>
                  <a:ext uri="{FF2B5EF4-FFF2-40B4-BE49-F238E27FC236}">
                    <a16:creationId xmlns:a16="http://schemas.microsoft.com/office/drawing/2014/main" id="{48AB33B9-045C-488B-AE9D-ED5C55E6553F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 bwMode="auto">
              <a:xfrm>
                <a:off x="715437" y="3441620"/>
                <a:ext cx="29392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Kiritish</a:t>
                </a:r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maydonlari</a:t>
                </a:r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:</a:t>
                </a:r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27" name="PA-直接连接符 126">
                <a:extLst>
                  <a:ext uri="{FF2B5EF4-FFF2-40B4-BE49-F238E27FC236}">
                    <a16:creationId xmlns:a16="http://schemas.microsoft.com/office/drawing/2014/main" id="{78095D09-3C64-4DA7-8376-AE43F4C51A24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715437" y="3253407"/>
                <a:ext cx="282918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PA-组合 54">
            <a:extLst>
              <a:ext uri="{FF2B5EF4-FFF2-40B4-BE49-F238E27FC236}">
                <a16:creationId xmlns:a16="http://schemas.microsoft.com/office/drawing/2014/main" id="{C90419CC-1695-461B-8000-C50DC80E90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1440" y="-729138"/>
            <a:ext cx="5653529" cy="1471735"/>
            <a:chOff x="91440" y="-729138"/>
            <a:chExt cx="5653529" cy="1471735"/>
          </a:xfrm>
        </p:grpSpPr>
        <p:sp>
          <p:nvSpPr>
            <p:cNvPr id="156" name="PA-燕尾箭头 50">
              <a:extLst>
                <a:ext uri="{FF2B5EF4-FFF2-40B4-BE49-F238E27FC236}">
                  <a16:creationId xmlns:a16="http://schemas.microsoft.com/office/drawing/2014/main" id="{995A4ACD-0822-4128-9FB3-D5F0F7C5D23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文本框 52">
              <a:extLst>
                <a:ext uri="{FF2B5EF4-FFF2-40B4-BE49-F238E27FC236}">
                  <a16:creationId xmlns:a16="http://schemas.microsoft.com/office/drawing/2014/main" id="{D0864F91-4DE2-470F-911D-8AFA51D0D6B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69925" y="165042"/>
              <a:ext cx="5075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Companentlar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haqida </a:t>
              </a:r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qisqacha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8" name="PA-文本框 53">
              <a:extLst>
                <a:ext uri="{FF2B5EF4-FFF2-40B4-BE49-F238E27FC236}">
                  <a16:creationId xmlns:a16="http://schemas.microsoft.com/office/drawing/2014/main" id="{F1FA3841-DA0A-4D15-AA62-6BEA56D68807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01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62" y="802848"/>
            <a:ext cx="5784979" cy="5283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PA-íṡḷîďè">
            <a:extLst>
              <a:ext uri="{FF2B5EF4-FFF2-40B4-BE49-F238E27FC236}">
                <a16:creationId xmlns:a16="http://schemas.microsoft.com/office/drawing/2014/main" id="{49DA7769-BF6F-4A9F-B98C-74D448F26F1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51571" y="4083067"/>
            <a:ext cx="3872565" cy="17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Inputlar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ham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mos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ravishda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Google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kompaniyasi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tomonidan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tavsiya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etilgan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Material Design 2 style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idan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foydalanilgan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holda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yaratildi</a:t>
            </a: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-组合 54">
            <a:extLst>
              <a:ext uri="{FF2B5EF4-FFF2-40B4-BE49-F238E27FC236}">
                <a16:creationId xmlns:a16="http://schemas.microsoft.com/office/drawing/2014/main" id="{CFC97530-42A6-4BCF-B735-4F9D5AC7F4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440" y="-729138"/>
            <a:ext cx="5087540" cy="1471735"/>
            <a:chOff x="91440" y="-729138"/>
            <a:chExt cx="5087540" cy="1471735"/>
          </a:xfrm>
        </p:grpSpPr>
        <p:sp>
          <p:nvSpPr>
            <p:cNvPr id="20" name="PA-燕尾箭头 50">
              <a:extLst>
                <a:ext uri="{FF2B5EF4-FFF2-40B4-BE49-F238E27FC236}">
                  <a16:creationId xmlns:a16="http://schemas.microsoft.com/office/drawing/2014/main" id="{7A763CD4-9B88-4A58-A3A9-4D64DB24C1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文本框 52">
              <a:extLst>
                <a:ext uri="{FF2B5EF4-FFF2-40B4-BE49-F238E27FC236}">
                  <a16:creationId xmlns:a16="http://schemas.microsoft.com/office/drawing/2014/main" id="{05D7CBAE-1F3F-44C2-9468-930DDFE93936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69925" y="165042"/>
              <a:ext cx="45090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Ba`zi</a:t>
              </a:r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xatoliklarning</a:t>
              </a:r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oldi</a:t>
              </a:r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olindi</a:t>
              </a:r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PA-文本框 53">
              <a:extLst>
                <a:ext uri="{FF2B5EF4-FFF2-40B4-BE49-F238E27FC236}">
                  <a16:creationId xmlns:a16="http://schemas.microsoft.com/office/drawing/2014/main" id="{6BE2EF56-8A1E-4B67-9297-04E4A510165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73" y="539282"/>
            <a:ext cx="3293752" cy="6318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4" y="863726"/>
            <a:ext cx="3087320" cy="57572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8" y="548402"/>
            <a:ext cx="3237723" cy="63187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39" y="539281"/>
            <a:ext cx="3284375" cy="63187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73" y="872161"/>
            <a:ext cx="3046827" cy="56303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61" y="863726"/>
            <a:ext cx="3038994" cy="5638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9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PA-组合 54">
            <a:extLst>
              <a:ext uri="{FF2B5EF4-FFF2-40B4-BE49-F238E27FC236}">
                <a16:creationId xmlns:a16="http://schemas.microsoft.com/office/drawing/2014/main" id="{CFC97530-42A6-4BCF-B735-4F9D5AC7F4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440" y="-729138"/>
            <a:ext cx="4377474" cy="1471735"/>
            <a:chOff x="91440" y="-729138"/>
            <a:chExt cx="4377474" cy="1471735"/>
          </a:xfrm>
        </p:grpSpPr>
        <p:sp>
          <p:nvSpPr>
            <p:cNvPr id="20" name="PA-燕尾箭头 50">
              <a:extLst>
                <a:ext uri="{FF2B5EF4-FFF2-40B4-BE49-F238E27FC236}">
                  <a16:creationId xmlns:a16="http://schemas.microsoft.com/office/drawing/2014/main" id="{7A763CD4-9B88-4A58-A3A9-4D64DB24C1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文本框 52">
              <a:extLst>
                <a:ext uri="{FF2B5EF4-FFF2-40B4-BE49-F238E27FC236}">
                  <a16:creationId xmlns:a16="http://schemas.microsoft.com/office/drawing/2014/main" id="{05D7CBAE-1F3F-44C2-9468-930DDFE93936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69925" y="165042"/>
              <a:ext cx="3798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Ilovani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ishlash </a:t>
              </a:r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jarayoni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PA-文本框 53">
              <a:extLst>
                <a:ext uri="{FF2B5EF4-FFF2-40B4-BE49-F238E27FC236}">
                  <a16:creationId xmlns:a16="http://schemas.microsoft.com/office/drawing/2014/main" id="{6BE2EF56-8A1E-4B67-9297-04E4A510165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65" y="317242"/>
            <a:ext cx="3256606" cy="64000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17" y="317241"/>
            <a:ext cx="3285045" cy="6400014"/>
          </a:xfrm>
          <a:prstGeom prst="rect">
            <a:avLst/>
          </a:prstGeom>
        </p:spPr>
      </p:pic>
      <p:pic>
        <p:nvPicPr>
          <p:cNvPr id="12" name="图片 25" descr="图形用户界面&#10;&#10;描述已自动生成">
            <a:extLst>
              <a:ext uri="{FF2B5EF4-FFF2-40B4-BE49-F238E27FC236}">
                <a16:creationId xmlns:a16="http://schemas.microsoft.com/office/drawing/2014/main" id="{56B2F424-95A8-4E84-9C00-DF8B2861E34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" y="742597"/>
            <a:ext cx="4941898" cy="33975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4" y="626708"/>
            <a:ext cx="3031365" cy="57834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24" y="626707"/>
            <a:ext cx="3013788" cy="578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08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54">
            <a:extLst>
              <a:ext uri="{FF2B5EF4-FFF2-40B4-BE49-F238E27FC236}">
                <a16:creationId xmlns:a16="http://schemas.microsoft.com/office/drawing/2014/main" id="{A469D0FB-F4FE-4DAA-BA94-520E2FE06CA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440" y="-729138"/>
            <a:ext cx="3223761" cy="1471735"/>
            <a:chOff x="91440" y="-729138"/>
            <a:chExt cx="3223761" cy="1471735"/>
          </a:xfrm>
        </p:grpSpPr>
        <p:sp>
          <p:nvSpPr>
            <p:cNvPr id="26" name="PA-燕尾箭头 50">
              <a:extLst>
                <a:ext uri="{FF2B5EF4-FFF2-40B4-BE49-F238E27FC236}">
                  <a16:creationId xmlns:a16="http://schemas.microsoft.com/office/drawing/2014/main" id="{D613194B-6309-4C65-8298-46F4B615B1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文本框 52">
              <a:extLst>
                <a:ext uri="{FF2B5EF4-FFF2-40B4-BE49-F238E27FC236}">
                  <a16:creationId xmlns:a16="http://schemas.microsoft.com/office/drawing/2014/main" id="{5B44AC7B-76EE-438D-BE3C-8ECD49F6A86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69925" y="165042"/>
              <a:ext cx="2645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Sozlamalar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bo`limi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PA-文本框 53">
              <a:extLst>
                <a:ext uri="{FF2B5EF4-FFF2-40B4-BE49-F238E27FC236}">
                  <a16:creationId xmlns:a16="http://schemas.microsoft.com/office/drawing/2014/main" id="{89807B9C-225E-4DE6-9098-62124F1CCD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04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99" y="455743"/>
            <a:ext cx="3285045" cy="640001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98" y="435636"/>
            <a:ext cx="3303037" cy="640001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93299B0-D430-4622-8AE9-1F8CA54A85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66" y="494525"/>
            <a:ext cx="3285045" cy="636347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97" y="727795"/>
            <a:ext cx="3069379" cy="57756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48" y="783772"/>
            <a:ext cx="3096209" cy="5775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746445"/>
            <a:ext cx="3069772" cy="5818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13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PA-2042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0DAFEF-3E04-447B-8090-03BEAB046D9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2" y="1021112"/>
            <a:ext cx="11077508" cy="4857173"/>
            <a:chOff x="660401" y="1408736"/>
            <a:chExt cx="6603005" cy="4488942"/>
          </a:xfrm>
        </p:grpSpPr>
        <p:sp>
          <p:nvSpPr>
            <p:cNvPr id="93" name="PA-îṡḻîde">
              <a:extLst>
                <a:ext uri="{FF2B5EF4-FFF2-40B4-BE49-F238E27FC236}">
                  <a16:creationId xmlns:a16="http://schemas.microsoft.com/office/drawing/2014/main" id="{FED2F309-1A26-4FA7-B356-6B492298BE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867153" y="3322761"/>
              <a:ext cx="323095" cy="354878"/>
            </a:xfrm>
            <a:custGeom>
              <a:avLst/>
              <a:gdLst>
                <a:gd name="connsiteX0" fmla="*/ 157112 w 552386"/>
                <a:gd name="connsiteY0" fmla="*/ 260457 h 606722"/>
                <a:gd name="connsiteX1" fmla="*/ 163437 w 552386"/>
                <a:gd name="connsiteY1" fmla="*/ 261169 h 606722"/>
                <a:gd name="connsiteX2" fmla="*/ 169851 w 552386"/>
                <a:gd name="connsiteY2" fmla="*/ 262858 h 606722"/>
                <a:gd name="connsiteX3" fmla="*/ 169851 w 552386"/>
                <a:gd name="connsiteY3" fmla="*/ 269707 h 606722"/>
                <a:gd name="connsiteX4" fmla="*/ 168604 w 552386"/>
                <a:gd name="connsiteY4" fmla="*/ 273087 h 606722"/>
                <a:gd name="connsiteX5" fmla="*/ 165486 w 552386"/>
                <a:gd name="connsiteY5" fmla="*/ 276111 h 606722"/>
                <a:gd name="connsiteX6" fmla="*/ 159962 w 552386"/>
                <a:gd name="connsiteY6" fmla="*/ 278602 h 606722"/>
                <a:gd name="connsiteX7" fmla="*/ 153816 w 552386"/>
                <a:gd name="connsiteY7" fmla="*/ 279580 h 606722"/>
                <a:gd name="connsiteX8" fmla="*/ 146065 w 552386"/>
                <a:gd name="connsiteY8" fmla="*/ 277090 h 606722"/>
                <a:gd name="connsiteX9" fmla="*/ 143036 w 552386"/>
                <a:gd name="connsiteY9" fmla="*/ 270863 h 606722"/>
                <a:gd name="connsiteX10" fmla="*/ 147045 w 552386"/>
                <a:gd name="connsiteY10" fmla="*/ 263392 h 606722"/>
                <a:gd name="connsiteX11" fmla="*/ 157112 w 552386"/>
                <a:gd name="connsiteY11" fmla="*/ 260457 h 606722"/>
                <a:gd name="connsiteX12" fmla="*/ 279643 w 552386"/>
                <a:gd name="connsiteY12" fmla="*/ 236253 h 606722"/>
                <a:gd name="connsiteX13" fmla="*/ 286317 w 552386"/>
                <a:gd name="connsiteY13" fmla="*/ 237852 h 606722"/>
                <a:gd name="connsiteX14" fmla="*/ 291568 w 552386"/>
                <a:gd name="connsiteY14" fmla="*/ 242114 h 606722"/>
                <a:gd name="connsiteX15" fmla="*/ 295039 w 552386"/>
                <a:gd name="connsiteY15" fmla="*/ 248597 h 606722"/>
                <a:gd name="connsiteX16" fmla="*/ 296374 w 552386"/>
                <a:gd name="connsiteY16" fmla="*/ 256323 h 606722"/>
                <a:gd name="connsiteX17" fmla="*/ 291390 w 552386"/>
                <a:gd name="connsiteY17" fmla="*/ 270177 h 606722"/>
                <a:gd name="connsiteX18" fmla="*/ 278308 w 552386"/>
                <a:gd name="connsiteY18" fmla="*/ 275417 h 606722"/>
                <a:gd name="connsiteX19" fmla="*/ 262644 w 552386"/>
                <a:gd name="connsiteY19" fmla="*/ 266092 h 606722"/>
                <a:gd name="connsiteX20" fmla="*/ 262644 w 552386"/>
                <a:gd name="connsiteY20" fmla="*/ 249752 h 606722"/>
                <a:gd name="connsiteX21" fmla="*/ 269764 w 552386"/>
                <a:gd name="connsiteY21" fmla="*/ 239983 h 606722"/>
                <a:gd name="connsiteX22" fmla="*/ 279643 w 552386"/>
                <a:gd name="connsiteY22" fmla="*/ 236253 h 606722"/>
                <a:gd name="connsiteX23" fmla="*/ 395820 w 552386"/>
                <a:gd name="connsiteY23" fmla="*/ 208491 h 606722"/>
                <a:gd name="connsiteX24" fmla="*/ 374280 w 552386"/>
                <a:gd name="connsiteY24" fmla="*/ 212402 h 606722"/>
                <a:gd name="connsiteX25" fmla="*/ 358615 w 552386"/>
                <a:gd name="connsiteY25" fmla="*/ 222799 h 606722"/>
                <a:gd name="connsiteX26" fmla="*/ 349002 w 552386"/>
                <a:gd name="connsiteY26" fmla="*/ 237908 h 606722"/>
                <a:gd name="connsiteX27" fmla="*/ 345620 w 552386"/>
                <a:gd name="connsiteY27" fmla="*/ 255859 h 606722"/>
                <a:gd name="connsiteX28" fmla="*/ 349002 w 552386"/>
                <a:gd name="connsiteY28" fmla="*/ 273723 h 606722"/>
                <a:gd name="connsiteX29" fmla="*/ 358615 w 552386"/>
                <a:gd name="connsiteY29" fmla="*/ 288831 h 606722"/>
                <a:gd name="connsiteX30" fmla="*/ 374280 w 552386"/>
                <a:gd name="connsiteY30" fmla="*/ 299229 h 606722"/>
                <a:gd name="connsiteX31" fmla="*/ 395820 w 552386"/>
                <a:gd name="connsiteY31" fmla="*/ 303139 h 606722"/>
                <a:gd name="connsiteX32" fmla="*/ 423680 w 552386"/>
                <a:gd name="connsiteY32" fmla="*/ 296207 h 606722"/>
                <a:gd name="connsiteX33" fmla="*/ 440414 w 552386"/>
                <a:gd name="connsiteY33" fmla="*/ 278344 h 606722"/>
                <a:gd name="connsiteX34" fmla="*/ 408371 w 552386"/>
                <a:gd name="connsiteY34" fmla="*/ 268657 h 606722"/>
                <a:gd name="connsiteX35" fmla="*/ 395642 w 552386"/>
                <a:gd name="connsiteY35" fmla="*/ 275411 h 606722"/>
                <a:gd name="connsiteX36" fmla="*/ 384160 w 552386"/>
                <a:gd name="connsiteY36" fmla="*/ 270257 h 606722"/>
                <a:gd name="connsiteX37" fmla="*/ 379532 w 552386"/>
                <a:gd name="connsiteY37" fmla="*/ 255771 h 606722"/>
                <a:gd name="connsiteX38" fmla="*/ 384160 w 552386"/>
                <a:gd name="connsiteY38" fmla="*/ 241374 h 606722"/>
                <a:gd name="connsiteX39" fmla="*/ 395642 w 552386"/>
                <a:gd name="connsiteY39" fmla="*/ 236219 h 606722"/>
                <a:gd name="connsiteX40" fmla="*/ 408371 w 552386"/>
                <a:gd name="connsiteY40" fmla="*/ 242973 h 606722"/>
                <a:gd name="connsiteX41" fmla="*/ 440414 w 552386"/>
                <a:gd name="connsiteY41" fmla="*/ 233286 h 606722"/>
                <a:gd name="connsiteX42" fmla="*/ 423680 w 552386"/>
                <a:gd name="connsiteY42" fmla="*/ 215423 h 606722"/>
                <a:gd name="connsiteX43" fmla="*/ 395820 w 552386"/>
                <a:gd name="connsiteY43" fmla="*/ 208491 h 606722"/>
                <a:gd name="connsiteX44" fmla="*/ 157278 w 552386"/>
                <a:gd name="connsiteY44" fmla="*/ 208491 h 606722"/>
                <a:gd name="connsiteX45" fmla="*/ 116156 w 552386"/>
                <a:gd name="connsiteY45" fmla="*/ 220133 h 606722"/>
                <a:gd name="connsiteX46" fmla="*/ 125680 w 552386"/>
                <a:gd name="connsiteY46" fmla="*/ 240574 h 606722"/>
                <a:gd name="connsiteX47" fmla="*/ 139565 w 552386"/>
                <a:gd name="connsiteY47" fmla="*/ 233197 h 606722"/>
                <a:gd name="connsiteX48" fmla="*/ 153985 w 552386"/>
                <a:gd name="connsiteY48" fmla="*/ 230709 h 606722"/>
                <a:gd name="connsiteX49" fmla="*/ 166090 w 552386"/>
                <a:gd name="connsiteY49" fmla="*/ 233819 h 606722"/>
                <a:gd name="connsiteX50" fmla="*/ 169828 w 552386"/>
                <a:gd name="connsiteY50" fmla="*/ 243329 h 606722"/>
                <a:gd name="connsiteX51" fmla="*/ 169828 w 552386"/>
                <a:gd name="connsiteY51" fmla="*/ 246084 h 606722"/>
                <a:gd name="connsiteX52" fmla="*/ 151403 w 552386"/>
                <a:gd name="connsiteY52" fmla="*/ 242618 h 606722"/>
                <a:gd name="connsiteX53" fmla="*/ 135560 w 552386"/>
                <a:gd name="connsiteY53" fmla="*/ 244928 h 606722"/>
                <a:gd name="connsiteX54" fmla="*/ 123099 w 552386"/>
                <a:gd name="connsiteY54" fmla="*/ 251327 h 606722"/>
                <a:gd name="connsiteX55" fmla="*/ 114910 w 552386"/>
                <a:gd name="connsiteY55" fmla="*/ 261192 h 606722"/>
                <a:gd name="connsiteX56" fmla="*/ 111973 w 552386"/>
                <a:gd name="connsiteY56" fmla="*/ 273811 h 606722"/>
                <a:gd name="connsiteX57" fmla="*/ 114465 w 552386"/>
                <a:gd name="connsiteY57" fmla="*/ 285453 h 606722"/>
                <a:gd name="connsiteX58" fmla="*/ 121140 w 552386"/>
                <a:gd name="connsiteY58" fmla="*/ 294696 h 606722"/>
                <a:gd name="connsiteX59" fmla="*/ 131287 w 552386"/>
                <a:gd name="connsiteY59" fmla="*/ 300917 h 606722"/>
                <a:gd name="connsiteX60" fmla="*/ 143927 w 552386"/>
                <a:gd name="connsiteY60" fmla="*/ 303139 h 606722"/>
                <a:gd name="connsiteX61" fmla="*/ 160927 w 552386"/>
                <a:gd name="connsiteY61" fmla="*/ 299051 h 606722"/>
                <a:gd name="connsiteX62" fmla="*/ 174991 w 552386"/>
                <a:gd name="connsiteY62" fmla="*/ 287231 h 606722"/>
                <a:gd name="connsiteX63" fmla="*/ 175703 w 552386"/>
                <a:gd name="connsiteY63" fmla="*/ 290519 h 606722"/>
                <a:gd name="connsiteX64" fmla="*/ 181666 w 552386"/>
                <a:gd name="connsiteY64" fmla="*/ 299939 h 606722"/>
                <a:gd name="connsiteX65" fmla="*/ 195195 w 552386"/>
                <a:gd name="connsiteY65" fmla="*/ 303139 h 606722"/>
                <a:gd name="connsiteX66" fmla="*/ 201515 w 552386"/>
                <a:gd name="connsiteY66" fmla="*/ 302694 h 606722"/>
                <a:gd name="connsiteX67" fmla="*/ 209081 w 552386"/>
                <a:gd name="connsiteY67" fmla="*/ 301361 h 606722"/>
                <a:gd name="connsiteX68" fmla="*/ 209081 w 552386"/>
                <a:gd name="connsiteY68" fmla="*/ 273634 h 606722"/>
                <a:gd name="connsiteX69" fmla="*/ 204185 w 552386"/>
                <a:gd name="connsiteY69" fmla="*/ 271501 h 606722"/>
                <a:gd name="connsiteX70" fmla="*/ 202761 w 552386"/>
                <a:gd name="connsiteY70" fmla="*/ 265013 h 606722"/>
                <a:gd name="connsiteX71" fmla="*/ 202761 w 552386"/>
                <a:gd name="connsiteY71" fmla="*/ 247328 h 606722"/>
                <a:gd name="connsiteX72" fmla="*/ 191012 w 552386"/>
                <a:gd name="connsiteY72" fmla="*/ 218178 h 606722"/>
                <a:gd name="connsiteX73" fmla="*/ 157278 w 552386"/>
                <a:gd name="connsiteY73" fmla="*/ 208491 h 606722"/>
                <a:gd name="connsiteX74" fmla="*/ 229731 w 552386"/>
                <a:gd name="connsiteY74" fmla="*/ 174898 h 606722"/>
                <a:gd name="connsiteX75" fmla="*/ 229731 w 552386"/>
                <a:gd name="connsiteY75" fmla="*/ 301361 h 606722"/>
                <a:gd name="connsiteX76" fmla="*/ 258302 w 552386"/>
                <a:gd name="connsiteY76" fmla="*/ 301361 h 606722"/>
                <a:gd name="connsiteX77" fmla="*/ 258302 w 552386"/>
                <a:gd name="connsiteY77" fmla="*/ 287231 h 606722"/>
                <a:gd name="connsiteX78" fmla="*/ 287853 w 552386"/>
                <a:gd name="connsiteY78" fmla="*/ 303139 h 606722"/>
                <a:gd name="connsiteX79" fmla="*/ 304676 w 552386"/>
                <a:gd name="connsiteY79" fmla="*/ 299584 h 606722"/>
                <a:gd name="connsiteX80" fmla="*/ 318116 w 552386"/>
                <a:gd name="connsiteY80" fmla="*/ 289808 h 606722"/>
                <a:gd name="connsiteX81" fmla="*/ 327017 w 552386"/>
                <a:gd name="connsiteY81" fmla="*/ 274967 h 606722"/>
                <a:gd name="connsiteX82" fmla="*/ 330221 w 552386"/>
                <a:gd name="connsiteY82" fmla="*/ 256126 h 606722"/>
                <a:gd name="connsiteX83" fmla="*/ 327284 w 552386"/>
                <a:gd name="connsiteY83" fmla="*/ 237197 h 606722"/>
                <a:gd name="connsiteX84" fmla="*/ 319095 w 552386"/>
                <a:gd name="connsiteY84" fmla="*/ 222089 h 606722"/>
                <a:gd name="connsiteX85" fmla="*/ 306723 w 552386"/>
                <a:gd name="connsiteY85" fmla="*/ 212135 h 606722"/>
                <a:gd name="connsiteX86" fmla="*/ 291146 w 552386"/>
                <a:gd name="connsiteY86" fmla="*/ 208491 h 606722"/>
                <a:gd name="connsiteX87" fmla="*/ 273968 w 552386"/>
                <a:gd name="connsiteY87" fmla="*/ 212402 h 606722"/>
                <a:gd name="connsiteX88" fmla="*/ 262664 w 552386"/>
                <a:gd name="connsiteY88" fmla="*/ 223777 h 606722"/>
                <a:gd name="connsiteX89" fmla="*/ 262664 w 552386"/>
                <a:gd name="connsiteY89" fmla="*/ 174898 h 606722"/>
                <a:gd name="connsiteX90" fmla="*/ 239433 w 552386"/>
                <a:gd name="connsiteY90" fmla="*/ 0 h 606722"/>
                <a:gd name="connsiteX91" fmla="*/ 313043 w 552386"/>
                <a:gd name="connsiteY91" fmla="*/ 0 h 606722"/>
                <a:gd name="connsiteX92" fmla="*/ 313043 w 552386"/>
                <a:gd name="connsiteY92" fmla="*/ 36793 h 606722"/>
                <a:gd name="connsiteX93" fmla="*/ 552386 w 552386"/>
                <a:gd name="connsiteY93" fmla="*/ 36793 h 606722"/>
                <a:gd name="connsiteX94" fmla="*/ 552386 w 552386"/>
                <a:gd name="connsiteY94" fmla="*/ 441244 h 606722"/>
                <a:gd name="connsiteX95" fmla="*/ 394752 w 552386"/>
                <a:gd name="connsiteY95" fmla="*/ 441244 h 606722"/>
                <a:gd name="connsiteX96" fmla="*/ 424570 w 552386"/>
                <a:gd name="connsiteY96" fmla="*/ 606722 h 606722"/>
                <a:gd name="connsiteX97" fmla="*/ 368317 w 552386"/>
                <a:gd name="connsiteY97" fmla="*/ 606722 h 606722"/>
                <a:gd name="connsiteX98" fmla="*/ 338588 w 552386"/>
                <a:gd name="connsiteY98" fmla="*/ 441244 h 606722"/>
                <a:gd name="connsiteX99" fmla="*/ 213887 w 552386"/>
                <a:gd name="connsiteY99" fmla="*/ 441244 h 606722"/>
                <a:gd name="connsiteX100" fmla="*/ 184158 w 552386"/>
                <a:gd name="connsiteY100" fmla="*/ 606722 h 606722"/>
                <a:gd name="connsiteX101" fmla="*/ 127905 w 552386"/>
                <a:gd name="connsiteY101" fmla="*/ 606722 h 606722"/>
                <a:gd name="connsiteX102" fmla="*/ 157723 w 552386"/>
                <a:gd name="connsiteY102" fmla="*/ 441244 h 606722"/>
                <a:gd name="connsiteX103" fmla="*/ 0 w 552386"/>
                <a:gd name="connsiteY103" fmla="*/ 441244 h 606722"/>
                <a:gd name="connsiteX104" fmla="*/ 0 w 552386"/>
                <a:gd name="connsiteY104" fmla="*/ 36793 h 606722"/>
                <a:gd name="connsiteX105" fmla="*/ 239433 w 552386"/>
                <a:gd name="connsiteY105" fmla="*/ 36793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52386" h="606722">
                  <a:moveTo>
                    <a:pt x="157112" y="260457"/>
                  </a:moveTo>
                  <a:cubicBezTo>
                    <a:pt x="158983" y="260457"/>
                    <a:pt x="161121" y="260724"/>
                    <a:pt x="163437" y="261169"/>
                  </a:cubicBezTo>
                  <a:cubicBezTo>
                    <a:pt x="165753" y="261613"/>
                    <a:pt x="167891" y="262236"/>
                    <a:pt x="169851" y="262858"/>
                  </a:cubicBezTo>
                  <a:lnTo>
                    <a:pt x="169851" y="269707"/>
                  </a:lnTo>
                  <a:cubicBezTo>
                    <a:pt x="169851" y="270863"/>
                    <a:pt x="169406" y="271931"/>
                    <a:pt x="168604" y="273087"/>
                  </a:cubicBezTo>
                  <a:cubicBezTo>
                    <a:pt x="167802" y="274154"/>
                    <a:pt x="166733" y="275133"/>
                    <a:pt x="165486" y="276111"/>
                  </a:cubicBezTo>
                  <a:cubicBezTo>
                    <a:pt x="163882" y="277090"/>
                    <a:pt x="162011" y="277979"/>
                    <a:pt x="159962" y="278602"/>
                  </a:cubicBezTo>
                  <a:cubicBezTo>
                    <a:pt x="157824" y="279224"/>
                    <a:pt x="155775" y="279580"/>
                    <a:pt x="153816" y="279580"/>
                  </a:cubicBezTo>
                  <a:cubicBezTo>
                    <a:pt x="150697" y="279580"/>
                    <a:pt x="148114" y="278780"/>
                    <a:pt x="146065" y="277090"/>
                  </a:cubicBezTo>
                  <a:cubicBezTo>
                    <a:pt x="144105" y="275489"/>
                    <a:pt x="143036" y="273443"/>
                    <a:pt x="143036" y="270863"/>
                  </a:cubicBezTo>
                  <a:cubicBezTo>
                    <a:pt x="143036" y="267839"/>
                    <a:pt x="144372" y="265349"/>
                    <a:pt x="147045" y="263392"/>
                  </a:cubicBezTo>
                  <a:cubicBezTo>
                    <a:pt x="149718" y="261435"/>
                    <a:pt x="153103" y="260457"/>
                    <a:pt x="157112" y="260457"/>
                  </a:cubicBezTo>
                  <a:close/>
                  <a:moveTo>
                    <a:pt x="279643" y="236253"/>
                  </a:moveTo>
                  <a:cubicBezTo>
                    <a:pt x="282134" y="236253"/>
                    <a:pt x="284359" y="236786"/>
                    <a:pt x="286317" y="237852"/>
                  </a:cubicBezTo>
                  <a:cubicBezTo>
                    <a:pt x="288364" y="238828"/>
                    <a:pt x="290144" y="240338"/>
                    <a:pt x="291568" y="242114"/>
                  </a:cubicBezTo>
                  <a:cubicBezTo>
                    <a:pt x="292992" y="243979"/>
                    <a:pt x="294149" y="246111"/>
                    <a:pt x="295039" y="248597"/>
                  </a:cubicBezTo>
                  <a:cubicBezTo>
                    <a:pt x="295929" y="250995"/>
                    <a:pt x="296374" y="253570"/>
                    <a:pt x="296374" y="256323"/>
                  </a:cubicBezTo>
                  <a:cubicBezTo>
                    <a:pt x="296374" y="262096"/>
                    <a:pt x="294683" y="266714"/>
                    <a:pt x="291390" y="270177"/>
                  </a:cubicBezTo>
                  <a:cubicBezTo>
                    <a:pt x="288097" y="273641"/>
                    <a:pt x="283736" y="275417"/>
                    <a:pt x="278308" y="275417"/>
                  </a:cubicBezTo>
                  <a:cubicBezTo>
                    <a:pt x="272167" y="275417"/>
                    <a:pt x="266916" y="272309"/>
                    <a:pt x="262644" y="266092"/>
                  </a:cubicBezTo>
                  <a:lnTo>
                    <a:pt x="262644" y="249752"/>
                  </a:lnTo>
                  <a:cubicBezTo>
                    <a:pt x="264246" y="245755"/>
                    <a:pt x="266649" y="242470"/>
                    <a:pt x="269764" y="239983"/>
                  </a:cubicBezTo>
                  <a:cubicBezTo>
                    <a:pt x="272879" y="237496"/>
                    <a:pt x="276172" y="236253"/>
                    <a:pt x="279643" y="236253"/>
                  </a:cubicBezTo>
                  <a:close/>
                  <a:moveTo>
                    <a:pt x="395820" y="208491"/>
                  </a:moveTo>
                  <a:cubicBezTo>
                    <a:pt x="387721" y="208491"/>
                    <a:pt x="380600" y="209824"/>
                    <a:pt x="374280" y="212402"/>
                  </a:cubicBezTo>
                  <a:cubicBezTo>
                    <a:pt x="368050" y="214979"/>
                    <a:pt x="362798" y="218445"/>
                    <a:pt x="358615" y="222799"/>
                  </a:cubicBezTo>
                  <a:cubicBezTo>
                    <a:pt x="354342" y="227154"/>
                    <a:pt x="351138" y="232131"/>
                    <a:pt x="349002" y="237908"/>
                  </a:cubicBezTo>
                  <a:cubicBezTo>
                    <a:pt x="346777" y="243595"/>
                    <a:pt x="345620" y="249550"/>
                    <a:pt x="345620" y="255859"/>
                  </a:cubicBezTo>
                  <a:cubicBezTo>
                    <a:pt x="345620" y="262080"/>
                    <a:pt x="346777" y="268035"/>
                    <a:pt x="349002" y="273723"/>
                  </a:cubicBezTo>
                  <a:cubicBezTo>
                    <a:pt x="351138" y="279499"/>
                    <a:pt x="354342" y="284476"/>
                    <a:pt x="358615" y="288831"/>
                  </a:cubicBezTo>
                  <a:cubicBezTo>
                    <a:pt x="362798" y="293185"/>
                    <a:pt x="368050" y="296651"/>
                    <a:pt x="374280" y="299229"/>
                  </a:cubicBezTo>
                  <a:cubicBezTo>
                    <a:pt x="380600" y="301806"/>
                    <a:pt x="387721" y="303139"/>
                    <a:pt x="395820" y="303139"/>
                  </a:cubicBezTo>
                  <a:cubicBezTo>
                    <a:pt x="406946" y="303139"/>
                    <a:pt x="416203" y="300828"/>
                    <a:pt x="423680" y="296207"/>
                  </a:cubicBezTo>
                  <a:cubicBezTo>
                    <a:pt x="431157" y="291586"/>
                    <a:pt x="436764" y="285631"/>
                    <a:pt x="440414" y="278344"/>
                  </a:cubicBezTo>
                  <a:lnTo>
                    <a:pt x="408371" y="268657"/>
                  </a:lnTo>
                  <a:cubicBezTo>
                    <a:pt x="405166" y="273189"/>
                    <a:pt x="400983" y="275411"/>
                    <a:pt x="395642" y="275411"/>
                  </a:cubicBezTo>
                  <a:cubicBezTo>
                    <a:pt x="391103" y="275411"/>
                    <a:pt x="387365" y="273723"/>
                    <a:pt x="384160" y="270257"/>
                  </a:cubicBezTo>
                  <a:cubicBezTo>
                    <a:pt x="381045" y="266879"/>
                    <a:pt x="379532" y="262080"/>
                    <a:pt x="379532" y="255771"/>
                  </a:cubicBezTo>
                  <a:cubicBezTo>
                    <a:pt x="379532" y="249550"/>
                    <a:pt x="381045" y="244751"/>
                    <a:pt x="384160" y="241374"/>
                  </a:cubicBezTo>
                  <a:cubicBezTo>
                    <a:pt x="387365" y="237908"/>
                    <a:pt x="391103" y="236219"/>
                    <a:pt x="395642" y="236219"/>
                  </a:cubicBezTo>
                  <a:cubicBezTo>
                    <a:pt x="400983" y="236219"/>
                    <a:pt x="405166" y="238441"/>
                    <a:pt x="408371" y="242973"/>
                  </a:cubicBezTo>
                  <a:lnTo>
                    <a:pt x="440414" y="233286"/>
                  </a:lnTo>
                  <a:cubicBezTo>
                    <a:pt x="436764" y="225999"/>
                    <a:pt x="431157" y="220044"/>
                    <a:pt x="423680" y="215423"/>
                  </a:cubicBezTo>
                  <a:cubicBezTo>
                    <a:pt x="416203" y="210802"/>
                    <a:pt x="406946" y="208491"/>
                    <a:pt x="395820" y="208491"/>
                  </a:cubicBezTo>
                  <a:close/>
                  <a:moveTo>
                    <a:pt x="157278" y="208491"/>
                  </a:moveTo>
                  <a:cubicBezTo>
                    <a:pt x="141879" y="208491"/>
                    <a:pt x="128172" y="212402"/>
                    <a:pt x="116156" y="220133"/>
                  </a:cubicBezTo>
                  <a:lnTo>
                    <a:pt x="125680" y="240574"/>
                  </a:lnTo>
                  <a:cubicBezTo>
                    <a:pt x="130575" y="237285"/>
                    <a:pt x="135204" y="234886"/>
                    <a:pt x="139565" y="233197"/>
                  </a:cubicBezTo>
                  <a:cubicBezTo>
                    <a:pt x="144016" y="231509"/>
                    <a:pt x="148822" y="230709"/>
                    <a:pt x="153985" y="230709"/>
                  </a:cubicBezTo>
                  <a:cubicBezTo>
                    <a:pt x="159592" y="230709"/>
                    <a:pt x="163597" y="231687"/>
                    <a:pt x="166090" y="233819"/>
                  </a:cubicBezTo>
                  <a:cubicBezTo>
                    <a:pt x="168582" y="235864"/>
                    <a:pt x="169828" y="239063"/>
                    <a:pt x="169828" y="243329"/>
                  </a:cubicBezTo>
                  <a:lnTo>
                    <a:pt x="169828" y="246084"/>
                  </a:lnTo>
                  <a:cubicBezTo>
                    <a:pt x="164933" y="243773"/>
                    <a:pt x="158791" y="242618"/>
                    <a:pt x="151403" y="242618"/>
                  </a:cubicBezTo>
                  <a:cubicBezTo>
                    <a:pt x="145618" y="242618"/>
                    <a:pt x="140277" y="243418"/>
                    <a:pt x="135560" y="244928"/>
                  </a:cubicBezTo>
                  <a:cubicBezTo>
                    <a:pt x="130753" y="246439"/>
                    <a:pt x="126570" y="248572"/>
                    <a:pt x="123099" y="251327"/>
                  </a:cubicBezTo>
                  <a:cubicBezTo>
                    <a:pt x="119627" y="254082"/>
                    <a:pt x="116957" y="257370"/>
                    <a:pt x="114910" y="261192"/>
                  </a:cubicBezTo>
                  <a:cubicBezTo>
                    <a:pt x="112952" y="265013"/>
                    <a:pt x="111973" y="269190"/>
                    <a:pt x="111973" y="273811"/>
                  </a:cubicBezTo>
                  <a:cubicBezTo>
                    <a:pt x="111973" y="277988"/>
                    <a:pt x="112774" y="281899"/>
                    <a:pt x="114465" y="285453"/>
                  </a:cubicBezTo>
                  <a:cubicBezTo>
                    <a:pt x="116067" y="289008"/>
                    <a:pt x="118292" y="292119"/>
                    <a:pt x="121140" y="294696"/>
                  </a:cubicBezTo>
                  <a:cubicBezTo>
                    <a:pt x="123900" y="297362"/>
                    <a:pt x="127371" y="299406"/>
                    <a:pt x="131287" y="300917"/>
                  </a:cubicBezTo>
                  <a:cubicBezTo>
                    <a:pt x="135204" y="302339"/>
                    <a:pt x="139387" y="303139"/>
                    <a:pt x="143927" y="303139"/>
                  </a:cubicBezTo>
                  <a:cubicBezTo>
                    <a:pt x="149979" y="303139"/>
                    <a:pt x="155587" y="301806"/>
                    <a:pt x="160927" y="299051"/>
                  </a:cubicBezTo>
                  <a:cubicBezTo>
                    <a:pt x="166268" y="296385"/>
                    <a:pt x="170985" y="292385"/>
                    <a:pt x="174991" y="287231"/>
                  </a:cubicBezTo>
                  <a:lnTo>
                    <a:pt x="175703" y="290519"/>
                  </a:lnTo>
                  <a:cubicBezTo>
                    <a:pt x="176593" y="294607"/>
                    <a:pt x="178640" y="297807"/>
                    <a:pt x="181666" y="299939"/>
                  </a:cubicBezTo>
                  <a:cubicBezTo>
                    <a:pt x="184781" y="302072"/>
                    <a:pt x="189232" y="303139"/>
                    <a:pt x="195195" y="303139"/>
                  </a:cubicBezTo>
                  <a:cubicBezTo>
                    <a:pt x="196976" y="303139"/>
                    <a:pt x="199112" y="302961"/>
                    <a:pt x="201515" y="302694"/>
                  </a:cubicBezTo>
                  <a:cubicBezTo>
                    <a:pt x="203829" y="302428"/>
                    <a:pt x="206411" y="301983"/>
                    <a:pt x="209081" y="301361"/>
                  </a:cubicBezTo>
                  <a:lnTo>
                    <a:pt x="209081" y="273634"/>
                  </a:lnTo>
                  <a:cubicBezTo>
                    <a:pt x="206767" y="273456"/>
                    <a:pt x="205075" y="272745"/>
                    <a:pt x="204185" y="271501"/>
                  </a:cubicBezTo>
                  <a:cubicBezTo>
                    <a:pt x="203295" y="270257"/>
                    <a:pt x="202761" y="268124"/>
                    <a:pt x="202761" y="265013"/>
                  </a:cubicBezTo>
                  <a:lnTo>
                    <a:pt x="202761" y="247328"/>
                  </a:lnTo>
                  <a:cubicBezTo>
                    <a:pt x="202761" y="234353"/>
                    <a:pt x="198845" y="224666"/>
                    <a:pt x="191012" y="218178"/>
                  </a:cubicBezTo>
                  <a:cubicBezTo>
                    <a:pt x="183090" y="211691"/>
                    <a:pt x="171875" y="208491"/>
                    <a:pt x="157278" y="208491"/>
                  </a:cubicBezTo>
                  <a:close/>
                  <a:moveTo>
                    <a:pt x="229731" y="174898"/>
                  </a:moveTo>
                  <a:lnTo>
                    <a:pt x="229731" y="301361"/>
                  </a:lnTo>
                  <a:lnTo>
                    <a:pt x="258302" y="301361"/>
                  </a:lnTo>
                  <a:lnTo>
                    <a:pt x="258302" y="287231"/>
                  </a:lnTo>
                  <a:cubicBezTo>
                    <a:pt x="264266" y="297807"/>
                    <a:pt x="274057" y="303139"/>
                    <a:pt x="287853" y="303139"/>
                  </a:cubicBezTo>
                  <a:cubicBezTo>
                    <a:pt x="293906" y="303139"/>
                    <a:pt x="299513" y="301983"/>
                    <a:pt x="304676" y="299584"/>
                  </a:cubicBezTo>
                  <a:cubicBezTo>
                    <a:pt x="309927" y="297184"/>
                    <a:pt x="314378" y="293985"/>
                    <a:pt x="318116" y="289808"/>
                  </a:cubicBezTo>
                  <a:cubicBezTo>
                    <a:pt x="321943" y="285631"/>
                    <a:pt x="324881" y="280654"/>
                    <a:pt x="327017" y="274967"/>
                  </a:cubicBezTo>
                  <a:cubicBezTo>
                    <a:pt x="329153" y="269279"/>
                    <a:pt x="330221" y="262969"/>
                    <a:pt x="330221" y="256126"/>
                  </a:cubicBezTo>
                  <a:cubicBezTo>
                    <a:pt x="330221" y="249372"/>
                    <a:pt x="329242" y="242973"/>
                    <a:pt x="327284" y="237197"/>
                  </a:cubicBezTo>
                  <a:cubicBezTo>
                    <a:pt x="325326" y="231331"/>
                    <a:pt x="322566" y="226354"/>
                    <a:pt x="319095" y="222089"/>
                  </a:cubicBezTo>
                  <a:cubicBezTo>
                    <a:pt x="315624" y="217912"/>
                    <a:pt x="311529" y="214534"/>
                    <a:pt x="306723" y="212135"/>
                  </a:cubicBezTo>
                  <a:cubicBezTo>
                    <a:pt x="301916" y="209735"/>
                    <a:pt x="296665" y="208491"/>
                    <a:pt x="291146" y="208491"/>
                  </a:cubicBezTo>
                  <a:cubicBezTo>
                    <a:pt x="284560" y="208491"/>
                    <a:pt x="278863" y="209824"/>
                    <a:pt x="273968" y="212402"/>
                  </a:cubicBezTo>
                  <a:cubicBezTo>
                    <a:pt x="269072" y="214979"/>
                    <a:pt x="265334" y="218800"/>
                    <a:pt x="262664" y="223777"/>
                  </a:cubicBezTo>
                  <a:lnTo>
                    <a:pt x="262664" y="174898"/>
                  </a:lnTo>
                  <a:close/>
                  <a:moveTo>
                    <a:pt x="239433" y="0"/>
                  </a:moveTo>
                  <a:lnTo>
                    <a:pt x="313043" y="0"/>
                  </a:lnTo>
                  <a:lnTo>
                    <a:pt x="313043" y="36793"/>
                  </a:lnTo>
                  <a:lnTo>
                    <a:pt x="552386" y="36793"/>
                  </a:lnTo>
                  <a:lnTo>
                    <a:pt x="552386" y="441244"/>
                  </a:lnTo>
                  <a:lnTo>
                    <a:pt x="394752" y="441244"/>
                  </a:lnTo>
                  <a:lnTo>
                    <a:pt x="424570" y="606722"/>
                  </a:lnTo>
                  <a:lnTo>
                    <a:pt x="368317" y="606722"/>
                  </a:lnTo>
                  <a:lnTo>
                    <a:pt x="338588" y="441244"/>
                  </a:lnTo>
                  <a:lnTo>
                    <a:pt x="213887" y="441244"/>
                  </a:lnTo>
                  <a:lnTo>
                    <a:pt x="184158" y="606722"/>
                  </a:lnTo>
                  <a:lnTo>
                    <a:pt x="127905" y="606722"/>
                  </a:lnTo>
                  <a:lnTo>
                    <a:pt x="157723" y="441244"/>
                  </a:lnTo>
                  <a:lnTo>
                    <a:pt x="0" y="441244"/>
                  </a:lnTo>
                  <a:lnTo>
                    <a:pt x="0" y="36793"/>
                  </a:lnTo>
                  <a:lnTo>
                    <a:pt x="239433" y="36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3" name="îŝḻîḍe">
              <a:extLst>
                <a:ext uri="{FF2B5EF4-FFF2-40B4-BE49-F238E27FC236}">
                  <a16:creationId xmlns:a16="http://schemas.microsoft.com/office/drawing/2014/main" id="{8441F9B5-5963-460B-B7E6-1B008C8CA553}"/>
                </a:ext>
              </a:extLst>
            </p:cNvPr>
            <p:cNvGrpSpPr/>
            <p:nvPr/>
          </p:nvGrpSpPr>
          <p:grpSpPr>
            <a:xfrm>
              <a:off x="660401" y="1408736"/>
              <a:ext cx="6603005" cy="4488942"/>
              <a:chOff x="1388654" y="1372003"/>
              <a:chExt cx="6603005" cy="4488942"/>
            </a:xfrm>
          </p:grpSpPr>
          <p:sp>
            <p:nvSpPr>
              <p:cNvPr id="81" name="PA-iṡḷïďé">
                <a:extLst>
                  <a:ext uri="{FF2B5EF4-FFF2-40B4-BE49-F238E27FC236}">
                    <a16:creationId xmlns:a16="http://schemas.microsoft.com/office/drawing/2014/main" id="{92278F90-E9C9-4BB3-8B12-A1F462409F3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070182" y="1372003"/>
                <a:ext cx="5921477" cy="4488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 err="1" smtClean="0">
                    <a:cs typeface="+mn-ea"/>
                    <a:sym typeface="+mn-lt"/>
                  </a:rPr>
                  <a:t>Xulosa</a:t>
                </a:r>
                <a:r>
                  <a:rPr lang="en-US" altLang="zh-CN" sz="2000" b="1" dirty="0" smtClean="0">
                    <a:cs typeface="+mn-ea"/>
                    <a:sym typeface="+mn-lt"/>
                  </a:rPr>
                  <a:t> qilib </a:t>
                </a:r>
                <a:r>
                  <a:rPr lang="en-US" altLang="zh-CN" sz="2000" b="1" dirty="0" err="1" smtClean="0">
                    <a:cs typeface="+mn-ea"/>
                    <a:sym typeface="+mn-lt"/>
                  </a:rPr>
                  <a:t>shuni</a:t>
                </a:r>
                <a:r>
                  <a:rPr lang="en-US" altLang="zh-CN" sz="2000" b="1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b="1" dirty="0" err="1" smtClean="0">
                    <a:cs typeface="+mn-ea"/>
                    <a:sym typeface="+mn-lt"/>
                  </a:rPr>
                  <a:t>aytish</a:t>
                </a:r>
                <a:r>
                  <a:rPr lang="en-US" altLang="zh-CN" sz="2000" b="1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b="1" dirty="0" err="1" smtClean="0">
                    <a:cs typeface="+mn-ea"/>
                    <a:sym typeface="+mn-lt"/>
                  </a:rPr>
                  <a:t>mumkunki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, </a:t>
                </a:r>
                <a:r>
                  <a:rPr lang="uz-Cyrl-UZ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Hozirda hayotni axborot texnologiyalarsiz tasavvur qilib </a:t>
                </a:r>
                <a:r>
                  <a:rPr lang="uz-Cyrl-UZ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`</a:t>
                </a:r>
                <a:r>
                  <a:rPr lang="uz-Cyrl-UZ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lmaydi</a:t>
                </a:r>
                <a:r>
                  <a:rPr lang="uz-Cyrl-UZ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 Foydalanuvchilarga qulayliklar yaratish uchun Axborot texnologiyalaridan keng </a:t>
                </a:r>
                <a:r>
                  <a:rPr lang="uz-Cyrl-UZ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qo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`</a:t>
                </a:r>
                <a:r>
                  <a:rPr lang="uz-Cyrl-UZ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llaniladi. </a:t>
                </a:r>
                <a:r>
                  <a:rPr lang="uz-Cyrl-UZ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</a:t>
                </a:r>
                <a:r>
                  <a:rPr lang="en-US" sz="2000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hu</a:t>
                </a: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sababli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maishiy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texnika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sotadigan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do`konlarimizda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ham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savdo-sotiq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jarayonlarni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avtomatik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hisoblash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uchun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qulay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,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foydali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ilovalar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 </a:t>
                </a:r>
                <a:r>
                  <a:rPr lang="en-US" altLang="zh-CN" sz="2000" dirty="0" err="1" smtClean="0">
                    <a:cs typeface="+mn-ea"/>
                    <a:sym typeface="+mn-lt"/>
                  </a:rPr>
                  <a:t>zarur</a:t>
                </a:r>
                <a:r>
                  <a:rPr lang="en-US" altLang="zh-CN" sz="2000" dirty="0" smtClean="0">
                    <a:cs typeface="+mn-ea"/>
                    <a:sym typeface="+mn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Ilovani</a:t>
                </a:r>
                <a:r>
                  <a:rPr lang="en-US" sz="2000" b="1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yaratish</a:t>
                </a:r>
                <a:r>
                  <a:rPr lang="en-US" sz="2000" b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davomida</a:t>
                </a:r>
                <a:r>
                  <a:rPr lang="en-US" sz="2000" b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quyidagi</a:t>
                </a:r>
                <a:r>
                  <a:rPr lang="en-US" sz="2000" b="1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Bilim</a:t>
                </a:r>
                <a:r>
                  <a:rPr lang="en-US" sz="2000" b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va</a:t>
                </a:r>
                <a:r>
                  <a:rPr lang="en-US" sz="2000" b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ko`nikmalar</a:t>
                </a:r>
                <a:r>
                  <a:rPr lang="en-US" sz="2000" b="1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b="1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o`zlashtirildi</a:t>
                </a:r>
                <a:r>
                  <a:rPr lang="en-US" sz="2000" b="1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“</a:t>
                </a:r>
                <a:r>
                  <a:rPr lang="en-US" sz="2000" u="sng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Material design 2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” style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ni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componentlarda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qo`llash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“</a:t>
                </a:r>
                <a:r>
                  <a:rPr lang="en-US" sz="2000" u="sng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Activity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”lar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orasida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munosabatlar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bo`yicha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bilim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va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ko`nikmalarimni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mustahkamladim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“</a:t>
                </a:r>
                <a:r>
                  <a:rPr lang="en-US" sz="2000" u="sng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Dialog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”lardan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ilova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ichida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unumli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foydalanishni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o`zlashtirdim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  <a:endParaRPr lang="ru-RU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cs typeface="+mn-ea"/>
                  <a:sym typeface="+mn-lt"/>
                </a:endParaRPr>
              </a:p>
            </p:txBody>
          </p:sp>
          <p:grpSp>
            <p:nvGrpSpPr>
              <p:cNvPr id="77" name="iśľiḋe">
                <a:extLst>
                  <a:ext uri="{FF2B5EF4-FFF2-40B4-BE49-F238E27FC236}">
                    <a16:creationId xmlns:a16="http://schemas.microsoft.com/office/drawing/2014/main" id="{2844718D-B3C9-4DBE-BAC6-223FD1E99B85}"/>
                  </a:ext>
                </a:extLst>
              </p:cNvPr>
              <p:cNvGrpSpPr/>
              <p:nvPr/>
            </p:nvGrpSpPr>
            <p:grpSpPr>
              <a:xfrm>
                <a:off x="1388654" y="1478598"/>
                <a:ext cx="574093" cy="790859"/>
                <a:chOff x="1388654" y="1478598"/>
                <a:chExt cx="574093" cy="790859"/>
              </a:xfrm>
            </p:grpSpPr>
            <p:sp>
              <p:nvSpPr>
                <p:cNvPr id="78" name="PA-îṧlïḍê">
                  <a:extLst>
                    <a:ext uri="{FF2B5EF4-FFF2-40B4-BE49-F238E27FC236}">
                      <a16:creationId xmlns:a16="http://schemas.microsoft.com/office/drawing/2014/main" id="{2BF5CDBB-C3EF-48B1-915C-FB24B984A5F6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388654" y="1478598"/>
                  <a:ext cx="574093" cy="79085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PA-íšḻíḑê">
                  <a:extLst>
                    <a:ext uri="{FF2B5EF4-FFF2-40B4-BE49-F238E27FC236}">
                      <a16:creationId xmlns:a16="http://schemas.microsoft.com/office/drawing/2014/main" id="{38CD593D-8A86-4A19-B0EB-56FE758A2246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544633" y="1669729"/>
                  <a:ext cx="299806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94" name="PA-组合 54">
            <a:extLst>
              <a:ext uri="{FF2B5EF4-FFF2-40B4-BE49-F238E27FC236}">
                <a16:creationId xmlns:a16="http://schemas.microsoft.com/office/drawing/2014/main" id="{E70F90F8-D583-4150-9AA6-F94F12BAA8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1440" y="-729138"/>
            <a:ext cx="1800294" cy="1471735"/>
            <a:chOff x="91440" y="-729138"/>
            <a:chExt cx="1800294" cy="1471735"/>
          </a:xfrm>
        </p:grpSpPr>
        <p:sp>
          <p:nvSpPr>
            <p:cNvPr id="95" name="PA-燕尾箭头 50">
              <a:extLst>
                <a:ext uri="{FF2B5EF4-FFF2-40B4-BE49-F238E27FC236}">
                  <a16:creationId xmlns:a16="http://schemas.microsoft.com/office/drawing/2014/main" id="{30A4D4B4-A1B7-4878-A5F5-EA6BEDED853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6200000">
              <a:off x="-282761" y="-354937"/>
              <a:ext cx="1458275" cy="709873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PA-文本框 52">
              <a:extLst>
                <a:ext uri="{FF2B5EF4-FFF2-40B4-BE49-F238E27FC236}">
                  <a16:creationId xmlns:a16="http://schemas.microsoft.com/office/drawing/2014/main" id="{11090F22-A12C-4A11-99AF-A918ABDEBBF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69925" y="165042"/>
              <a:ext cx="122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Xulosa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文本框 53">
              <a:extLst>
                <a:ext uri="{FF2B5EF4-FFF2-40B4-BE49-F238E27FC236}">
                  <a16:creationId xmlns:a16="http://schemas.microsoft.com/office/drawing/2014/main" id="{5CA89D1E-27DA-4E49-9F68-7D48A8669DE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22350" y="219377"/>
              <a:ext cx="42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05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60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文本框 5">
            <a:extLst>
              <a:ext uri="{FF2B5EF4-FFF2-40B4-BE49-F238E27FC236}">
                <a16:creationId xmlns:a16="http://schemas.microsoft.com/office/drawing/2014/main" id="{09859FC5-4680-4BF0-AC73-D727E3083D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66310" y="1992760"/>
            <a:ext cx="8459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spc="600" dirty="0" err="1" smtClean="0">
                <a:solidFill>
                  <a:schemeClr val="accent2"/>
                </a:solidFill>
                <a:cs typeface="+mn-ea"/>
                <a:sym typeface="+mn-lt"/>
              </a:rPr>
              <a:t>E`tiboringiz</a:t>
            </a:r>
            <a:r>
              <a:rPr lang="en-US" altLang="zh-CN" sz="8000" b="1" spc="600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 err="1" smtClean="0">
                <a:solidFill>
                  <a:schemeClr val="accent2"/>
                </a:solidFill>
                <a:cs typeface="+mn-ea"/>
                <a:sym typeface="+mn-lt"/>
              </a:rPr>
              <a:t>uchun</a:t>
            </a:r>
            <a:r>
              <a:rPr lang="en-US" altLang="zh-CN" sz="8000" b="1" spc="600" dirty="0" smtClean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 err="1" smtClean="0">
                <a:solidFill>
                  <a:schemeClr val="accent2"/>
                </a:solidFill>
                <a:cs typeface="+mn-ea"/>
                <a:sym typeface="+mn-lt"/>
              </a:rPr>
              <a:t>raxmat</a:t>
            </a:r>
            <a:r>
              <a:rPr lang="en-US" altLang="zh-CN" sz="8000" b="1" spc="600" dirty="0" smtClean="0">
                <a:solidFill>
                  <a:schemeClr val="accent2"/>
                </a:solidFill>
                <a:cs typeface="+mn-ea"/>
                <a:sym typeface="+mn-lt"/>
              </a:rPr>
              <a:t>!</a:t>
            </a:r>
            <a:endParaRPr lang="zh-CN" altLang="en-US" sz="8000" b="1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PA-矩形 11">
            <a:extLst>
              <a:ext uri="{FF2B5EF4-FFF2-40B4-BE49-F238E27FC236}">
                <a16:creationId xmlns:a16="http://schemas.microsoft.com/office/drawing/2014/main" id="{E1485BEF-E592-4DDC-BA49-CFEE815404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96462" y="791308"/>
            <a:ext cx="10199077" cy="5275385"/>
          </a:xfrm>
          <a:prstGeom prst="rect">
            <a:avLst/>
          </a:prstGeom>
          <a:noFill/>
          <a:ln w="12700">
            <a:solidFill>
              <a:srgbClr val="CDB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PA-组合 26">
            <a:extLst>
              <a:ext uri="{FF2B5EF4-FFF2-40B4-BE49-F238E27FC236}">
                <a16:creationId xmlns:a16="http://schemas.microsoft.com/office/drawing/2014/main" id="{1332DE7D-9445-4BCC-8839-33954CAC98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34153" y="4513628"/>
            <a:ext cx="5684676" cy="2344372"/>
            <a:chOff x="-34153" y="4513628"/>
            <a:chExt cx="5684676" cy="2344372"/>
          </a:xfrm>
        </p:grpSpPr>
        <p:sp>
          <p:nvSpPr>
            <p:cNvPr id="15" name="PA-等腰三角形 14">
              <a:extLst>
                <a:ext uri="{FF2B5EF4-FFF2-40B4-BE49-F238E27FC236}">
                  <a16:creationId xmlns:a16="http://schemas.microsoft.com/office/drawing/2014/main" id="{F00ECAC2-E2FD-45CB-A9A2-CE474619B1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4560276"/>
              <a:ext cx="5650523" cy="2297724"/>
            </a:xfrm>
            <a:prstGeom prst="triangle">
              <a:avLst>
                <a:gd name="adj" fmla="val 0"/>
              </a:avLst>
            </a:prstGeom>
            <a:solidFill>
              <a:srgbClr val="EC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等腰三角形 15">
              <a:extLst>
                <a:ext uri="{FF2B5EF4-FFF2-40B4-BE49-F238E27FC236}">
                  <a16:creationId xmlns:a16="http://schemas.microsoft.com/office/drawing/2014/main" id="{6AF2C0A6-717F-4FB9-92D4-75C782CA6C2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5400000">
              <a:off x="42477" y="4436998"/>
              <a:ext cx="1453662" cy="1606921"/>
            </a:xfrm>
            <a:prstGeom prst="triangle">
              <a:avLst>
                <a:gd name="adj" fmla="val 46593"/>
              </a:avLst>
            </a:prstGeom>
            <a:solidFill>
              <a:srgbClr val="CDB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PA-组合 25">
            <a:extLst>
              <a:ext uri="{FF2B5EF4-FFF2-40B4-BE49-F238E27FC236}">
                <a16:creationId xmlns:a16="http://schemas.microsoft.com/office/drawing/2014/main" id="{071DEAD0-35B9-43BB-A1D3-FBCB16AB13E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541477" y="-36006"/>
            <a:ext cx="5650523" cy="2297724"/>
            <a:chOff x="6541477" y="-36006"/>
            <a:chExt cx="5650523" cy="2297724"/>
          </a:xfrm>
        </p:grpSpPr>
        <p:sp>
          <p:nvSpPr>
            <p:cNvPr id="14" name="PA-等腰三角形 13">
              <a:extLst>
                <a:ext uri="{FF2B5EF4-FFF2-40B4-BE49-F238E27FC236}">
                  <a16:creationId xmlns:a16="http://schemas.microsoft.com/office/drawing/2014/main" id="{1F908407-E587-42DF-8DAD-878FB895B9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 flipV="1">
              <a:off x="6541477" y="-36006"/>
              <a:ext cx="5650523" cy="2297724"/>
            </a:xfrm>
            <a:prstGeom prst="triangle">
              <a:avLst>
                <a:gd name="adj" fmla="val 0"/>
              </a:avLst>
            </a:prstGeom>
            <a:solidFill>
              <a:srgbClr val="EC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等腰三角形 16">
              <a:extLst>
                <a:ext uri="{FF2B5EF4-FFF2-40B4-BE49-F238E27FC236}">
                  <a16:creationId xmlns:a16="http://schemas.microsoft.com/office/drawing/2014/main" id="{3BC6EB14-DF15-43B4-8ACF-DBB393674B9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 flipH="1">
              <a:off x="10661708" y="714679"/>
              <a:ext cx="1453662" cy="1606921"/>
            </a:xfrm>
            <a:prstGeom prst="triangle">
              <a:avLst>
                <a:gd name="adj" fmla="val 56028"/>
              </a:avLst>
            </a:prstGeom>
            <a:solidFill>
              <a:srgbClr val="CDB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9" name="PA-直接连接符 18">
            <a:extLst>
              <a:ext uri="{FF2B5EF4-FFF2-40B4-BE49-F238E27FC236}">
                <a16:creationId xmlns:a16="http://schemas.microsoft.com/office/drawing/2014/main" id="{6B49F42C-B2D7-43A1-A98A-5B07CE3418F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-74240" y="4312920"/>
            <a:ext cx="6079377" cy="2590800"/>
          </a:xfrm>
          <a:prstGeom prst="line">
            <a:avLst/>
          </a:prstGeom>
          <a:ln w="12700">
            <a:solidFill>
              <a:srgbClr val="CD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-直接连接符 20">
            <a:extLst>
              <a:ext uri="{FF2B5EF4-FFF2-40B4-BE49-F238E27FC236}">
                <a16:creationId xmlns:a16="http://schemas.microsoft.com/office/drawing/2014/main" id="{74CEB153-884C-4F4C-91B4-1B0F078F548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6146777" y="-61546"/>
            <a:ext cx="6119464" cy="2460952"/>
          </a:xfrm>
          <a:prstGeom prst="line">
            <a:avLst/>
          </a:prstGeom>
          <a:ln w="12700">
            <a:solidFill>
              <a:srgbClr val="CDB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A-直接连接符 23">
            <a:extLst>
              <a:ext uri="{FF2B5EF4-FFF2-40B4-BE49-F238E27FC236}">
                <a16:creationId xmlns:a16="http://schemas.microsoft.com/office/drawing/2014/main" id="{496FEE4E-F34E-4B7A-BC41-3DF7649ED1C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V="1">
            <a:off x="-559593" y="-316689"/>
            <a:ext cx="4475101" cy="3191691"/>
          </a:xfrm>
          <a:prstGeom prst="line">
            <a:avLst/>
          </a:prstGeom>
          <a:ln>
            <a:solidFill>
              <a:srgbClr val="CDB175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A-直接连接符 24">
            <a:extLst>
              <a:ext uri="{FF2B5EF4-FFF2-40B4-BE49-F238E27FC236}">
                <a16:creationId xmlns:a16="http://schemas.microsoft.com/office/drawing/2014/main" id="{C80FC94E-D973-4A6F-803F-F9D51488C7A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7907944" y="3965612"/>
            <a:ext cx="4475101" cy="3191691"/>
          </a:xfrm>
          <a:prstGeom prst="line">
            <a:avLst/>
          </a:prstGeom>
          <a:ln>
            <a:solidFill>
              <a:srgbClr val="CDB175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222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-1.169277 -0.8858063 L 0 0 E" pathEditMode="relative">
                                      <p:cBhvr from="" to=""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3088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ICON" val="#59279;"/>
  <p:tag name="RESOURCELIBID_LIB" val="308830"/>
  <p:tag name="WHOLEPAGETYPE" val="Page_Hea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30"/>
  <p:tag name="WHOLEPAGETYPE" val="Page_Hea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0;"/>
  <p:tag name="RESOURCELIBID_LIB" val="308830"/>
  <p:tag name="WHOLEPAGETYPE" val="Page_Hea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ICON" val="#8169;#15360;#152805;"/>
  <p:tag name="RESOURCELIBID_LIB" val="308830"/>
  <p:tag name="WHOLEPAGETYPE" val="Page_Hea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0;"/>
  <p:tag name="RESOURCELIBID_LIB" val="308830"/>
  <p:tag name="WHOLEPAGETYPE" val="Page_Hea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0;"/>
  <p:tag name="RESOURCELIBID_LIB" val="308830"/>
  <p:tag name="WHOLEPAGETYPE" val="Page_Hea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RESOURCELIBID_LIB" val="308830"/>
  <p:tag name="WHOLEPAGETYPE" val="Page_Hea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ICON" val="#152232;#168214;"/>
  <p:tag name="RESOURCELIBID_LIB" val="308830"/>
  <p:tag name="WHOLEPAGETYPE" val="Page_Hea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LIB" val="308830"/>
  <p:tag name="WHOLEPAGETYPE" val="Page_En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Line"/>
</p:tagLst>
</file>

<file path=ppt/theme/theme1.xml><?xml version="1.0" encoding="utf-8"?>
<a:theme xmlns:a="http://schemas.openxmlformats.org/drawingml/2006/main" name="www.ggslide.com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B175"/>
      </a:accent1>
      <a:accent2>
        <a:srgbClr val="53556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gqynd5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224</Words>
  <Application>Microsoft Office PowerPoint</Application>
  <PresentationFormat>Широкоэкранный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 Unicode MS</vt:lpstr>
      <vt:lpstr>微软雅黑</vt:lpstr>
      <vt:lpstr>宋体</vt:lpstr>
      <vt:lpstr>Arial</vt:lpstr>
      <vt:lpstr>Calibri</vt:lpstr>
      <vt:lpstr>等线</vt:lpstr>
      <vt:lpstr>www.ggslide.com</vt:lpstr>
      <vt:lpstr>www.freeppt7.com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</dc:title>
  <dc:creator>第一PPT</dc:creator>
  <cp:keywords>www.1ppt.com</cp:keywords>
  <dc:description>www.1ppt.com</dc:description>
  <cp:lastModifiedBy>alish</cp:lastModifiedBy>
  <cp:revision>36</cp:revision>
  <dcterms:created xsi:type="dcterms:W3CDTF">2021-12-17T06:39:21Z</dcterms:created>
  <dcterms:modified xsi:type="dcterms:W3CDTF">2023-01-18T06:27:18Z</dcterms:modified>
</cp:coreProperties>
</file>