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err="1"/>
              <a:t>Асоси</a:t>
            </a:r>
            <a:r>
              <a:rPr lang="ru-RU" sz="3200" b="1" dirty="0"/>
              <a:t> </a:t>
            </a:r>
            <a:r>
              <a:rPr lang="ru-RU" sz="3200" b="1" dirty="0" err="1"/>
              <a:t>технологияи</a:t>
            </a:r>
            <a:r>
              <a:rPr lang="ru-RU" sz="3200" b="1" dirty="0"/>
              <a:t> </a:t>
            </a:r>
            <a:r>
              <a:rPr lang="en-US" sz="3200" b="1" dirty="0">
                <a:latin typeface="PanRoman" panose="00000400000000000000" pitchFamily="2" charset="2"/>
              </a:rPr>
              <a:t>RAD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438" y="772732"/>
            <a:ext cx="8177458" cy="5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6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695459"/>
            <a:ext cx="7315200" cy="6162541"/>
          </a:xfrm>
        </p:spPr>
        <p:txBody>
          <a:bodyPr>
            <a:noAutofit/>
          </a:bodyPr>
          <a:lstStyle/>
          <a:p>
            <a:pPr algn="just"/>
            <a:r>
              <a:rPr lang="ru-RU" dirty="0" err="1"/>
              <a:t>Принсипҳои</a:t>
            </a:r>
            <a:r>
              <a:rPr lang="ru-RU" dirty="0"/>
              <a:t> </a:t>
            </a:r>
            <a:r>
              <a:rPr lang="ru-RU" dirty="0" err="1"/>
              <a:t>технологияи</a:t>
            </a:r>
            <a:r>
              <a:rPr lang="ru-RU" dirty="0"/>
              <a:t> </a:t>
            </a:r>
            <a:r>
              <a:rPr lang="en-US" dirty="0">
                <a:latin typeface="PanRoman" panose="00000400000000000000" pitchFamily="2" charset="2"/>
              </a:rPr>
              <a:t>RAD</a:t>
            </a:r>
            <a:r>
              <a:rPr lang="ru-RU" dirty="0"/>
              <a:t> </a:t>
            </a:r>
            <a:r>
              <a:rPr lang="ru-RU" dirty="0" err="1"/>
              <a:t>барои</a:t>
            </a:r>
            <a:r>
              <a:rPr lang="ru-RU" dirty="0"/>
              <a:t> </a:t>
            </a:r>
            <a:r>
              <a:rPr lang="ru-RU" dirty="0" err="1"/>
              <a:t>таъмини</a:t>
            </a:r>
            <a:r>
              <a:rPr lang="ru-RU" dirty="0"/>
              <a:t> се </a:t>
            </a:r>
            <a:r>
              <a:rPr lang="ru-RU" dirty="0" err="1"/>
              <a:t>бартарии</a:t>
            </a:r>
            <a:r>
              <a:rPr lang="ru-RU" dirty="0"/>
              <a:t> </a:t>
            </a:r>
            <a:r>
              <a:rPr lang="ru-RU" dirty="0" err="1"/>
              <a:t>асосии</a:t>
            </a:r>
            <a:r>
              <a:rPr lang="ru-RU" dirty="0"/>
              <a:t> он - </a:t>
            </a:r>
            <a:r>
              <a:rPr lang="ru-RU" dirty="0" err="1"/>
              <a:t>суръати</a:t>
            </a:r>
            <a:r>
              <a:rPr lang="ru-RU" dirty="0"/>
              <a:t> </a:t>
            </a:r>
            <a:r>
              <a:rPr lang="ru-RU" dirty="0" err="1"/>
              <a:t>баланди</a:t>
            </a:r>
            <a:r>
              <a:rPr lang="ru-RU" dirty="0"/>
              <a:t> </a:t>
            </a:r>
            <a:r>
              <a:rPr lang="ru-RU" dirty="0" err="1"/>
              <a:t>рушд</a:t>
            </a:r>
            <a:r>
              <a:rPr lang="ru-RU" dirty="0"/>
              <a:t>, </a:t>
            </a:r>
            <a:r>
              <a:rPr lang="ru-RU" dirty="0" err="1"/>
              <a:t>арзиши</a:t>
            </a:r>
            <a:r>
              <a:rPr lang="ru-RU" dirty="0"/>
              <a:t> паст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/>
              <a:t>сифати</a:t>
            </a:r>
            <a:r>
              <a:rPr lang="ru-RU" dirty="0"/>
              <a:t> баланд </a:t>
            </a:r>
            <a:r>
              <a:rPr lang="ru-RU" dirty="0" err="1"/>
              <a:t>нигаронида</a:t>
            </a:r>
            <a:r>
              <a:rPr lang="ru-RU" dirty="0"/>
              <a:t> </a:t>
            </a:r>
            <a:r>
              <a:rPr lang="ru-RU" dirty="0" err="1"/>
              <a:t>шудаанд</a:t>
            </a:r>
            <a:r>
              <a:rPr lang="ru-RU" dirty="0"/>
              <a:t>.  </a:t>
            </a:r>
            <a:r>
              <a:rPr lang="ru-RU" dirty="0" err="1"/>
              <a:t>Муваффақ</a:t>
            </a:r>
            <a:r>
              <a:rPr lang="ru-RU" dirty="0"/>
              <a:t> </a:t>
            </a:r>
            <a:r>
              <a:rPr lang="ru-RU" dirty="0" err="1"/>
              <a:t>шудан</a:t>
            </a:r>
            <a:r>
              <a:rPr lang="ru-RU" dirty="0"/>
              <a:t> ба </a:t>
            </a:r>
            <a:r>
              <a:rPr lang="ru-RU" dirty="0" err="1"/>
              <a:t>маҳсулоти</a:t>
            </a:r>
            <a:r>
              <a:rPr lang="ru-RU" dirty="0"/>
              <a:t> </a:t>
            </a:r>
            <a:r>
              <a:rPr lang="ru-RU" dirty="0" err="1"/>
              <a:t>нармафзори</a:t>
            </a:r>
            <a:r>
              <a:rPr lang="ru-RU" dirty="0"/>
              <a:t> </a:t>
            </a:r>
            <a:r>
              <a:rPr lang="ru-RU" dirty="0" err="1"/>
              <a:t>баландсифат</a:t>
            </a:r>
            <a:r>
              <a:rPr lang="ru-RU" dirty="0"/>
              <a:t> </a:t>
            </a:r>
            <a:r>
              <a:rPr lang="ru-RU" dirty="0" err="1"/>
              <a:t>хеле</a:t>
            </a:r>
            <a:r>
              <a:rPr lang="ru-RU" dirty="0"/>
              <a:t> </a:t>
            </a:r>
            <a:r>
              <a:rPr lang="ru-RU" dirty="0" err="1"/>
              <a:t>душвор</a:t>
            </a:r>
            <a:r>
              <a:rPr lang="ru-RU" dirty="0"/>
              <a:t> </a:t>
            </a:r>
            <a:r>
              <a:rPr lang="ru-RU" dirty="0" err="1"/>
              <a:t>аст</a:t>
            </a:r>
            <a:r>
              <a:rPr lang="ru-RU" dirty="0"/>
              <a:t> </a:t>
            </a:r>
            <a:r>
              <a:rPr lang="ru-RU" dirty="0" err="1"/>
              <a:t>ва</a:t>
            </a:r>
            <a:r>
              <a:rPr lang="ru-RU" dirty="0"/>
              <a:t> яке аз </a:t>
            </a:r>
            <a:r>
              <a:rPr lang="ru-RU" dirty="0" err="1"/>
              <a:t>сабабҳои</a:t>
            </a:r>
            <a:r>
              <a:rPr lang="ru-RU" dirty="0"/>
              <a:t> </a:t>
            </a:r>
            <a:r>
              <a:rPr lang="ru-RU" dirty="0" err="1"/>
              <a:t>асосии</a:t>
            </a:r>
            <a:r>
              <a:rPr lang="ru-RU" dirty="0"/>
              <a:t> </a:t>
            </a:r>
            <a:r>
              <a:rPr lang="ru-RU" dirty="0" err="1"/>
              <a:t>мушкилоте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ба </a:t>
            </a:r>
            <a:r>
              <a:rPr lang="ru-RU" dirty="0" err="1"/>
              <a:t>вуҷуд</a:t>
            </a:r>
            <a:r>
              <a:rPr lang="ru-RU" dirty="0"/>
              <a:t> </a:t>
            </a:r>
            <a:r>
              <a:rPr lang="ru-RU" dirty="0" err="1"/>
              <a:t>меояд</a:t>
            </a:r>
            <a:r>
              <a:rPr lang="ru-RU" dirty="0"/>
              <a:t>, он </a:t>
            </a:r>
            <a:r>
              <a:rPr lang="ru-RU" dirty="0" err="1"/>
              <a:t>аст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</a:t>
            </a:r>
            <a:r>
              <a:rPr lang="ru-RU" dirty="0" err="1"/>
              <a:t>таҳиякунанда</a:t>
            </a:r>
            <a:r>
              <a:rPr lang="ru-RU" dirty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/>
              <a:t>фармоишгар</a:t>
            </a:r>
            <a:r>
              <a:rPr lang="ru-RU" dirty="0"/>
              <a:t> </a:t>
            </a:r>
            <a:r>
              <a:rPr lang="ru-RU" dirty="0" err="1"/>
              <a:t>мавзӯи</a:t>
            </a:r>
            <a:r>
              <a:rPr lang="ru-RU" dirty="0"/>
              <a:t> </a:t>
            </a:r>
            <a:r>
              <a:rPr lang="ru-RU" dirty="0" err="1"/>
              <a:t>таҳия</a:t>
            </a:r>
            <a:r>
              <a:rPr lang="ru-RU" dirty="0"/>
              <a:t> (</a:t>
            </a:r>
            <a:r>
              <a:rPr lang="ru-RU" dirty="0" err="1"/>
              <a:t>нармафзор</a:t>
            </a:r>
            <a:r>
              <a:rPr lang="ru-RU" dirty="0"/>
              <a:t>)-</a:t>
            </a:r>
            <a:r>
              <a:rPr lang="ru-RU" dirty="0" err="1"/>
              <a:t>ро</a:t>
            </a:r>
            <a:r>
              <a:rPr lang="ru-RU" dirty="0"/>
              <a:t>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роҳҳои</a:t>
            </a:r>
            <a:r>
              <a:rPr lang="ru-RU" dirty="0"/>
              <a:t> </a:t>
            </a:r>
            <a:r>
              <a:rPr lang="ru-RU" dirty="0" err="1"/>
              <a:t>гуногун</a:t>
            </a:r>
            <a:r>
              <a:rPr lang="ru-RU" dirty="0"/>
              <a:t> </a:t>
            </a:r>
            <a:r>
              <a:rPr lang="ru-RU" dirty="0" err="1"/>
              <a:t>мебинанд</a:t>
            </a:r>
            <a:r>
              <a:rPr lang="ru-RU" dirty="0"/>
              <a:t>.</a:t>
            </a:r>
          </a:p>
          <a:p>
            <a:pPr algn="just"/>
            <a:r>
              <a:rPr lang="ru-RU" dirty="0" err="1"/>
              <a:t>Маҷмӯаи</a:t>
            </a:r>
            <a:r>
              <a:rPr lang="ru-RU" dirty="0"/>
              <a:t> </a:t>
            </a:r>
            <a:r>
              <a:rPr lang="ru-RU" dirty="0" err="1"/>
              <a:t>асбобҳо</a:t>
            </a:r>
            <a:r>
              <a:rPr lang="ru-RU" dirty="0"/>
              <a:t> </a:t>
            </a:r>
            <a:r>
              <a:rPr lang="ru-RU" dirty="0" err="1"/>
              <a:t>бояд</a:t>
            </a:r>
            <a:r>
              <a:rPr lang="ru-RU" dirty="0"/>
              <a:t> ба </a:t>
            </a:r>
            <a:r>
              <a:rPr lang="ru-RU" dirty="0" err="1"/>
              <a:t>ҳадди</a:t>
            </a:r>
            <a:r>
              <a:rPr lang="ru-RU" dirty="0"/>
              <a:t> </a:t>
            </a:r>
            <a:r>
              <a:rPr lang="ru-RU" dirty="0" err="1"/>
              <a:t>ақалл</a:t>
            </a:r>
            <a:r>
              <a:rPr lang="ru-RU" dirty="0"/>
              <a:t> </a:t>
            </a:r>
            <a:r>
              <a:rPr lang="ru-RU" dirty="0" err="1"/>
              <a:t>кам</a:t>
            </a:r>
            <a:r>
              <a:rPr lang="ru-RU" dirty="0"/>
              <a:t> </a:t>
            </a:r>
            <a:r>
              <a:rPr lang="ru-RU" dirty="0" err="1"/>
              <a:t>кардани</a:t>
            </a:r>
            <a:r>
              <a:rPr lang="ru-RU" dirty="0"/>
              <a:t> </a:t>
            </a:r>
            <a:r>
              <a:rPr lang="ru-RU" dirty="0" err="1"/>
              <a:t>вақти</a:t>
            </a:r>
            <a:r>
              <a:rPr lang="ru-RU" dirty="0"/>
              <a:t> </a:t>
            </a:r>
            <a:r>
              <a:rPr lang="ru-RU" dirty="0" err="1"/>
              <a:t>таҳия</a:t>
            </a:r>
            <a:r>
              <a:rPr lang="ru-RU" dirty="0"/>
              <a:t> </a:t>
            </a:r>
            <a:r>
              <a:rPr lang="ru-RU" dirty="0" err="1"/>
              <a:t>равона</a:t>
            </a:r>
            <a:r>
              <a:rPr lang="ru-RU" dirty="0"/>
              <a:t> карда </a:t>
            </a:r>
            <a:r>
              <a:rPr lang="ru-RU" dirty="0" err="1"/>
              <a:t>шаванд</a:t>
            </a:r>
            <a:r>
              <a:rPr lang="ru-RU" dirty="0"/>
              <a:t>.</a:t>
            </a:r>
          </a:p>
          <a:p>
            <a:pPr algn="just"/>
            <a:r>
              <a:rPr lang="ru-RU" dirty="0" err="1"/>
              <a:t>Эҷоди</a:t>
            </a:r>
            <a:r>
              <a:rPr lang="ru-RU" dirty="0"/>
              <a:t> прототип </a:t>
            </a:r>
            <a:r>
              <a:rPr lang="ru-RU" dirty="0" err="1"/>
              <a:t>барои</a:t>
            </a:r>
            <a:r>
              <a:rPr lang="ru-RU" dirty="0"/>
              <a:t> </a:t>
            </a:r>
            <a:r>
              <a:rPr lang="ru-RU" dirty="0" err="1"/>
              <a:t>равшан</a:t>
            </a:r>
            <a:r>
              <a:rPr lang="ru-RU" dirty="0"/>
              <a:t> </a:t>
            </a:r>
            <a:r>
              <a:rPr lang="ru-RU" dirty="0" err="1"/>
              <a:t>кардани</a:t>
            </a:r>
            <a:r>
              <a:rPr lang="ru-RU" dirty="0"/>
              <a:t> </a:t>
            </a:r>
            <a:r>
              <a:rPr lang="ru-RU" dirty="0" err="1"/>
              <a:t>талаботи</a:t>
            </a:r>
            <a:r>
              <a:rPr lang="ru-RU" dirty="0"/>
              <a:t> </a:t>
            </a:r>
            <a:r>
              <a:rPr lang="ru-RU" dirty="0" err="1"/>
              <a:t>муштариён</a:t>
            </a:r>
            <a:r>
              <a:rPr lang="ru-RU" dirty="0"/>
              <a:t>.</a:t>
            </a:r>
          </a:p>
          <a:p>
            <a:pPr algn="just"/>
            <a:r>
              <a:rPr lang="ru-RU" dirty="0" err="1"/>
              <a:t>Давраи</a:t>
            </a:r>
            <a:r>
              <a:rPr lang="ru-RU" dirty="0"/>
              <a:t> </a:t>
            </a:r>
            <a:r>
              <a:rPr lang="ru-RU" dirty="0" err="1"/>
              <a:t>таҳия</a:t>
            </a:r>
            <a:r>
              <a:rPr lang="ru-RU" dirty="0"/>
              <a:t>: </a:t>
            </a:r>
            <a:r>
              <a:rPr lang="ru-RU" dirty="0" err="1"/>
              <a:t>ҳар</a:t>
            </a:r>
            <a:r>
              <a:rPr lang="ru-RU" dirty="0"/>
              <a:t> як </a:t>
            </a:r>
            <a:r>
              <a:rPr lang="ru-RU" dirty="0" err="1"/>
              <a:t>версияи</a:t>
            </a:r>
            <a:r>
              <a:rPr lang="ru-RU" dirty="0"/>
              <a:t> нави </a:t>
            </a:r>
            <a:r>
              <a:rPr lang="ru-RU" dirty="0" err="1"/>
              <a:t>маҳсулот</a:t>
            </a:r>
            <a:r>
              <a:rPr lang="ru-RU" dirty="0"/>
              <a:t> ба </a:t>
            </a:r>
            <a:r>
              <a:rPr lang="ru-RU" dirty="0" err="1"/>
              <a:t>арзёбии</a:t>
            </a:r>
            <a:r>
              <a:rPr lang="ru-RU" dirty="0"/>
              <a:t> </a:t>
            </a:r>
            <a:r>
              <a:rPr lang="ru-RU" dirty="0" err="1"/>
              <a:t>натиҷаи</a:t>
            </a:r>
            <a:r>
              <a:rPr lang="ru-RU" dirty="0"/>
              <a:t> кори </a:t>
            </a:r>
            <a:r>
              <a:rPr lang="ru-RU" dirty="0" err="1"/>
              <a:t>версияи</a:t>
            </a:r>
            <a:r>
              <a:rPr lang="ru-RU" dirty="0"/>
              <a:t> </a:t>
            </a:r>
            <a:r>
              <a:rPr lang="ru-RU" dirty="0" err="1"/>
              <a:t>қаблӣ</a:t>
            </a:r>
            <a:r>
              <a:rPr lang="ru-RU" dirty="0"/>
              <a:t> аз </a:t>
            </a:r>
            <a:r>
              <a:rPr lang="ru-RU" dirty="0" err="1"/>
              <a:t>ҷониби</a:t>
            </a:r>
            <a:r>
              <a:rPr lang="ru-RU" dirty="0"/>
              <a:t> </a:t>
            </a:r>
            <a:r>
              <a:rPr lang="ru-RU" dirty="0" err="1"/>
              <a:t>фармоишгар</a:t>
            </a:r>
            <a:r>
              <a:rPr lang="ru-RU" dirty="0"/>
              <a:t> </a:t>
            </a:r>
            <a:r>
              <a:rPr lang="ru-RU" dirty="0" err="1"/>
              <a:t>асос</a:t>
            </a:r>
            <a:r>
              <a:rPr lang="ru-RU" dirty="0"/>
              <a:t> </a:t>
            </a:r>
            <a:r>
              <a:rPr lang="ru-RU" dirty="0" err="1"/>
              <a:t>ёфтааст</a:t>
            </a:r>
            <a:r>
              <a:rPr lang="ru-RU" dirty="0"/>
              <a:t>.</a:t>
            </a:r>
          </a:p>
          <a:p>
            <a:pPr algn="just"/>
            <a:r>
              <a:rPr lang="ru-RU" dirty="0" err="1"/>
              <a:t>Кам</a:t>
            </a:r>
            <a:r>
              <a:rPr lang="ru-RU" dirty="0"/>
              <a:t> </a:t>
            </a:r>
            <a:r>
              <a:rPr lang="ru-RU" dirty="0" err="1"/>
              <a:t>кардани</a:t>
            </a:r>
            <a:r>
              <a:rPr lang="ru-RU" dirty="0"/>
              <a:t> </a:t>
            </a:r>
            <a:r>
              <a:rPr lang="ru-RU" dirty="0" err="1"/>
              <a:t>вақти</a:t>
            </a:r>
            <a:r>
              <a:rPr lang="ru-RU" dirty="0"/>
              <a:t> </a:t>
            </a:r>
            <a:r>
              <a:rPr lang="ru-RU" dirty="0" err="1"/>
              <a:t>таҳияи</a:t>
            </a:r>
            <a:r>
              <a:rPr lang="ru-RU" dirty="0"/>
              <a:t> версия </a:t>
            </a:r>
            <a:r>
              <a:rPr lang="ru-RU" dirty="0" err="1"/>
              <a:t>тавассути</a:t>
            </a:r>
            <a:r>
              <a:rPr lang="ru-RU" dirty="0"/>
              <a:t> </a:t>
            </a:r>
            <a:r>
              <a:rPr lang="ru-RU" dirty="0" err="1"/>
              <a:t>интиқоли</a:t>
            </a:r>
            <a:r>
              <a:rPr lang="ru-RU" dirty="0"/>
              <a:t> </a:t>
            </a:r>
            <a:r>
              <a:rPr lang="ru-RU" dirty="0" err="1"/>
              <a:t>модулҳои</a:t>
            </a:r>
            <a:r>
              <a:rPr lang="ru-RU" dirty="0"/>
              <a:t> </a:t>
            </a:r>
            <a:r>
              <a:rPr lang="ru-RU" dirty="0" err="1"/>
              <a:t>омода</a:t>
            </a:r>
            <a:r>
              <a:rPr lang="ru-RU" dirty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/>
              <a:t>илова</a:t>
            </a:r>
            <a:r>
              <a:rPr lang="ru-RU" dirty="0"/>
              <a:t> </a:t>
            </a:r>
            <a:r>
              <a:rPr lang="ru-RU" dirty="0" err="1"/>
              <a:t>кардани</a:t>
            </a:r>
            <a:r>
              <a:rPr lang="ru-RU" dirty="0"/>
              <a:t> </a:t>
            </a:r>
            <a:r>
              <a:rPr lang="ru-RU" dirty="0" err="1"/>
              <a:t>функсия</a:t>
            </a:r>
            <a:r>
              <a:rPr lang="ru-RU" dirty="0"/>
              <a:t> ба </a:t>
            </a:r>
            <a:r>
              <a:rPr lang="ru-RU" dirty="0" err="1"/>
              <a:t>версияи</a:t>
            </a:r>
            <a:r>
              <a:rPr lang="ru-RU" dirty="0"/>
              <a:t> </a:t>
            </a:r>
            <a:r>
              <a:rPr lang="ru-RU" dirty="0" err="1"/>
              <a:t>нав</a:t>
            </a:r>
            <a:r>
              <a:rPr lang="ru-RU" dirty="0"/>
              <a:t>.</a:t>
            </a:r>
          </a:p>
          <a:p>
            <a:pPr algn="just"/>
            <a:endParaRPr lang="ru-RU" dirty="0"/>
          </a:p>
        </p:txBody>
      </p:sp>
      <p:pic>
        <p:nvPicPr>
          <p:cNvPr id="6" name="Image1"/>
          <p:cNvPicPr/>
          <p:nvPr/>
        </p:nvPicPr>
        <p:blipFill>
          <a:blip r:embed="rId2" cstate="print"/>
          <a:srcRect/>
          <a:stretch/>
        </p:blipFill>
        <p:spPr>
          <a:xfrm rot="16200000">
            <a:off x="-444321" y="2131453"/>
            <a:ext cx="4327305" cy="25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4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41286" y="2170090"/>
            <a:ext cx="4146997" cy="25113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/>
              <a:t>Гурӯҳи</a:t>
            </a:r>
            <a:r>
              <a:rPr lang="ru-RU" sz="2400" dirty="0"/>
              <a:t> </a:t>
            </a:r>
            <a:r>
              <a:rPr lang="ru-RU" sz="2400" dirty="0" err="1"/>
              <a:t>рушд</a:t>
            </a:r>
            <a:r>
              <a:rPr lang="ru-RU" sz="2400" dirty="0"/>
              <a:t> </a:t>
            </a:r>
            <a:r>
              <a:rPr lang="ru-RU" sz="2400" dirty="0" err="1"/>
              <a:t>бояд</a:t>
            </a:r>
            <a:r>
              <a:rPr lang="ru-RU" sz="2400" dirty="0"/>
              <a:t> </a:t>
            </a:r>
            <a:r>
              <a:rPr lang="ru-RU" sz="2400" dirty="0" err="1"/>
              <a:t>бо</a:t>
            </a:r>
            <a:r>
              <a:rPr lang="ru-RU" sz="2400" dirty="0"/>
              <a:t> </a:t>
            </a:r>
            <a:r>
              <a:rPr lang="ru-RU" sz="2400" dirty="0" err="1"/>
              <a:t>ҳам</a:t>
            </a:r>
            <a:r>
              <a:rPr lang="ru-RU" sz="2400" dirty="0"/>
              <a:t> </a:t>
            </a:r>
            <a:r>
              <a:rPr lang="ru-RU" sz="2400" dirty="0" err="1"/>
              <a:t>зич</a:t>
            </a:r>
            <a:r>
              <a:rPr lang="ru-RU" sz="2400" dirty="0"/>
              <a:t> </a:t>
            </a:r>
            <a:r>
              <a:rPr lang="ru-RU" sz="2400" dirty="0" err="1"/>
              <a:t>кор</a:t>
            </a:r>
            <a:r>
              <a:rPr lang="ru-RU" sz="2400" dirty="0"/>
              <a:t> </a:t>
            </a:r>
            <a:r>
              <a:rPr lang="ru-RU" sz="2400" dirty="0" err="1"/>
              <a:t>кунад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ҳар</a:t>
            </a:r>
            <a:r>
              <a:rPr lang="ru-RU" sz="2400" dirty="0"/>
              <a:t> як </a:t>
            </a:r>
            <a:r>
              <a:rPr lang="ru-RU" sz="2400" dirty="0" err="1"/>
              <a:t>аъзо</a:t>
            </a:r>
            <a:r>
              <a:rPr lang="ru-RU" sz="2400" dirty="0"/>
              <a:t> </a:t>
            </a:r>
            <a:r>
              <a:rPr lang="ru-RU" sz="2400" dirty="0" err="1"/>
              <a:t>бояд</a:t>
            </a:r>
            <a:r>
              <a:rPr lang="ru-RU" sz="2400" dirty="0"/>
              <a:t> </a:t>
            </a:r>
            <a:r>
              <a:rPr lang="ru-RU" sz="2400" dirty="0" err="1"/>
              <a:t>омода</a:t>
            </a:r>
            <a:r>
              <a:rPr lang="ru-RU" sz="2400" dirty="0"/>
              <a:t> </a:t>
            </a:r>
            <a:r>
              <a:rPr lang="ru-RU" sz="2400" dirty="0" err="1"/>
              <a:t>бошад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</a:t>
            </a:r>
            <a:r>
              <a:rPr lang="ru-RU" sz="2400" dirty="0" err="1"/>
              <a:t>масъулиятҳои</a:t>
            </a:r>
            <a:r>
              <a:rPr lang="ru-RU" sz="2400" dirty="0"/>
              <a:t> </a:t>
            </a:r>
            <a:r>
              <a:rPr lang="ru-RU" sz="2400" dirty="0" err="1"/>
              <a:t>гуногунро</a:t>
            </a:r>
            <a:r>
              <a:rPr lang="ru-RU" sz="2400" dirty="0"/>
              <a:t> ба </a:t>
            </a:r>
            <a:r>
              <a:rPr lang="ru-RU" sz="2400" dirty="0" err="1"/>
              <a:t>дӯш</a:t>
            </a:r>
            <a:r>
              <a:rPr lang="ru-RU" sz="2400" dirty="0"/>
              <a:t> </a:t>
            </a:r>
            <a:r>
              <a:rPr lang="ru-RU" sz="2400" dirty="0" err="1"/>
              <a:t>гирад</a:t>
            </a:r>
            <a:r>
              <a:rPr lang="ru-RU" sz="2400" dirty="0"/>
              <a:t>.</a:t>
            </a:r>
          </a:p>
          <a:p>
            <a:pPr algn="just"/>
            <a:r>
              <a:rPr lang="ru-RU" sz="2400" dirty="0" err="1"/>
              <a:t>Идоракунии</a:t>
            </a:r>
            <a:r>
              <a:rPr lang="ru-RU" sz="2400" dirty="0"/>
              <a:t> </a:t>
            </a:r>
            <a:r>
              <a:rPr lang="ru-RU" sz="2400" dirty="0" err="1"/>
              <a:t>лоиҳа</a:t>
            </a:r>
            <a:r>
              <a:rPr lang="ru-RU" sz="2400" dirty="0"/>
              <a:t> </a:t>
            </a:r>
            <a:r>
              <a:rPr lang="ru-RU" sz="2400" dirty="0" err="1"/>
              <a:t>бояд</a:t>
            </a:r>
            <a:r>
              <a:rPr lang="ru-RU" sz="2400" dirty="0"/>
              <a:t> </a:t>
            </a:r>
            <a:r>
              <a:rPr lang="ru-RU" sz="2400" dirty="0" err="1"/>
              <a:t>давомнокии</a:t>
            </a:r>
            <a:r>
              <a:rPr lang="ru-RU" sz="2400" dirty="0"/>
              <a:t> </a:t>
            </a:r>
            <a:r>
              <a:rPr lang="ru-RU" sz="2400" dirty="0" err="1"/>
              <a:t>давраи</a:t>
            </a:r>
            <a:r>
              <a:rPr lang="ru-RU" sz="2400" dirty="0"/>
              <a:t> </a:t>
            </a:r>
            <a:r>
              <a:rPr lang="ru-RU" sz="2400" dirty="0" err="1"/>
              <a:t>рушдро</a:t>
            </a:r>
            <a:r>
              <a:rPr lang="ru-RU" sz="2400" dirty="0"/>
              <a:t> </a:t>
            </a:r>
            <a:r>
              <a:rPr lang="ru-RU" sz="2400" dirty="0" err="1"/>
              <a:t>кам</a:t>
            </a:r>
            <a:r>
              <a:rPr lang="ru-RU" sz="2400" dirty="0"/>
              <a:t> </a:t>
            </a:r>
            <a:r>
              <a:rPr lang="ru-RU" sz="2400" dirty="0" err="1"/>
              <a:t>кунад</a:t>
            </a:r>
            <a:r>
              <a:rPr lang="ru-RU" sz="2400" dirty="0"/>
              <a:t>.</a:t>
            </a:r>
          </a:p>
          <a:p>
            <a:pPr algn="just"/>
            <a:r>
              <a:rPr lang="ru-RU" sz="2400" dirty="0" err="1"/>
              <a:t>Принсипҳои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на </a:t>
            </a:r>
            <a:r>
              <a:rPr lang="ru-RU" sz="2400" dirty="0" err="1"/>
              <a:t>танҳо</a:t>
            </a:r>
            <a:r>
              <a:rPr lang="ru-RU" sz="2400" dirty="0"/>
              <a:t> ба </a:t>
            </a:r>
            <a:r>
              <a:rPr lang="ru-RU" sz="2400" dirty="0" err="1"/>
              <a:t>татбиқ</a:t>
            </a:r>
            <a:r>
              <a:rPr lang="ru-RU" sz="2400" dirty="0"/>
              <a:t>, балки ба </a:t>
            </a:r>
            <a:r>
              <a:rPr lang="ru-RU" sz="2400" dirty="0" err="1"/>
              <a:t>тамоми</a:t>
            </a:r>
            <a:r>
              <a:rPr lang="ru-RU" sz="2400" dirty="0"/>
              <a:t> </a:t>
            </a:r>
            <a:r>
              <a:rPr lang="ru-RU" sz="2400" dirty="0" err="1"/>
              <a:t>марҳилаҳои</a:t>
            </a:r>
            <a:r>
              <a:rPr lang="ru-RU" sz="2400" dirty="0"/>
              <a:t> </a:t>
            </a:r>
            <a:r>
              <a:rPr lang="ru-RU" sz="2400" dirty="0" err="1"/>
              <a:t>давраи</a:t>
            </a:r>
            <a:r>
              <a:rPr lang="ru-RU" sz="2400" dirty="0"/>
              <a:t> </a:t>
            </a:r>
            <a:r>
              <a:rPr lang="ru-RU" sz="2400" dirty="0" err="1"/>
              <a:t>ҳаёт</a:t>
            </a:r>
            <a:r>
              <a:rPr lang="ru-RU" sz="2400" dirty="0"/>
              <a:t>, аз </a:t>
            </a:r>
            <a:r>
              <a:rPr lang="ru-RU" sz="2400" dirty="0" err="1"/>
              <a:t>ҷумла</a:t>
            </a:r>
            <a:r>
              <a:rPr lang="ru-RU" sz="2400" dirty="0"/>
              <a:t> ба </a:t>
            </a:r>
            <a:r>
              <a:rPr lang="ru-RU" sz="2400" dirty="0" err="1"/>
              <a:t>марҳилаи</a:t>
            </a:r>
            <a:r>
              <a:rPr lang="ru-RU" sz="2400" dirty="0"/>
              <a:t> </a:t>
            </a:r>
            <a:r>
              <a:rPr lang="ru-RU" sz="2400" dirty="0" err="1"/>
              <a:t>тадқиқоти</a:t>
            </a:r>
            <a:r>
              <a:rPr lang="ru-RU" sz="2400" dirty="0"/>
              <a:t> </a:t>
            </a:r>
            <a:r>
              <a:rPr lang="ru-RU" sz="2400" dirty="0" err="1"/>
              <a:t>созмон</a:t>
            </a:r>
            <a:r>
              <a:rPr lang="ru-RU" sz="2400" dirty="0"/>
              <a:t>, </a:t>
            </a:r>
            <a:r>
              <a:rPr lang="ru-RU" sz="2400" dirty="0" err="1"/>
              <a:t>ташаккули</a:t>
            </a:r>
            <a:r>
              <a:rPr lang="ru-RU" sz="2400" dirty="0"/>
              <a:t> </a:t>
            </a:r>
            <a:r>
              <a:rPr lang="ru-RU" sz="2400" dirty="0" err="1"/>
              <a:t>талабот</a:t>
            </a:r>
            <a:r>
              <a:rPr lang="ru-RU" sz="2400" dirty="0"/>
              <a:t>, </a:t>
            </a:r>
            <a:r>
              <a:rPr lang="ru-RU" sz="2400" dirty="0" err="1"/>
              <a:t>таҳлил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тарҳрезӣ</a:t>
            </a:r>
            <a:r>
              <a:rPr lang="ru-RU" sz="2400" dirty="0"/>
              <a:t> </a:t>
            </a:r>
            <a:r>
              <a:rPr lang="ru-RU" sz="2400" dirty="0" err="1"/>
              <a:t>дахл</a:t>
            </a:r>
            <a:r>
              <a:rPr lang="ru-RU" sz="2400" dirty="0"/>
              <a:t> </a:t>
            </a:r>
            <a:r>
              <a:rPr lang="ru-RU" sz="2400" dirty="0" err="1"/>
              <a:t>доранд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095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0" y="1123836"/>
            <a:ext cx="2947482" cy="197997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 smtClean="0"/>
              <a:t>Модели </a:t>
            </a:r>
            <a:r>
              <a:rPr lang="ru-RU" sz="2400" dirty="0" err="1" smtClean="0"/>
              <a:t>рушди</a:t>
            </a:r>
            <a:r>
              <a:rPr lang="ru-RU" sz="2400" dirty="0" smtClean="0"/>
              <a:t> </a:t>
            </a:r>
            <a:r>
              <a:rPr lang="ru-RU" sz="2400" dirty="0" err="1" smtClean="0"/>
              <a:t>босуръати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барномаҳо</a:t>
            </a:r>
            <a:r>
              <a:rPr lang="ru-RU" sz="2400" dirty="0" smtClean="0"/>
              <a:t> (</a:t>
            </a:r>
            <a:r>
              <a:rPr lang="en-US" sz="2400" dirty="0" smtClean="0"/>
              <a:t>RAD</a:t>
            </a:r>
            <a:r>
              <a:rPr lang="ru-RU" sz="2400" dirty="0" smtClean="0"/>
              <a:t>).</a:t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/>
              <a:t>Банақшагирӣ</a:t>
            </a:r>
            <a:r>
              <a:rPr lang="ru-RU" sz="2400" dirty="0"/>
              <a:t> </a:t>
            </a:r>
            <a:r>
              <a:rPr lang="ru-RU" sz="2400" dirty="0" err="1"/>
              <a:t>маҷмӯи</a:t>
            </a:r>
            <a:r>
              <a:rPr lang="ru-RU" sz="2400" dirty="0"/>
              <a:t> </a:t>
            </a:r>
            <a:r>
              <a:rPr lang="ru-RU" sz="2400" dirty="0" err="1"/>
              <a:t>талаботест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</a:t>
            </a:r>
            <a:r>
              <a:rPr lang="ru-RU" sz="2400" dirty="0" err="1"/>
              <a:t>ҳангоми</a:t>
            </a:r>
            <a:r>
              <a:rPr lang="ru-RU" sz="2400" dirty="0"/>
              <a:t> </a:t>
            </a:r>
            <a:r>
              <a:rPr lang="ru-RU" sz="2400" dirty="0" err="1"/>
              <a:t>банақшагирии</a:t>
            </a:r>
            <a:r>
              <a:rPr lang="ru-RU" sz="2400" dirty="0"/>
              <a:t> система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таҳлили</a:t>
            </a:r>
            <a:r>
              <a:rPr lang="ru-RU" sz="2400" dirty="0"/>
              <a:t> </a:t>
            </a:r>
            <a:r>
              <a:rPr lang="ru-RU" sz="2400" dirty="0" err="1"/>
              <a:t>тартиби</a:t>
            </a:r>
            <a:r>
              <a:rPr lang="ru-RU" sz="2400" dirty="0"/>
              <a:t> </a:t>
            </a:r>
            <a:r>
              <a:rPr lang="ru-RU" sz="2400" dirty="0" err="1"/>
              <a:t>рушди</a:t>
            </a:r>
            <a:r>
              <a:rPr lang="ru-RU" sz="2400" dirty="0"/>
              <a:t> </a:t>
            </a:r>
            <a:r>
              <a:rPr lang="ru-RU" sz="2400" dirty="0" err="1"/>
              <a:t>давраи</a:t>
            </a:r>
            <a:r>
              <a:rPr lang="ru-RU" sz="2400" dirty="0"/>
              <a:t> </a:t>
            </a:r>
            <a:r>
              <a:rPr lang="ru-RU" sz="2400" dirty="0" err="1"/>
              <a:t>ҳаёт</a:t>
            </a:r>
            <a:r>
              <a:rPr lang="ru-RU" sz="2400" dirty="0"/>
              <a:t> (</a:t>
            </a:r>
            <a:r>
              <a:rPr lang="en-US" sz="2400" dirty="0">
                <a:latin typeface="PanRoman" panose="00000400000000000000" pitchFamily="2" charset="2"/>
              </a:rPr>
              <a:t>SDLC</a:t>
            </a:r>
            <a:r>
              <a:rPr lang="ru-RU" sz="2400" dirty="0"/>
              <a:t>) ба даст </a:t>
            </a:r>
            <a:r>
              <a:rPr lang="ru-RU" sz="2400" dirty="0" err="1"/>
              <a:t>оварда</a:t>
            </a:r>
            <a:r>
              <a:rPr lang="ru-RU" sz="2400" dirty="0"/>
              <a:t> </a:t>
            </a:r>
            <a:r>
              <a:rPr lang="ru-RU" sz="2400" dirty="0" err="1"/>
              <a:t>мешавад</a:t>
            </a:r>
            <a:r>
              <a:rPr lang="ru-RU" sz="2400" dirty="0"/>
              <a:t>.  Дар ин </a:t>
            </a:r>
            <a:r>
              <a:rPr lang="ru-RU" sz="2400" dirty="0" err="1"/>
              <a:t>марҳила</a:t>
            </a:r>
            <a:r>
              <a:rPr lang="ru-RU" sz="2400" dirty="0"/>
              <a:t> </a:t>
            </a:r>
            <a:r>
              <a:rPr lang="ru-RU" sz="2400" dirty="0" err="1"/>
              <a:t>корбарон</a:t>
            </a:r>
            <a:r>
              <a:rPr lang="ru-RU" sz="2400" dirty="0"/>
              <a:t>, </a:t>
            </a:r>
            <a:r>
              <a:rPr lang="ru-RU" sz="2400" dirty="0" err="1"/>
              <a:t>менеҷерҳо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мутахассисони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IT</a:t>
            </a:r>
            <a:r>
              <a:rPr lang="ru-RU" sz="2400" dirty="0"/>
              <a:t> </a:t>
            </a:r>
            <a:r>
              <a:rPr lang="ru-RU" sz="2400" dirty="0" err="1"/>
              <a:t>ҳадафҳои</a:t>
            </a:r>
            <a:r>
              <a:rPr lang="ru-RU" sz="2400" dirty="0"/>
              <a:t> </a:t>
            </a:r>
            <a:r>
              <a:rPr lang="ru-RU" sz="2400" dirty="0" err="1"/>
              <a:t>лоиҳа</a:t>
            </a:r>
            <a:r>
              <a:rPr lang="ru-RU" sz="2400" dirty="0"/>
              <a:t>, </a:t>
            </a:r>
            <a:r>
              <a:rPr lang="ru-RU" sz="2400" dirty="0" err="1"/>
              <a:t>миқёси</a:t>
            </a:r>
            <a:r>
              <a:rPr lang="ru-RU" sz="2400" dirty="0"/>
              <a:t> он, </a:t>
            </a:r>
            <a:r>
              <a:rPr lang="ru-RU" sz="2400" dirty="0" err="1"/>
              <a:t>талаботҳои</a:t>
            </a:r>
            <a:r>
              <a:rPr lang="ru-RU" sz="2400" dirty="0"/>
              <a:t> система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инчунин</a:t>
            </a:r>
            <a:r>
              <a:rPr lang="ru-RU" sz="2400" dirty="0"/>
              <a:t> </a:t>
            </a:r>
            <a:r>
              <a:rPr lang="ru-RU" sz="2400" dirty="0" err="1"/>
              <a:t>мушкилотеро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</a:t>
            </a:r>
            <a:r>
              <a:rPr lang="ru-RU" sz="2400" dirty="0" err="1"/>
              <a:t>ҳангоми</a:t>
            </a:r>
            <a:r>
              <a:rPr lang="ru-RU" sz="2400" dirty="0"/>
              <a:t> </a:t>
            </a:r>
            <a:r>
              <a:rPr lang="ru-RU" sz="2400" dirty="0" err="1"/>
              <a:t>таҳия</a:t>
            </a:r>
            <a:r>
              <a:rPr lang="ru-RU" sz="2400" dirty="0"/>
              <a:t> ба </a:t>
            </a:r>
            <a:r>
              <a:rPr lang="ru-RU" sz="2400" dirty="0" err="1"/>
              <a:t>вуҷуд</a:t>
            </a:r>
            <a:r>
              <a:rPr lang="ru-RU" sz="2400" dirty="0"/>
              <a:t> </a:t>
            </a:r>
            <a:r>
              <a:rPr lang="ru-RU" sz="2400" dirty="0" err="1"/>
              <a:t>меоянд</a:t>
            </a:r>
            <a:r>
              <a:rPr lang="ru-RU" sz="2400" dirty="0"/>
              <a:t>, </a:t>
            </a:r>
            <a:r>
              <a:rPr lang="ru-RU" sz="2400" dirty="0" err="1"/>
              <a:t>муҳокима</a:t>
            </a:r>
            <a:r>
              <a:rPr lang="ru-RU" sz="2400" dirty="0"/>
              <a:t> </a:t>
            </a:r>
            <a:r>
              <a:rPr lang="ru-RU" sz="2400" dirty="0" err="1"/>
              <a:t>мекунанд</a:t>
            </a:r>
            <a:r>
              <a:rPr lang="ru-RU" sz="2400" dirty="0"/>
              <a:t>.  </a:t>
            </a:r>
            <a:r>
              <a:rPr lang="ru-RU" sz="2400" dirty="0" err="1"/>
              <a:t>Марҳила</a:t>
            </a:r>
            <a:r>
              <a:rPr lang="ru-RU" sz="2400" dirty="0"/>
              <a:t> </a:t>
            </a:r>
            <a:r>
              <a:rPr lang="ru-RU" sz="2400" dirty="0" err="1"/>
              <a:t>бо</a:t>
            </a:r>
            <a:r>
              <a:rPr lang="ru-RU" sz="2400" dirty="0"/>
              <a:t> </a:t>
            </a:r>
            <a:r>
              <a:rPr lang="ru-RU" sz="2400" dirty="0" err="1"/>
              <a:t>мувофиқа</a:t>
            </a:r>
            <a:r>
              <a:rPr lang="ru-RU" sz="2400" dirty="0"/>
              <a:t> </a:t>
            </a:r>
            <a:r>
              <a:rPr lang="ru-RU" sz="2400" dirty="0" err="1"/>
              <a:t>кардани</a:t>
            </a:r>
            <a:r>
              <a:rPr lang="ru-RU" sz="2400" dirty="0"/>
              <a:t> </a:t>
            </a:r>
            <a:r>
              <a:rPr lang="ru-RU" sz="2400" dirty="0" err="1"/>
              <a:t>гурӯҳи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</a:t>
            </a:r>
            <a:r>
              <a:rPr lang="ru-RU" sz="2400" dirty="0" err="1"/>
              <a:t>оид</a:t>
            </a:r>
            <a:r>
              <a:rPr lang="ru-RU" sz="2400" dirty="0"/>
              <a:t> ба </a:t>
            </a:r>
            <a:r>
              <a:rPr lang="ru-RU" sz="2400" dirty="0" err="1"/>
              <a:t>нуктаҳои</a:t>
            </a:r>
            <a:r>
              <a:rPr lang="ru-RU" sz="2400" dirty="0"/>
              <a:t> </a:t>
            </a:r>
            <a:r>
              <a:rPr lang="ru-RU" sz="2400" dirty="0" err="1"/>
              <a:t>асосӣ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гирифтани</a:t>
            </a:r>
            <a:r>
              <a:rPr lang="ru-RU" sz="2400" dirty="0"/>
              <a:t> </a:t>
            </a:r>
            <a:r>
              <a:rPr lang="ru-RU" sz="2400" dirty="0" err="1"/>
              <a:t>иҷозат</a:t>
            </a:r>
            <a:r>
              <a:rPr lang="ru-RU" sz="2400" dirty="0"/>
              <a:t> аз </a:t>
            </a:r>
            <a:r>
              <a:rPr lang="ru-RU" sz="2400" dirty="0" err="1"/>
              <a:t>роҳбарони</a:t>
            </a:r>
            <a:r>
              <a:rPr lang="ru-RU" sz="2400" dirty="0"/>
              <a:t> </a:t>
            </a:r>
            <a:r>
              <a:rPr lang="ru-RU" sz="2400" dirty="0" err="1"/>
              <a:t>лоиҳа</a:t>
            </a:r>
            <a:r>
              <a:rPr lang="ru-RU" sz="2400" dirty="0"/>
              <a:t> </a:t>
            </a:r>
            <a:r>
              <a:rPr lang="ru-RU" sz="2400" dirty="0" err="1"/>
              <a:t>барои</a:t>
            </a:r>
            <a:r>
              <a:rPr lang="ru-RU" sz="2400" dirty="0"/>
              <a:t> </a:t>
            </a:r>
            <a:r>
              <a:rPr lang="ru-RU" sz="2400" dirty="0" err="1"/>
              <a:t>идома</a:t>
            </a:r>
            <a:r>
              <a:rPr lang="ru-RU" sz="2400" dirty="0"/>
              <a:t> ба </a:t>
            </a:r>
            <a:r>
              <a:rPr lang="ru-RU" sz="2400" dirty="0" err="1"/>
              <a:t>анҷом</a:t>
            </a:r>
            <a:r>
              <a:rPr lang="ru-RU" sz="2400" dirty="0"/>
              <a:t> </a:t>
            </a:r>
            <a:r>
              <a:rPr lang="ru-RU" sz="2400" dirty="0" err="1"/>
              <a:t>мерасад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2883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Модели </a:t>
            </a:r>
            <a:r>
              <a:rPr lang="ru-RU" sz="2000" dirty="0" err="1"/>
              <a:t>рушди</a:t>
            </a:r>
            <a:r>
              <a:rPr lang="ru-RU" sz="2000" dirty="0"/>
              <a:t> </a:t>
            </a:r>
            <a:r>
              <a:rPr lang="ru-RU" sz="2000" dirty="0" err="1"/>
              <a:t>босуръати</a:t>
            </a:r>
            <a:r>
              <a:rPr lang="ru-RU" sz="2000" dirty="0"/>
              <a:t> </a:t>
            </a:r>
            <a:r>
              <a:rPr lang="ru-RU" sz="2000" dirty="0" err="1"/>
              <a:t>барномаҳо</a:t>
            </a:r>
            <a:r>
              <a:rPr lang="ru-RU" sz="2000" dirty="0"/>
              <a:t> (</a:t>
            </a:r>
            <a:r>
              <a:rPr lang="en-US" sz="2000" dirty="0"/>
              <a:t>RAD</a:t>
            </a:r>
            <a:r>
              <a:rPr lang="ru-RU" sz="2000" dirty="0"/>
              <a:t>).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/>
              <a:t>Тарҳрезии</a:t>
            </a:r>
            <a:r>
              <a:rPr lang="ru-RU" sz="2400" dirty="0"/>
              <a:t> </a:t>
            </a:r>
            <a:r>
              <a:rPr lang="ru-RU" sz="2400" dirty="0" err="1"/>
              <a:t>корбар</a:t>
            </a:r>
            <a:r>
              <a:rPr lang="ru-RU" sz="2400" dirty="0"/>
              <a:t> - Дар ин </a:t>
            </a:r>
            <a:r>
              <a:rPr lang="ru-RU" sz="2400" dirty="0" err="1"/>
              <a:t>марҳила</a:t>
            </a:r>
            <a:r>
              <a:rPr lang="ru-RU" sz="2400" dirty="0"/>
              <a:t> </a:t>
            </a:r>
            <a:r>
              <a:rPr lang="ru-RU" sz="2400" dirty="0" err="1"/>
              <a:t>корбарон</a:t>
            </a:r>
            <a:r>
              <a:rPr lang="ru-RU" sz="2400" dirty="0"/>
              <a:t> </a:t>
            </a:r>
            <a:r>
              <a:rPr lang="ru-RU" sz="2400" dirty="0" err="1"/>
              <a:t>бо</a:t>
            </a:r>
            <a:r>
              <a:rPr lang="ru-RU" sz="2400" dirty="0"/>
              <a:t> </a:t>
            </a:r>
            <a:r>
              <a:rPr lang="ru-RU" sz="2400" dirty="0" err="1"/>
              <a:t>таҳлилгарони</a:t>
            </a:r>
            <a:r>
              <a:rPr lang="ru-RU" sz="2400" dirty="0"/>
              <a:t> система </a:t>
            </a:r>
            <a:r>
              <a:rPr lang="ru-RU" sz="2400" dirty="0" err="1"/>
              <a:t>ҳамкорӣ</a:t>
            </a:r>
            <a:r>
              <a:rPr lang="ru-RU" sz="2400" dirty="0"/>
              <a:t> </a:t>
            </a:r>
            <a:r>
              <a:rPr lang="ru-RU" sz="2400" dirty="0" err="1"/>
              <a:t>мекунанд</a:t>
            </a:r>
            <a:r>
              <a:rPr lang="ru-RU" sz="2400" dirty="0"/>
              <a:t>, то </a:t>
            </a:r>
            <a:r>
              <a:rPr lang="ru-RU" sz="2400" dirty="0" err="1"/>
              <a:t>моделҳо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прототипҳоро</a:t>
            </a:r>
            <a:r>
              <a:rPr lang="ru-RU" sz="2400" dirty="0"/>
              <a:t> </a:t>
            </a:r>
            <a:r>
              <a:rPr lang="ru-RU" sz="2400" dirty="0" err="1"/>
              <a:t>таҳия</a:t>
            </a:r>
            <a:r>
              <a:rPr lang="ru-RU" sz="2400" dirty="0"/>
              <a:t> </a:t>
            </a:r>
            <a:r>
              <a:rPr lang="ru-RU" sz="2400" dirty="0" err="1"/>
              <a:t>кунанд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</a:t>
            </a:r>
            <a:r>
              <a:rPr lang="ru-RU" sz="2400" dirty="0" err="1"/>
              <a:t>тамоми</a:t>
            </a:r>
            <a:r>
              <a:rPr lang="ru-RU" sz="2400" dirty="0"/>
              <a:t> </a:t>
            </a:r>
            <a:r>
              <a:rPr lang="ru-RU" sz="2400" dirty="0" err="1"/>
              <a:t>вазифаҳои</a:t>
            </a:r>
            <a:r>
              <a:rPr lang="ru-RU" sz="2400" dirty="0"/>
              <a:t> </a:t>
            </a:r>
            <a:r>
              <a:rPr lang="ru-RU" sz="2400" dirty="0" err="1"/>
              <a:t>системаро</a:t>
            </a:r>
            <a:r>
              <a:rPr lang="ru-RU" sz="2400" dirty="0"/>
              <a:t> дар бар </a:t>
            </a:r>
            <a:r>
              <a:rPr lang="ru-RU" sz="2400" dirty="0" err="1"/>
              <a:t>мегиранд</a:t>
            </a:r>
            <a:r>
              <a:rPr lang="ru-RU" sz="2400" dirty="0"/>
              <a:t>.  </a:t>
            </a:r>
            <a:r>
              <a:rPr lang="ru-RU" sz="2400" dirty="0" err="1"/>
              <a:t>Дастаи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</a:t>
            </a:r>
            <a:r>
              <a:rPr lang="ru-RU" sz="2400" dirty="0" err="1"/>
              <a:t>маъмулан</a:t>
            </a:r>
            <a:r>
              <a:rPr lang="ru-RU" sz="2400" dirty="0"/>
              <a:t> </a:t>
            </a:r>
            <a:r>
              <a:rPr lang="ru-RU" sz="2400" dirty="0" err="1"/>
              <a:t>барои</a:t>
            </a:r>
            <a:r>
              <a:rPr lang="ru-RU" sz="2400" dirty="0"/>
              <a:t> </a:t>
            </a:r>
            <a:r>
              <a:rPr lang="ru-RU" sz="2400" dirty="0" err="1"/>
              <a:t>тарҷумаи</a:t>
            </a:r>
            <a:r>
              <a:rPr lang="ru-RU" sz="2400" dirty="0"/>
              <a:t> </a:t>
            </a:r>
            <a:r>
              <a:rPr lang="ru-RU" sz="2400" dirty="0" err="1"/>
              <a:t>прототипҳои</a:t>
            </a:r>
            <a:r>
              <a:rPr lang="ru-RU" sz="2400" dirty="0"/>
              <a:t> </a:t>
            </a:r>
            <a:r>
              <a:rPr lang="ru-RU" sz="2400" dirty="0" err="1"/>
              <a:t>корбар</a:t>
            </a:r>
            <a:r>
              <a:rPr lang="ru-RU" sz="2400" dirty="0"/>
              <a:t> ба </a:t>
            </a:r>
            <a:r>
              <a:rPr lang="ru-RU" sz="2400" dirty="0" err="1"/>
              <a:t>моделҳои</a:t>
            </a:r>
            <a:r>
              <a:rPr lang="ru-RU" sz="2400" dirty="0"/>
              <a:t> </a:t>
            </a:r>
            <a:r>
              <a:rPr lang="ru-RU" sz="2400" dirty="0" err="1"/>
              <a:t>корӣ</a:t>
            </a:r>
            <a:r>
              <a:rPr lang="ru-RU" sz="2400" dirty="0"/>
              <a:t> аз </a:t>
            </a:r>
            <a:r>
              <a:rPr lang="ru-RU" sz="2400" dirty="0" err="1"/>
              <a:t>абзорҳои</a:t>
            </a:r>
            <a:r>
              <a:rPr lang="ru-RU" sz="2400" dirty="0"/>
              <a:t> </a:t>
            </a:r>
            <a:r>
              <a:rPr lang="ru-RU" sz="2400" dirty="0" err="1"/>
              <a:t>муштараки</a:t>
            </a:r>
            <a:r>
              <a:rPr lang="ru-RU" sz="2400" dirty="0"/>
              <a:t> </a:t>
            </a:r>
            <a:r>
              <a:rPr lang="ru-RU" sz="2400" dirty="0" err="1"/>
              <a:t>таҳияи</a:t>
            </a:r>
            <a:r>
              <a:rPr lang="ru-RU" sz="2400" dirty="0"/>
              <a:t> </a:t>
            </a:r>
            <a:r>
              <a:rPr lang="ru-RU" sz="2400" dirty="0" err="1"/>
              <a:t>барномаҳо</a:t>
            </a:r>
            <a:r>
              <a:rPr lang="ru-RU" sz="2400" dirty="0"/>
              <a:t> (</a:t>
            </a:r>
            <a:r>
              <a:rPr lang="en-US" sz="2400" dirty="0">
                <a:latin typeface="PanRoman" panose="00000400000000000000" pitchFamily="2" charset="2"/>
              </a:rPr>
              <a:t>JAD</a:t>
            </a:r>
            <a:r>
              <a:rPr lang="ru-RU" sz="2400" dirty="0"/>
              <a:t>)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CASE</a:t>
            </a:r>
            <a:r>
              <a:rPr lang="ru-RU" sz="2400" dirty="0"/>
              <a:t> </a:t>
            </a:r>
            <a:r>
              <a:rPr lang="ru-RU" sz="2400" dirty="0" err="1"/>
              <a:t>истифода</a:t>
            </a:r>
            <a:r>
              <a:rPr lang="ru-RU" sz="2400" dirty="0"/>
              <a:t> </a:t>
            </a:r>
            <a:r>
              <a:rPr lang="ru-RU" sz="2400" dirty="0" err="1"/>
              <a:t>мебарад</a:t>
            </a:r>
            <a:r>
              <a:rPr lang="ru-RU" sz="2400" dirty="0"/>
              <a:t>.  </a:t>
            </a:r>
            <a:r>
              <a:rPr lang="ru-RU" sz="2400" dirty="0" err="1"/>
              <a:t>Тарҳрезии</a:t>
            </a:r>
            <a:r>
              <a:rPr lang="ru-RU" sz="2400" dirty="0"/>
              <a:t> </a:t>
            </a:r>
            <a:r>
              <a:rPr lang="ru-RU" sz="2400" dirty="0" err="1"/>
              <a:t>корбар</a:t>
            </a:r>
            <a:r>
              <a:rPr lang="ru-RU" sz="2400" dirty="0"/>
              <a:t> як </a:t>
            </a:r>
            <a:r>
              <a:rPr lang="ru-RU" sz="2400" dirty="0" err="1"/>
              <a:t>раванди</a:t>
            </a:r>
            <a:r>
              <a:rPr lang="ru-RU" sz="2400" dirty="0"/>
              <a:t> </a:t>
            </a:r>
            <a:r>
              <a:rPr lang="ru-RU" sz="2400" dirty="0" err="1"/>
              <a:t>тӯлонии</a:t>
            </a:r>
            <a:r>
              <a:rPr lang="ru-RU" sz="2400" dirty="0"/>
              <a:t> </a:t>
            </a:r>
            <a:r>
              <a:rPr lang="ru-RU" sz="2400" dirty="0" err="1"/>
              <a:t>интерактивӣ</a:t>
            </a:r>
            <a:r>
              <a:rPr lang="ru-RU" sz="2400" dirty="0"/>
              <a:t> </a:t>
            </a:r>
            <a:r>
              <a:rPr lang="ru-RU" sz="2400" dirty="0" err="1"/>
              <a:t>мегардад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ба </a:t>
            </a:r>
            <a:r>
              <a:rPr lang="ru-RU" sz="2400" dirty="0" err="1"/>
              <a:t>корбарон</a:t>
            </a:r>
            <a:r>
              <a:rPr lang="ru-RU" sz="2400" dirty="0"/>
              <a:t> </a:t>
            </a:r>
            <a:r>
              <a:rPr lang="ru-RU" sz="2400" dirty="0" err="1"/>
              <a:t>имкон</a:t>
            </a:r>
            <a:r>
              <a:rPr lang="ru-RU" sz="2400" dirty="0"/>
              <a:t> </a:t>
            </a:r>
            <a:r>
              <a:rPr lang="ru-RU" sz="2400" dirty="0" err="1"/>
              <a:t>медиҳад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модели </a:t>
            </a:r>
            <a:r>
              <a:rPr lang="ru-RU" sz="2400" dirty="0" err="1"/>
              <a:t>кориеро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ба </a:t>
            </a:r>
            <a:r>
              <a:rPr lang="ru-RU" sz="2400" dirty="0" err="1"/>
              <a:t>талаботи</a:t>
            </a:r>
            <a:r>
              <a:rPr lang="ru-RU" sz="2400" dirty="0"/>
              <a:t> </a:t>
            </a:r>
            <a:r>
              <a:rPr lang="ru-RU" sz="2400" dirty="0" err="1"/>
              <a:t>онҳо</a:t>
            </a:r>
            <a:r>
              <a:rPr lang="ru-RU" sz="2400" dirty="0"/>
              <a:t> </a:t>
            </a:r>
            <a:r>
              <a:rPr lang="ru-RU" sz="2400" dirty="0" err="1"/>
              <a:t>мувофиқ</a:t>
            </a:r>
            <a:r>
              <a:rPr lang="ru-RU" sz="2400" dirty="0"/>
              <a:t> </a:t>
            </a:r>
            <a:r>
              <a:rPr lang="ru-RU" sz="2400" dirty="0" err="1"/>
              <a:t>аст</a:t>
            </a:r>
            <a:r>
              <a:rPr lang="ru-RU" sz="2400" dirty="0"/>
              <a:t>, </a:t>
            </a:r>
            <a:r>
              <a:rPr lang="ru-RU" sz="2400" dirty="0" err="1"/>
              <a:t>дарк</a:t>
            </a:r>
            <a:r>
              <a:rPr lang="ru-RU" sz="2400" dirty="0"/>
              <a:t>, </a:t>
            </a:r>
            <a:r>
              <a:rPr lang="ru-RU" sz="2400" dirty="0" err="1"/>
              <a:t>тағир</a:t>
            </a:r>
            <a:r>
              <a:rPr lang="ru-RU" sz="2400" dirty="0"/>
              <a:t> додан </a:t>
            </a:r>
            <a:r>
              <a:rPr lang="ru-RU" sz="2400" dirty="0" err="1"/>
              <a:t>ва</a:t>
            </a:r>
            <a:r>
              <a:rPr lang="ru-RU" sz="2400" dirty="0"/>
              <a:t> дар </a:t>
            </a:r>
            <a:r>
              <a:rPr lang="ru-RU" sz="2400" dirty="0" err="1"/>
              <a:t>ниҳоят</a:t>
            </a:r>
            <a:r>
              <a:rPr lang="ru-RU" sz="2400" dirty="0"/>
              <a:t> </a:t>
            </a:r>
            <a:r>
              <a:rPr lang="ru-RU" sz="2400" dirty="0" err="1"/>
              <a:t>интихоб</a:t>
            </a:r>
            <a:r>
              <a:rPr lang="ru-RU" sz="2400" dirty="0"/>
              <a:t> </a:t>
            </a:r>
            <a:r>
              <a:rPr lang="ru-RU" sz="2400" dirty="0" err="1"/>
              <a:t>кунанд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  <p:pic>
        <p:nvPicPr>
          <p:cNvPr id="5" name="Image1"/>
          <p:cNvPicPr/>
          <p:nvPr/>
        </p:nvPicPr>
        <p:blipFill>
          <a:blip r:embed="rId2" cstate="print"/>
          <a:srcRect/>
          <a:stretch/>
        </p:blipFill>
        <p:spPr>
          <a:xfrm>
            <a:off x="252919" y="1123837"/>
            <a:ext cx="2947482" cy="19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800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Модели </a:t>
            </a:r>
            <a:r>
              <a:rPr lang="ru-RU" sz="2000" dirty="0" err="1"/>
              <a:t>рушди</a:t>
            </a:r>
            <a:r>
              <a:rPr lang="ru-RU" sz="2000" dirty="0"/>
              <a:t> </a:t>
            </a:r>
            <a:r>
              <a:rPr lang="ru-RU" sz="2000" dirty="0" err="1"/>
              <a:t>босуръати</a:t>
            </a:r>
            <a:r>
              <a:rPr lang="ru-RU" sz="2000" dirty="0"/>
              <a:t> </a:t>
            </a:r>
            <a:r>
              <a:rPr lang="ru-RU" sz="2000" dirty="0" err="1"/>
              <a:t>барномаҳо</a:t>
            </a:r>
            <a:r>
              <a:rPr lang="ru-RU" sz="2000" dirty="0"/>
              <a:t> (</a:t>
            </a:r>
            <a:r>
              <a:rPr lang="en-US" sz="2000" dirty="0"/>
              <a:t>RAD</a:t>
            </a:r>
            <a:r>
              <a:rPr lang="ru-RU" sz="2000" dirty="0"/>
              <a:t>).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/>
              <a:t>Гузариш</a:t>
            </a:r>
            <a:r>
              <a:rPr lang="ru-RU" sz="2400" dirty="0"/>
              <a:t> - </a:t>
            </a:r>
            <a:r>
              <a:rPr lang="ru-RU" sz="2400" dirty="0" err="1"/>
              <a:t>амалиёти</a:t>
            </a:r>
            <a:r>
              <a:rPr lang="ru-RU" sz="2400" dirty="0"/>
              <a:t> </a:t>
            </a:r>
            <a:r>
              <a:rPr lang="ru-RU" sz="2400" dirty="0" err="1"/>
              <a:t>табдилдиҳии</a:t>
            </a:r>
            <a:r>
              <a:rPr lang="ru-RU" sz="2400" dirty="0"/>
              <a:t> </a:t>
            </a:r>
            <a:r>
              <a:rPr lang="ru-RU" sz="2400" dirty="0" err="1"/>
              <a:t>маълумот</a:t>
            </a:r>
            <a:r>
              <a:rPr lang="ru-RU" sz="2400" dirty="0"/>
              <a:t>, </a:t>
            </a:r>
            <a:r>
              <a:rPr lang="ru-RU" sz="2400" dirty="0" err="1"/>
              <a:t>санҷиш</a:t>
            </a:r>
            <a:r>
              <a:rPr lang="ru-RU" sz="2400" dirty="0"/>
              <a:t>, </a:t>
            </a:r>
            <a:r>
              <a:rPr lang="ru-RU" sz="2400" dirty="0" err="1"/>
              <a:t>гузариш</a:t>
            </a:r>
            <a:r>
              <a:rPr lang="ru-RU" sz="2400" dirty="0"/>
              <a:t> ба </a:t>
            </a:r>
            <a:r>
              <a:rPr lang="ru-RU" sz="2400" dirty="0" err="1"/>
              <a:t>системаи</a:t>
            </a:r>
            <a:r>
              <a:rPr lang="ru-RU" sz="2400" dirty="0"/>
              <a:t> </a:t>
            </a:r>
            <a:r>
              <a:rPr lang="ru-RU" sz="2400" dirty="0" err="1"/>
              <a:t>нав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омӯзиши</a:t>
            </a:r>
            <a:r>
              <a:rPr lang="ru-RU" sz="2400" dirty="0"/>
              <a:t> </a:t>
            </a:r>
            <a:r>
              <a:rPr lang="ru-RU" sz="2400" dirty="0" err="1"/>
              <a:t>корбаронро</a:t>
            </a:r>
            <a:r>
              <a:rPr lang="ru-RU" sz="2400" dirty="0"/>
              <a:t> дар бар </a:t>
            </a:r>
            <a:r>
              <a:rPr lang="ru-RU" sz="2400" dirty="0" err="1"/>
              <a:t>мегирад</a:t>
            </a:r>
            <a:r>
              <a:rPr lang="ru-RU" sz="2400" dirty="0"/>
              <a:t>.  Дар </a:t>
            </a:r>
            <a:r>
              <a:rPr lang="ru-RU" sz="2400" dirty="0" err="1"/>
              <a:t>вазифаҳои</a:t>
            </a:r>
            <a:r>
              <a:rPr lang="ru-RU" sz="2400" dirty="0"/>
              <a:t> худ, он ба </a:t>
            </a:r>
            <a:r>
              <a:rPr lang="ru-RU" sz="2400" dirty="0" err="1"/>
              <a:t>марҳилаи</a:t>
            </a:r>
            <a:r>
              <a:rPr lang="ru-RU" sz="2400" dirty="0"/>
              <a:t> </a:t>
            </a:r>
            <a:r>
              <a:rPr lang="ru-RU" sz="2400" dirty="0" err="1"/>
              <a:t>ниҳоии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SDLC</a:t>
            </a:r>
            <a:r>
              <a:rPr lang="ru-RU" sz="2400" dirty="0"/>
              <a:t> </a:t>
            </a:r>
            <a:r>
              <a:rPr lang="ru-RU" sz="2400" dirty="0" err="1"/>
              <a:t>шабоҳат</a:t>
            </a:r>
            <a:r>
              <a:rPr lang="ru-RU" sz="2400" dirty="0"/>
              <a:t> </a:t>
            </a:r>
            <a:r>
              <a:rPr lang="ru-RU" sz="2400" dirty="0" err="1"/>
              <a:t>дорад</a:t>
            </a:r>
            <a:r>
              <a:rPr lang="ru-RU" sz="2400" dirty="0"/>
              <a:t>.  Дар </a:t>
            </a:r>
            <a:r>
              <a:rPr lang="ru-RU" sz="2400" dirty="0" err="1"/>
              <a:t>муқоиса</a:t>
            </a:r>
            <a:r>
              <a:rPr lang="ru-RU" sz="2400" dirty="0"/>
              <a:t> </a:t>
            </a:r>
            <a:r>
              <a:rPr lang="ru-RU" sz="2400" dirty="0" err="1"/>
              <a:t>бо</a:t>
            </a:r>
            <a:r>
              <a:rPr lang="ru-RU" sz="2400" dirty="0"/>
              <a:t> </a:t>
            </a:r>
            <a:r>
              <a:rPr lang="ru-RU" sz="2400" dirty="0" err="1"/>
              <a:t>усулҳои</a:t>
            </a:r>
            <a:r>
              <a:rPr lang="ru-RU" sz="2400" dirty="0"/>
              <a:t> </a:t>
            </a:r>
            <a:r>
              <a:rPr lang="ru-RU" sz="2400" dirty="0" err="1"/>
              <a:t>анъанавии</a:t>
            </a:r>
            <a:r>
              <a:rPr lang="ru-RU" sz="2400" dirty="0"/>
              <a:t> </a:t>
            </a:r>
            <a:r>
              <a:rPr lang="ru-RU" sz="2400" dirty="0" err="1"/>
              <a:t>таҳияи</a:t>
            </a:r>
            <a:r>
              <a:rPr lang="ru-RU" sz="2400" dirty="0"/>
              <a:t> </a:t>
            </a:r>
            <a:r>
              <a:rPr lang="ru-RU" sz="2400" dirty="0" err="1"/>
              <a:t>нармафзор</a:t>
            </a:r>
            <a:r>
              <a:rPr lang="ru-RU" sz="2400" dirty="0"/>
              <a:t>, </a:t>
            </a:r>
            <a:r>
              <a:rPr lang="ru-RU" sz="2400" dirty="0" err="1"/>
              <a:t>тамоми</a:t>
            </a:r>
            <a:r>
              <a:rPr lang="ru-RU" sz="2400" dirty="0"/>
              <a:t> </a:t>
            </a:r>
            <a:r>
              <a:rPr lang="ru-RU" sz="2400" dirty="0" err="1"/>
              <a:t>раванд</a:t>
            </a:r>
            <a:r>
              <a:rPr lang="ru-RU" sz="2400" dirty="0"/>
              <a:t> </a:t>
            </a:r>
            <a:r>
              <a:rPr lang="ru-RU" sz="2400" dirty="0" err="1"/>
              <a:t>бо</a:t>
            </a:r>
            <a:r>
              <a:rPr lang="ru-RU" sz="2400" dirty="0"/>
              <a:t> </a:t>
            </a:r>
            <a:r>
              <a:rPr lang="ru-RU" sz="2400" dirty="0" err="1"/>
              <a:t>мурури</a:t>
            </a:r>
            <a:r>
              <a:rPr lang="ru-RU" sz="2400" dirty="0"/>
              <a:t> </a:t>
            </a:r>
            <a:r>
              <a:rPr lang="ru-RU" sz="2400" dirty="0" err="1"/>
              <a:t>замон</a:t>
            </a:r>
            <a:r>
              <a:rPr lang="ru-RU" sz="2400" dirty="0"/>
              <a:t> </a:t>
            </a:r>
            <a:r>
              <a:rPr lang="ru-RU" sz="2400" dirty="0" err="1"/>
              <a:t>фишурда</a:t>
            </a:r>
            <a:r>
              <a:rPr lang="ru-RU" sz="2400" dirty="0"/>
              <a:t> </a:t>
            </a:r>
            <a:r>
              <a:rPr lang="ru-RU" sz="2400" dirty="0" err="1"/>
              <a:t>мешавад</a:t>
            </a:r>
            <a:r>
              <a:rPr lang="ru-RU" sz="2400" dirty="0"/>
              <a:t>.  </a:t>
            </a:r>
            <a:r>
              <a:rPr lang="ru-RU" sz="2400" dirty="0" err="1"/>
              <a:t>Натичаи</a:t>
            </a:r>
            <a:r>
              <a:rPr lang="ru-RU" sz="2400" dirty="0"/>
              <a:t> </a:t>
            </a:r>
            <a:r>
              <a:rPr lang="ru-RU" sz="2400" dirty="0" err="1"/>
              <a:t>хамин</a:t>
            </a:r>
            <a:r>
              <a:rPr lang="ru-RU" sz="2400" dirty="0"/>
              <a:t> </a:t>
            </a:r>
            <a:r>
              <a:rPr lang="ru-RU" sz="2400" dirty="0" err="1"/>
              <a:t>аст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системам </a:t>
            </a:r>
            <a:r>
              <a:rPr lang="ru-RU" sz="2400" dirty="0" err="1"/>
              <a:t>нав</a:t>
            </a:r>
            <a:r>
              <a:rPr lang="ru-RU" sz="2400" dirty="0"/>
              <a:t> </a:t>
            </a:r>
            <a:r>
              <a:rPr lang="ru-RU" sz="2400" dirty="0" err="1"/>
              <a:t>тезтар</a:t>
            </a:r>
            <a:r>
              <a:rPr lang="ru-RU" sz="2400" dirty="0"/>
              <a:t> </a:t>
            </a:r>
            <a:r>
              <a:rPr lang="ru-RU" sz="2400" dirty="0" err="1"/>
              <a:t>сохта</a:t>
            </a:r>
            <a:r>
              <a:rPr lang="ru-RU" sz="2400" dirty="0"/>
              <a:t>, ба </a:t>
            </a:r>
            <a:r>
              <a:rPr lang="ru-RU" sz="2400" dirty="0" err="1"/>
              <a:t>заказчй</a:t>
            </a:r>
            <a:r>
              <a:rPr lang="ru-RU" sz="2400" dirty="0"/>
              <a:t> </a:t>
            </a:r>
            <a:r>
              <a:rPr lang="ru-RU" sz="2400" dirty="0" err="1"/>
              <a:t>супурда</a:t>
            </a:r>
            <a:r>
              <a:rPr lang="ru-RU" sz="2400" dirty="0"/>
              <a:t> </a:t>
            </a:r>
            <a:r>
              <a:rPr lang="ru-RU" sz="2400" dirty="0" err="1"/>
              <a:t>мешавад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дар </a:t>
            </a:r>
            <a:r>
              <a:rPr lang="ru-RU" sz="2400" dirty="0" err="1"/>
              <a:t>чои</a:t>
            </a:r>
            <a:r>
              <a:rPr lang="ru-RU" sz="2400" dirty="0"/>
              <a:t> </a:t>
            </a:r>
            <a:r>
              <a:rPr lang="ru-RU" sz="2400" dirty="0" err="1"/>
              <a:t>кор</a:t>
            </a:r>
            <a:r>
              <a:rPr lang="ru-RU" sz="2400" dirty="0"/>
              <a:t> </a:t>
            </a:r>
            <a:r>
              <a:rPr lang="ru-RU" sz="2400" dirty="0" err="1"/>
              <a:t>васл</a:t>
            </a:r>
            <a:r>
              <a:rPr lang="ru-RU" sz="2400" dirty="0"/>
              <a:t> карда </a:t>
            </a:r>
            <a:r>
              <a:rPr lang="ru-RU" sz="2400" dirty="0" err="1"/>
              <a:t>мешавад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  <p:pic>
        <p:nvPicPr>
          <p:cNvPr id="5" name="Image1"/>
          <p:cNvPicPr/>
          <p:nvPr/>
        </p:nvPicPr>
        <p:blipFill>
          <a:blip r:embed="rId2" cstate="print"/>
          <a:srcRect/>
          <a:stretch/>
        </p:blipFill>
        <p:spPr>
          <a:xfrm>
            <a:off x="252919" y="1123837"/>
            <a:ext cx="2947482" cy="19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43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573930" y="1950689"/>
            <a:ext cx="4601183" cy="29474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 smtClean="0"/>
              <a:t>Технологияи</a:t>
            </a:r>
            <a:r>
              <a:rPr lang="ru-RU" sz="2400" dirty="0" smtClean="0"/>
              <a:t> </a:t>
            </a:r>
            <a:r>
              <a:rPr lang="en-US" sz="2400" dirty="0" smtClean="0">
                <a:latin typeface="PanRoman" panose="00000400000000000000" pitchFamily="2" charset="2"/>
              </a:rPr>
              <a:t>Rapid Application Development (RAD) </a:t>
            </a:r>
            <a:r>
              <a:rPr lang="ru-RU" sz="2400" dirty="0" smtClean="0"/>
              <a:t>ба </a:t>
            </a:r>
            <a:r>
              <a:rPr lang="ru-RU" sz="2400" dirty="0" err="1" smtClean="0"/>
              <a:t>шумо</a:t>
            </a:r>
            <a:r>
              <a:rPr lang="ru-RU" sz="2400" dirty="0" smtClean="0"/>
              <a:t> </a:t>
            </a:r>
            <a:r>
              <a:rPr lang="ru-RU" sz="2400" dirty="0" err="1" smtClean="0"/>
              <a:t>имкон</a:t>
            </a:r>
            <a:r>
              <a:rPr lang="ru-RU" sz="2400" dirty="0" smtClean="0"/>
              <a:t> </a:t>
            </a:r>
            <a:r>
              <a:rPr lang="ru-RU" sz="2400" dirty="0" err="1" smtClean="0"/>
              <a:t>медиҳад</a:t>
            </a:r>
            <a:r>
              <a:rPr lang="en-US" sz="2400" dirty="0" smtClean="0">
                <a:latin typeface="PanRoman" panose="00000400000000000000" pitchFamily="2" charset="2"/>
              </a:rPr>
              <a:t>, </a:t>
            </a:r>
            <a:r>
              <a:rPr lang="ru-RU" sz="2400" dirty="0" err="1" smtClean="0"/>
              <a:t>ки</a:t>
            </a:r>
            <a:r>
              <a:rPr lang="en-US" sz="2400" dirty="0" smtClean="0">
                <a:latin typeface="PanRoman" panose="00000400000000000000" pitchFamily="2" charset="2"/>
              </a:rPr>
              <a:t>: </a:t>
            </a:r>
            <a:endParaRPr lang="ru-RU" sz="2400" dirty="0" smtClean="0"/>
          </a:p>
          <a:p>
            <a:pPr algn="just"/>
            <a:r>
              <a:rPr lang="ru-RU" sz="2400" dirty="0" err="1" smtClean="0"/>
              <a:t>суръати</a:t>
            </a:r>
            <a:r>
              <a:rPr lang="ru-RU" sz="2400" dirty="0" smtClean="0"/>
              <a:t> </a:t>
            </a:r>
            <a:r>
              <a:rPr lang="ru-RU" sz="2400" dirty="0" err="1" smtClean="0"/>
              <a:t>пешбарии</a:t>
            </a:r>
            <a:r>
              <a:rPr lang="ru-RU" sz="2400" dirty="0" smtClean="0"/>
              <a:t> </a:t>
            </a:r>
            <a:r>
              <a:rPr lang="ru-RU" sz="2400" dirty="0" err="1" smtClean="0"/>
              <a:t>маҳсулоти</a:t>
            </a:r>
            <a:r>
              <a:rPr lang="ru-RU" sz="2400" dirty="0" smtClean="0"/>
              <a:t> </a:t>
            </a:r>
            <a:r>
              <a:rPr lang="ru-RU" sz="2400" dirty="0" err="1" smtClean="0"/>
              <a:t>нармафзор</a:t>
            </a:r>
            <a:r>
              <a:rPr lang="ru-RU" sz="2400" dirty="0" smtClean="0"/>
              <a:t> ба </a:t>
            </a:r>
            <a:r>
              <a:rPr lang="ru-RU" sz="2400" dirty="0" err="1" smtClean="0"/>
              <a:t>бозор</a:t>
            </a:r>
            <a:r>
              <a:rPr lang="ru-RU" sz="2400" dirty="0" smtClean="0"/>
              <a:t>;</a:t>
            </a:r>
          </a:p>
          <a:p>
            <a:pPr algn="just"/>
            <a:r>
              <a:rPr lang="ru-RU" sz="2400" dirty="0" smtClean="0"/>
              <a:t>интерфейсе, </a:t>
            </a:r>
            <a:r>
              <a:rPr lang="ru-RU" sz="2400" dirty="0" err="1" smtClean="0"/>
              <a:t>ки</a:t>
            </a:r>
            <a:r>
              <a:rPr lang="ru-RU" sz="2400" dirty="0" smtClean="0"/>
              <a:t> ба </a:t>
            </a:r>
            <a:r>
              <a:rPr lang="ru-RU" sz="2400" dirty="0" err="1" smtClean="0"/>
              <a:t>корбар</a:t>
            </a:r>
            <a:r>
              <a:rPr lang="ru-RU" sz="2400" dirty="0" smtClean="0"/>
              <a:t> </a:t>
            </a:r>
            <a:r>
              <a:rPr lang="ru-RU" sz="2400" dirty="0" err="1" smtClean="0"/>
              <a:t>мувофиқ</a:t>
            </a:r>
            <a:r>
              <a:rPr lang="ru-RU" sz="2400" dirty="0" smtClean="0"/>
              <a:t> </a:t>
            </a:r>
            <a:r>
              <a:rPr lang="ru-RU" sz="2400" dirty="0" err="1" smtClean="0"/>
              <a:t>аст</a:t>
            </a:r>
            <a:r>
              <a:rPr lang="ru-RU" sz="2400" dirty="0" smtClean="0"/>
              <a:t>;</a:t>
            </a:r>
          </a:p>
          <a:p>
            <a:pPr algn="just"/>
            <a:r>
              <a:rPr lang="ru-RU" sz="2400" dirty="0" err="1" smtClean="0"/>
              <a:t>мутобиқшавии</a:t>
            </a:r>
            <a:r>
              <a:rPr lang="ru-RU" sz="2400" dirty="0" smtClean="0"/>
              <a:t> </a:t>
            </a:r>
            <a:r>
              <a:rPr lang="ru-RU" sz="2400" dirty="0" err="1" smtClean="0"/>
              <a:t>осони</a:t>
            </a:r>
            <a:r>
              <a:rPr lang="ru-RU" sz="2400" dirty="0" smtClean="0"/>
              <a:t> </a:t>
            </a:r>
            <a:r>
              <a:rPr lang="ru-RU" sz="2400" dirty="0" err="1" smtClean="0"/>
              <a:t>лоиҳа</a:t>
            </a:r>
            <a:r>
              <a:rPr lang="ru-RU" sz="2400" dirty="0" smtClean="0"/>
              <a:t> ба </a:t>
            </a:r>
            <a:r>
              <a:rPr lang="ru-RU" sz="2400" dirty="0" err="1" smtClean="0"/>
              <a:t>талаботи</a:t>
            </a:r>
            <a:r>
              <a:rPr lang="ru-RU" sz="2400" dirty="0" smtClean="0"/>
              <a:t> </a:t>
            </a:r>
            <a:r>
              <a:rPr lang="ru-RU" sz="2400" dirty="0" err="1" smtClean="0"/>
              <a:t>тағйирёбанда</a:t>
            </a:r>
            <a:r>
              <a:rPr lang="ru-RU" sz="2400" dirty="0" smtClean="0"/>
              <a:t>;</a:t>
            </a:r>
          </a:p>
          <a:p>
            <a:pPr algn="just"/>
            <a:r>
              <a:rPr lang="en-US" sz="2400" dirty="0" smtClean="0">
                <a:latin typeface="PanRoman" panose="00000400000000000000" pitchFamily="2" charset="2"/>
              </a:rPr>
              <a:t> </a:t>
            </a:r>
            <a:r>
              <a:rPr lang="en-US" sz="2400" dirty="0" err="1"/>
              <a:t>осонии</a:t>
            </a:r>
            <a:r>
              <a:rPr lang="en-US" sz="2400" dirty="0"/>
              <a:t> </a:t>
            </a:r>
            <a:r>
              <a:rPr lang="en-US" sz="2400" dirty="0" err="1"/>
              <a:t>рушди</a:t>
            </a:r>
            <a:r>
              <a:rPr lang="en-US" sz="2400" dirty="0"/>
              <a:t> </a:t>
            </a:r>
            <a:r>
              <a:rPr lang="en-US" sz="2400" dirty="0" err="1"/>
              <a:t>функсияҳои</a:t>
            </a:r>
            <a:r>
              <a:rPr lang="en-US" sz="2400" dirty="0"/>
              <a:t> </a:t>
            </a:r>
            <a:r>
              <a:rPr lang="en-US" sz="2400" dirty="0" err="1"/>
              <a:t>система</a:t>
            </a:r>
            <a:r>
              <a:rPr lang="en-US" sz="2400" dirty="0"/>
              <a:t>.</a:t>
            </a:r>
            <a:endParaRPr lang="ru-RU" sz="2400" dirty="0"/>
          </a:p>
          <a:p>
            <a:pPr algn="just"/>
            <a:endParaRPr lang="ru-RU" sz="2400" dirty="0" smtClean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2459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69699" y="2167435"/>
            <a:ext cx="4203820" cy="25113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(аз </a:t>
            </a:r>
            <a:r>
              <a:rPr lang="ru-RU" sz="2400" dirty="0" err="1"/>
              <a:t>забони</a:t>
            </a:r>
            <a:r>
              <a:rPr lang="ru-RU" sz="2400" dirty="0"/>
              <a:t> </a:t>
            </a:r>
            <a:r>
              <a:rPr lang="ru-RU" sz="2400" dirty="0" err="1"/>
              <a:t>инглисии</a:t>
            </a:r>
            <a:r>
              <a:rPr lang="ru-RU" sz="2400" dirty="0"/>
              <a:t> </a:t>
            </a:r>
            <a:r>
              <a:rPr lang="ru-RU" sz="2400" dirty="0" err="1"/>
              <a:t>босуръат</a:t>
            </a:r>
            <a:r>
              <a:rPr lang="ru-RU" sz="2400" dirty="0"/>
              <a:t> </a:t>
            </a:r>
            <a:r>
              <a:rPr lang="ru-RU" sz="2400" dirty="0" err="1"/>
              <a:t>таҳияи</a:t>
            </a:r>
            <a:r>
              <a:rPr lang="ru-RU" sz="2400" dirty="0"/>
              <a:t> </a:t>
            </a:r>
            <a:r>
              <a:rPr lang="ru-RU" sz="2400" dirty="0" err="1"/>
              <a:t>барномаҳо</a:t>
            </a:r>
            <a:r>
              <a:rPr lang="ru-RU" sz="2400" dirty="0"/>
              <a:t> - </a:t>
            </a:r>
            <a:r>
              <a:rPr lang="ru-RU" sz="2400" dirty="0" err="1"/>
              <a:t>таҳияи</a:t>
            </a:r>
            <a:r>
              <a:rPr lang="ru-RU" sz="2400" dirty="0"/>
              <a:t> </a:t>
            </a:r>
            <a:r>
              <a:rPr lang="ru-RU" sz="2400" dirty="0" err="1"/>
              <a:t>босуръати</a:t>
            </a:r>
            <a:r>
              <a:rPr lang="ru-RU" sz="2400" dirty="0"/>
              <a:t> </a:t>
            </a:r>
            <a:r>
              <a:rPr lang="ru-RU" sz="2400" dirty="0" err="1"/>
              <a:t>барномаҳо</a:t>
            </a:r>
            <a:r>
              <a:rPr lang="ru-RU" sz="2400" dirty="0"/>
              <a:t>) </a:t>
            </a:r>
            <a:r>
              <a:rPr lang="ru-RU" sz="2400" dirty="0" err="1"/>
              <a:t>консепсияи</a:t>
            </a:r>
            <a:r>
              <a:rPr lang="ru-RU" sz="2400" dirty="0"/>
              <a:t> </a:t>
            </a:r>
            <a:r>
              <a:rPr lang="ru-RU" sz="2400" dirty="0" err="1"/>
              <a:t>ташкили</a:t>
            </a:r>
            <a:r>
              <a:rPr lang="ru-RU" sz="2400" dirty="0"/>
              <a:t> </a:t>
            </a:r>
            <a:r>
              <a:rPr lang="ru-RU" sz="2400" dirty="0" err="1"/>
              <a:t>раванди</a:t>
            </a:r>
            <a:r>
              <a:rPr lang="ru-RU" sz="2400" dirty="0"/>
              <a:t> технологии </a:t>
            </a:r>
            <a:r>
              <a:rPr lang="ru-RU" sz="2400" dirty="0" err="1"/>
              <a:t>таҳияи</a:t>
            </a:r>
            <a:r>
              <a:rPr lang="ru-RU" sz="2400" dirty="0"/>
              <a:t> </a:t>
            </a:r>
            <a:r>
              <a:rPr lang="ru-RU" sz="2400" dirty="0" err="1"/>
              <a:t>маҳсулоти</a:t>
            </a:r>
            <a:r>
              <a:rPr lang="ru-RU" sz="2400" dirty="0"/>
              <a:t> </a:t>
            </a:r>
            <a:r>
              <a:rPr lang="ru-RU" sz="2400" dirty="0" err="1"/>
              <a:t>нармафзор</a:t>
            </a:r>
            <a:r>
              <a:rPr lang="ru-RU" sz="2400" dirty="0"/>
              <a:t> </a:t>
            </a:r>
            <a:r>
              <a:rPr lang="ru-RU" sz="2400" dirty="0" err="1"/>
              <a:t>аст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ба </a:t>
            </a:r>
            <a:r>
              <a:rPr lang="ru-RU" sz="2400" dirty="0" err="1"/>
              <a:t>ҳарчи</a:t>
            </a:r>
            <a:r>
              <a:rPr lang="ru-RU" sz="2400" dirty="0"/>
              <a:t> </a:t>
            </a:r>
            <a:r>
              <a:rPr lang="ru-RU" sz="2400" dirty="0" err="1"/>
              <a:t>зудтар</a:t>
            </a:r>
            <a:r>
              <a:rPr lang="ru-RU" sz="2400" dirty="0"/>
              <a:t> ба даст </a:t>
            </a:r>
            <a:r>
              <a:rPr lang="ru-RU" sz="2400" dirty="0" err="1"/>
              <a:t>овардани</a:t>
            </a:r>
            <a:r>
              <a:rPr lang="ru-RU" sz="2400" dirty="0"/>
              <a:t> </a:t>
            </a:r>
            <a:r>
              <a:rPr lang="ru-RU" sz="2400" dirty="0" err="1"/>
              <a:t>натиҷаҳо</a:t>
            </a:r>
            <a:r>
              <a:rPr lang="ru-RU" sz="2400" dirty="0"/>
              <a:t> дар </a:t>
            </a:r>
            <a:r>
              <a:rPr lang="ru-RU" sz="2400" dirty="0" err="1"/>
              <a:t>шароити</a:t>
            </a:r>
            <a:r>
              <a:rPr lang="ru-RU" sz="2400" dirty="0"/>
              <a:t> </a:t>
            </a:r>
            <a:r>
              <a:rPr lang="ru-RU" sz="2400" dirty="0" err="1"/>
              <a:t>маҳдудиятҳои</a:t>
            </a:r>
            <a:r>
              <a:rPr lang="ru-RU" sz="2400" dirty="0"/>
              <a:t> </a:t>
            </a:r>
            <a:r>
              <a:rPr lang="ru-RU" sz="2400" dirty="0" err="1"/>
              <a:t>шадиди</a:t>
            </a:r>
            <a:r>
              <a:rPr lang="ru-RU" sz="2400" dirty="0"/>
              <a:t> </a:t>
            </a:r>
            <a:r>
              <a:rPr lang="ru-RU" sz="2400" dirty="0" err="1"/>
              <a:t>вақт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буҷет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талаботҳои</a:t>
            </a:r>
            <a:r>
              <a:rPr lang="ru-RU" sz="2400" dirty="0"/>
              <a:t> </a:t>
            </a:r>
            <a:r>
              <a:rPr lang="ru-RU" sz="2400" dirty="0" err="1"/>
              <a:t>норавшан</a:t>
            </a:r>
            <a:r>
              <a:rPr lang="ru-RU" sz="2400" dirty="0"/>
              <a:t> </a:t>
            </a:r>
            <a:r>
              <a:rPr lang="ru-RU" sz="2400" dirty="0" err="1"/>
              <a:t>муайяншудаи</a:t>
            </a:r>
            <a:r>
              <a:rPr lang="ru-RU" sz="2400" dirty="0"/>
              <a:t> </a:t>
            </a:r>
            <a:r>
              <a:rPr lang="ru-RU" sz="2400" dirty="0" err="1"/>
              <a:t>маҳсулот</a:t>
            </a:r>
            <a:r>
              <a:rPr lang="ru-RU" sz="2400" dirty="0"/>
              <a:t> </a:t>
            </a:r>
            <a:r>
              <a:rPr lang="ru-RU" sz="2400" dirty="0" err="1"/>
              <a:t>нигаронида</a:t>
            </a:r>
            <a:r>
              <a:rPr lang="ru-RU" sz="2400" dirty="0"/>
              <a:t> </a:t>
            </a:r>
            <a:r>
              <a:rPr lang="ru-RU" sz="2400" dirty="0" err="1"/>
              <a:t>шудааст</a:t>
            </a:r>
            <a:r>
              <a:rPr lang="ru-RU" sz="2400" dirty="0" smtClean="0"/>
              <a:t>.</a:t>
            </a:r>
            <a:endParaRPr lang="en-US" sz="2400" dirty="0" smtClean="0">
              <a:latin typeface="PanRoman" panose="00000400000000000000" pitchFamily="2" charset="2"/>
            </a:endParaRPr>
          </a:p>
          <a:p>
            <a:pPr algn="just"/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дар </a:t>
            </a:r>
            <a:r>
              <a:rPr lang="ru-RU" sz="2400" dirty="0" err="1"/>
              <a:t>охири</a:t>
            </a:r>
            <a:r>
              <a:rPr lang="ru-RU" sz="2400" dirty="0"/>
              <a:t> </a:t>
            </a:r>
            <a:r>
              <a:rPr lang="ru-RU" sz="2400" dirty="0" err="1"/>
              <a:t>солҳои</a:t>
            </a:r>
            <a:r>
              <a:rPr lang="ru-RU" sz="2400" dirty="0"/>
              <a:t> 1980 </a:t>
            </a:r>
            <a:r>
              <a:rPr lang="ru-RU" sz="2400" dirty="0" err="1"/>
              <a:t>ҳамчун</a:t>
            </a:r>
            <a:r>
              <a:rPr lang="ru-RU" sz="2400" dirty="0"/>
              <a:t> </a:t>
            </a:r>
            <a:r>
              <a:rPr lang="ru-RU" sz="2400" dirty="0" err="1"/>
              <a:t>алтернатива</a:t>
            </a:r>
            <a:r>
              <a:rPr lang="ru-RU" sz="2400" dirty="0"/>
              <a:t> ба </a:t>
            </a:r>
            <a:r>
              <a:rPr lang="ru-RU" sz="2400" dirty="0" err="1"/>
              <a:t>моделҳои</a:t>
            </a:r>
            <a:r>
              <a:rPr lang="ru-RU" sz="2400" dirty="0"/>
              <a:t> </a:t>
            </a:r>
            <a:r>
              <a:rPr lang="ru-RU" sz="2400" dirty="0" err="1"/>
              <a:t>қаблии</a:t>
            </a:r>
            <a:r>
              <a:rPr lang="ru-RU" sz="2400" dirty="0"/>
              <a:t> </a:t>
            </a:r>
            <a:r>
              <a:rPr lang="ru-RU" sz="2400" dirty="0" err="1"/>
              <a:t>каскадӣ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итеративӣ</a:t>
            </a:r>
            <a:r>
              <a:rPr lang="ru-RU" sz="2400" dirty="0"/>
              <a:t> </a:t>
            </a:r>
            <a:r>
              <a:rPr lang="ru-RU" sz="2400" dirty="0" err="1"/>
              <a:t>сохта</a:t>
            </a:r>
            <a:r>
              <a:rPr lang="ru-RU" sz="2400" dirty="0"/>
              <a:t> </a:t>
            </a:r>
            <a:r>
              <a:rPr lang="ru-RU" sz="2400" dirty="0" err="1"/>
              <a:t>шудааст</a:t>
            </a:r>
            <a:r>
              <a:rPr lang="ru-RU" sz="2400" dirty="0"/>
              <a:t>.  Аз </a:t>
            </a:r>
            <a:r>
              <a:rPr lang="ru-RU" sz="2400" dirty="0" err="1"/>
              <a:t>охири</a:t>
            </a:r>
            <a:r>
              <a:rPr lang="ru-RU" sz="2400" dirty="0"/>
              <a:t> </a:t>
            </a:r>
            <a:r>
              <a:rPr lang="ru-RU" sz="2400" dirty="0" err="1"/>
              <a:t>асри</a:t>
            </a:r>
            <a:r>
              <a:rPr lang="ru-RU" sz="2400" dirty="0"/>
              <a:t> 20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</a:t>
            </a:r>
            <a:r>
              <a:rPr lang="ru-RU" sz="2400" dirty="0" err="1"/>
              <a:t>васеъ</a:t>
            </a:r>
            <a:r>
              <a:rPr lang="ru-RU" sz="2400" dirty="0"/>
              <a:t> </a:t>
            </a:r>
            <a:r>
              <a:rPr lang="ru-RU" sz="2400" dirty="0" err="1"/>
              <a:t>паҳн</a:t>
            </a:r>
            <a:r>
              <a:rPr lang="ru-RU" sz="2400" dirty="0"/>
              <a:t> </a:t>
            </a:r>
            <a:r>
              <a:rPr lang="ru-RU" sz="2400" dirty="0" err="1"/>
              <a:t>шуд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637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41103" y="2134675"/>
            <a:ext cx="4327304" cy="2582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/>
              <a:t>Муассиси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</a:t>
            </a:r>
            <a:r>
              <a:rPr lang="ru-RU" sz="2400" dirty="0" err="1"/>
              <a:t>корманди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IBM</a:t>
            </a:r>
            <a:r>
              <a:rPr lang="ru-RU" sz="2400" dirty="0"/>
              <a:t> </a:t>
            </a:r>
            <a:r>
              <a:rPr lang="ru-RU" sz="2400" dirty="0" err="1"/>
              <a:t>Ҷеймс</a:t>
            </a:r>
            <a:r>
              <a:rPr lang="ru-RU" sz="2400" dirty="0"/>
              <a:t> Мартин </a:t>
            </a:r>
            <a:r>
              <a:rPr lang="ru-RU" sz="2400" dirty="0" err="1"/>
              <a:t>мебошад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дар </a:t>
            </a:r>
            <a:r>
              <a:rPr lang="ru-RU" sz="2400" dirty="0" err="1"/>
              <a:t>солҳои</a:t>
            </a:r>
            <a:r>
              <a:rPr lang="ru-RU" sz="2400" dirty="0"/>
              <a:t> 1980 </a:t>
            </a:r>
            <a:r>
              <a:rPr lang="ru-RU" sz="2400" dirty="0" err="1"/>
              <a:t>принсипҳои</a:t>
            </a:r>
            <a:r>
              <a:rPr lang="ru-RU" sz="2400" dirty="0"/>
              <a:t> </a:t>
            </a:r>
            <a:r>
              <a:rPr lang="ru-RU" sz="2400" dirty="0" err="1"/>
              <a:t>асосии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-</a:t>
            </a:r>
            <a:r>
              <a:rPr lang="ru-RU" sz="2400" dirty="0" err="1"/>
              <a:t>ро</a:t>
            </a:r>
            <a:r>
              <a:rPr lang="ru-RU" sz="2400" dirty="0"/>
              <a:t> дар </a:t>
            </a:r>
            <a:r>
              <a:rPr lang="ru-RU" sz="2400" dirty="0" err="1"/>
              <a:t>асоси</a:t>
            </a:r>
            <a:r>
              <a:rPr lang="ru-RU" sz="2400" dirty="0"/>
              <a:t> </a:t>
            </a:r>
            <a:r>
              <a:rPr lang="ru-RU" sz="2400" dirty="0" err="1"/>
              <a:t>ғояҳои</a:t>
            </a:r>
            <a:r>
              <a:rPr lang="ru-RU" sz="2400" dirty="0"/>
              <a:t> Барри </a:t>
            </a:r>
            <a:r>
              <a:rPr lang="ru-RU" sz="2400" dirty="0" err="1"/>
              <a:t>Бойм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Скотт </a:t>
            </a:r>
            <a:r>
              <a:rPr lang="ru-RU" sz="2400" dirty="0" err="1"/>
              <a:t>Шултс</a:t>
            </a:r>
            <a:r>
              <a:rPr lang="ru-RU" sz="2400" dirty="0"/>
              <a:t> </a:t>
            </a:r>
            <a:r>
              <a:rPr lang="ru-RU" sz="2400" dirty="0" err="1"/>
              <a:t>таҳия</a:t>
            </a:r>
            <a:r>
              <a:rPr lang="ru-RU" sz="2400" dirty="0"/>
              <a:t> </a:t>
            </a:r>
            <a:r>
              <a:rPr lang="ru-RU" sz="2400" dirty="0" err="1"/>
              <a:t>кардааст</a:t>
            </a:r>
            <a:r>
              <a:rPr lang="ru-RU" sz="2400" dirty="0"/>
              <a:t>.  </a:t>
            </a:r>
            <a:r>
              <a:rPr lang="ru-RU" sz="2400" dirty="0" err="1"/>
              <a:t>Ва</a:t>
            </a:r>
            <a:r>
              <a:rPr lang="ru-RU" sz="2400" dirty="0"/>
              <a:t> дар соли 1991, Мартин </a:t>
            </a:r>
            <a:r>
              <a:rPr lang="ru-RU" sz="2400" dirty="0" err="1"/>
              <a:t>китоби</a:t>
            </a:r>
            <a:r>
              <a:rPr lang="ru-RU" sz="2400" dirty="0"/>
              <a:t> </a:t>
            </a:r>
            <a:r>
              <a:rPr lang="ru-RU" sz="2400" dirty="0" err="1"/>
              <a:t>машҳуреро</a:t>
            </a:r>
            <a:r>
              <a:rPr lang="ru-RU" sz="2400" dirty="0"/>
              <a:t> </a:t>
            </a:r>
            <a:r>
              <a:rPr lang="ru-RU" sz="2400" dirty="0" err="1"/>
              <a:t>нашр</a:t>
            </a:r>
            <a:r>
              <a:rPr lang="ru-RU" sz="2400" dirty="0"/>
              <a:t> кард, </a:t>
            </a:r>
            <a:r>
              <a:rPr lang="ru-RU" sz="2400" dirty="0" err="1"/>
              <a:t>ки</a:t>
            </a:r>
            <a:r>
              <a:rPr lang="ru-RU" sz="2400" dirty="0"/>
              <a:t> дар он </a:t>
            </a:r>
            <a:r>
              <a:rPr lang="ru-RU" sz="2400" dirty="0" err="1"/>
              <a:t>консепсияи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имкониятҳои</a:t>
            </a:r>
            <a:r>
              <a:rPr lang="ru-RU" sz="2400" dirty="0"/>
              <a:t> </a:t>
            </a:r>
            <a:r>
              <a:rPr lang="ru-RU" sz="2400" dirty="0" err="1"/>
              <a:t>татбиқи</a:t>
            </a:r>
            <a:r>
              <a:rPr lang="ru-RU" sz="2400" dirty="0"/>
              <a:t> </a:t>
            </a:r>
            <a:r>
              <a:rPr lang="ru-RU" sz="2400" dirty="0" err="1"/>
              <a:t>онро</a:t>
            </a:r>
            <a:r>
              <a:rPr lang="ru-RU" sz="2400" dirty="0"/>
              <a:t> </a:t>
            </a:r>
            <a:r>
              <a:rPr lang="ru-RU" sz="2400" dirty="0" err="1"/>
              <a:t>муфассал</a:t>
            </a:r>
            <a:r>
              <a:rPr lang="ru-RU" sz="2400" dirty="0"/>
              <a:t> </a:t>
            </a:r>
            <a:r>
              <a:rPr lang="ru-RU" sz="2400" dirty="0" err="1"/>
              <a:t>шарҳ</a:t>
            </a:r>
            <a:r>
              <a:rPr lang="ru-RU" sz="2400" dirty="0"/>
              <a:t> </a:t>
            </a:r>
            <a:r>
              <a:rPr lang="ru-RU" sz="2400" dirty="0" err="1"/>
              <a:t>додааст</a:t>
            </a:r>
            <a:r>
              <a:rPr lang="ru-RU" sz="2400" dirty="0"/>
              <a:t>.  Дар </a:t>
            </a:r>
            <a:r>
              <a:rPr lang="ru-RU" sz="2400" dirty="0" err="1"/>
              <a:t>айни</a:t>
            </a:r>
            <a:r>
              <a:rPr lang="ru-RU" sz="2400" dirty="0"/>
              <a:t> </a:t>
            </a:r>
            <a:r>
              <a:rPr lang="ru-RU" sz="2400" dirty="0" err="1"/>
              <a:t>замон</a:t>
            </a:r>
            <a:r>
              <a:rPr lang="ru-RU" sz="2400" dirty="0"/>
              <a:t>,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ба як </a:t>
            </a:r>
            <a:r>
              <a:rPr lang="ru-RU" sz="2400" dirty="0" err="1"/>
              <a:t>схемаи</a:t>
            </a:r>
            <a:r>
              <a:rPr lang="ru-RU" sz="2400" dirty="0"/>
              <a:t> </a:t>
            </a:r>
            <a:r>
              <a:rPr lang="ru-RU" sz="2400" dirty="0" err="1"/>
              <a:t>маъмули</a:t>
            </a:r>
            <a:r>
              <a:rPr lang="ru-RU" sz="2400" dirty="0"/>
              <a:t> </a:t>
            </a:r>
            <a:r>
              <a:rPr lang="ru-RU" sz="2400" dirty="0" err="1"/>
              <a:t>эҷоди</a:t>
            </a:r>
            <a:r>
              <a:rPr lang="ru-RU" sz="2400" dirty="0"/>
              <a:t> </a:t>
            </a:r>
            <a:r>
              <a:rPr lang="ru-RU" sz="2400" dirty="0" err="1"/>
              <a:t>асбобҳои</a:t>
            </a:r>
            <a:r>
              <a:rPr lang="ru-RU" sz="2400" dirty="0"/>
              <a:t> </a:t>
            </a:r>
            <a:r>
              <a:rPr lang="ru-RU" sz="2400" dirty="0" err="1"/>
              <a:t>таҳияи</a:t>
            </a:r>
            <a:r>
              <a:rPr lang="ru-RU" sz="2400" dirty="0"/>
              <a:t> </a:t>
            </a:r>
            <a:r>
              <a:rPr lang="ru-RU" sz="2400" dirty="0" err="1"/>
              <a:t>нармафзор</a:t>
            </a:r>
            <a:r>
              <a:rPr lang="ru-RU" sz="2400" dirty="0"/>
              <a:t> </a:t>
            </a:r>
            <a:r>
              <a:rPr lang="ru-RU" sz="2400" dirty="0" err="1"/>
              <a:t>табдил</a:t>
            </a:r>
            <a:r>
              <a:rPr lang="ru-RU" sz="2400" dirty="0"/>
              <a:t> </a:t>
            </a:r>
            <a:r>
              <a:rPr lang="ru-RU" sz="2400" dirty="0" err="1"/>
              <a:t>меёбад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6933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67048" y="2170092"/>
            <a:ext cx="4198516" cy="25628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PanRoman" panose="00000400000000000000" pitchFamily="2" charset="2"/>
              </a:rPr>
              <a:t>RAD</a:t>
            </a:r>
            <a:r>
              <a:rPr lang="ru-RU" dirty="0"/>
              <a:t> </a:t>
            </a:r>
            <a:r>
              <a:rPr lang="ru-RU" dirty="0" err="1"/>
              <a:t>тахмин</a:t>
            </a:r>
            <a:r>
              <a:rPr lang="ru-RU" dirty="0"/>
              <a:t> </a:t>
            </a:r>
            <a:r>
              <a:rPr lang="ru-RU" dirty="0" err="1"/>
              <a:t>мекунад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</a:t>
            </a:r>
            <a:r>
              <a:rPr lang="ru-RU" dirty="0" err="1"/>
              <a:t>таҳияи</a:t>
            </a:r>
            <a:r>
              <a:rPr lang="ru-RU" dirty="0"/>
              <a:t> </a:t>
            </a:r>
            <a:r>
              <a:rPr lang="ru-RU" dirty="0" err="1"/>
              <a:t>нармафзор</a:t>
            </a:r>
            <a:r>
              <a:rPr lang="ru-RU" dirty="0"/>
              <a:t> аз </a:t>
            </a:r>
            <a:r>
              <a:rPr lang="ru-RU" dirty="0" err="1"/>
              <a:t>ҷониби</a:t>
            </a:r>
            <a:r>
              <a:rPr lang="ru-RU" dirty="0"/>
              <a:t> як </a:t>
            </a:r>
            <a:r>
              <a:rPr lang="ru-RU" dirty="0" err="1"/>
              <a:t>гурӯҳи</a:t>
            </a:r>
            <a:r>
              <a:rPr lang="ru-RU" dirty="0"/>
              <a:t> </a:t>
            </a:r>
            <a:r>
              <a:rPr lang="ru-RU" dirty="0" err="1"/>
              <a:t>хурди</a:t>
            </a:r>
            <a:r>
              <a:rPr lang="ru-RU" dirty="0"/>
              <a:t> </a:t>
            </a:r>
            <a:r>
              <a:rPr lang="ru-RU" dirty="0" err="1"/>
              <a:t>таҳиягарон</a:t>
            </a:r>
            <a:r>
              <a:rPr lang="ru-RU" dirty="0"/>
              <a:t> дар </a:t>
            </a:r>
            <a:r>
              <a:rPr lang="ru-RU" dirty="0" err="1"/>
              <a:t>тӯли</a:t>
            </a:r>
            <a:r>
              <a:rPr lang="ru-RU" dirty="0"/>
              <a:t> </a:t>
            </a:r>
            <a:r>
              <a:rPr lang="ru-RU" dirty="0" err="1"/>
              <a:t>тақрибан</a:t>
            </a:r>
            <a:r>
              <a:rPr lang="ru-RU" dirty="0"/>
              <a:t> се-</a:t>
            </a:r>
            <a:r>
              <a:rPr lang="ru-RU" dirty="0" err="1"/>
              <a:t>чор</a:t>
            </a:r>
            <a:r>
              <a:rPr lang="ru-RU" dirty="0"/>
              <a:t> </a:t>
            </a:r>
            <a:r>
              <a:rPr lang="ru-RU" dirty="0" err="1"/>
              <a:t>моҳ</a:t>
            </a:r>
            <a:r>
              <a:rPr lang="ru-RU" dirty="0"/>
              <a:t>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истифода</a:t>
            </a:r>
            <a:r>
              <a:rPr lang="ru-RU" dirty="0"/>
              <a:t> аз </a:t>
            </a:r>
            <a:r>
              <a:rPr lang="ru-RU" dirty="0" err="1"/>
              <a:t>прототипи</a:t>
            </a:r>
            <a:r>
              <a:rPr lang="ru-RU" dirty="0"/>
              <a:t> </a:t>
            </a:r>
            <a:r>
              <a:rPr lang="ru-RU" dirty="0" err="1"/>
              <a:t>афзоянда</a:t>
            </a:r>
            <a:r>
              <a:rPr lang="ru-RU" dirty="0"/>
              <a:t>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истифода</a:t>
            </a:r>
            <a:r>
              <a:rPr lang="ru-RU" dirty="0"/>
              <a:t> аз </a:t>
            </a:r>
            <a:r>
              <a:rPr lang="ru-RU" dirty="0" err="1"/>
              <a:t>абзорҳои</a:t>
            </a:r>
            <a:r>
              <a:rPr lang="ru-RU" dirty="0"/>
              <a:t> </a:t>
            </a:r>
            <a:r>
              <a:rPr lang="ru-RU" dirty="0" err="1"/>
              <a:t>моделсозӣ</a:t>
            </a:r>
            <a:r>
              <a:rPr lang="ru-RU" dirty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/>
              <a:t>таҳияи</a:t>
            </a:r>
            <a:r>
              <a:rPr lang="ru-RU" dirty="0"/>
              <a:t> </a:t>
            </a:r>
            <a:r>
              <a:rPr lang="ru-RU" dirty="0" err="1"/>
              <a:t>визуалӣ</a:t>
            </a:r>
            <a:r>
              <a:rPr lang="ru-RU" dirty="0"/>
              <a:t> </a:t>
            </a:r>
            <a:r>
              <a:rPr lang="ru-RU" dirty="0" err="1"/>
              <a:t>анҷом</a:t>
            </a:r>
            <a:r>
              <a:rPr lang="ru-RU" dirty="0"/>
              <a:t> </a:t>
            </a:r>
            <a:r>
              <a:rPr lang="ru-RU" dirty="0" err="1"/>
              <a:t>дода</a:t>
            </a:r>
            <a:r>
              <a:rPr lang="ru-RU" dirty="0"/>
              <a:t> </a:t>
            </a:r>
            <a:r>
              <a:rPr lang="ru-RU" dirty="0" err="1"/>
              <a:t>мешавад</a:t>
            </a:r>
            <a:r>
              <a:rPr lang="ru-RU" dirty="0"/>
              <a:t>.  </a:t>
            </a:r>
            <a:r>
              <a:rPr lang="ru-RU" dirty="0" err="1"/>
              <a:t>Технологияи</a:t>
            </a:r>
            <a:r>
              <a:rPr lang="ru-RU" dirty="0"/>
              <a:t> </a:t>
            </a:r>
            <a:r>
              <a:rPr lang="en-US" dirty="0">
                <a:latin typeface="PanRoman" panose="00000400000000000000" pitchFamily="2" charset="2"/>
              </a:rPr>
              <a:t>RAD</a:t>
            </a:r>
            <a:r>
              <a:rPr lang="ru-RU" dirty="0"/>
              <a:t> </a:t>
            </a:r>
            <a:r>
              <a:rPr lang="ru-RU" dirty="0" err="1"/>
              <a:t>ҷалби</a:t>
            </a:r>
            <a:r>
              <a:rPr lang="ru-RU" dirty="0"/>
              <a:t> </a:t>
            </a:r>
            <a:r>
              <a:rPr lang="ru-RU" dirty="0" err="1"/>
              <a:t>фаъолонаи</a:t>
            </a:r>
            <a:r>
              <a:rPr lang="ru-RU" dirty="0"/>
              <a:t> </a:t>
            </a:r>
            <a:r>
              <a:rPr lang="ru-RU" dirty="0" err="1"/>
              <a:t>фармоишгарро</a:t>
            </a:r>
            <a:r>
              <a:rPr lang="ru-RU" dirty="0"/>
              <a:t> дар </a:t>
            </a:r>
            <a:r>
              <a:rPr lang="ru-RU" dirty="0" err="1"/>
              <a:t>марҳилаҳои</a:t>
            </a:r>
            <a:r>
              <a:rPr lang="ru-RU" dirty="0"/>
              <a:t> </a:t>
            </a:r>
            <a:r>
              <a:rPr lang="ru-RU" dirty="0" err="1"/>
              <a:t>аввал</a:t>
            </a:r>
            <a:r>
              <a:rPr lang="ru-RU" dirty="0"/>
              <a:t> - </a:t>
            </a:r>
            <a:r>
              <a:rPr lang="ru-RU" dirty="0" err="1"/>
              <a:t>пурсиш</a:t>
            </a:r>
            <a:r>
              <a:rPr lang="ru-RU" dirty="0"/>
              <a:t> дар </a:t>
            </a:r>
            <a:r>
              <a:rPr lang="ru-RU" dirty="0" err="1"/>
              <a:t>созмон</a:t>
            </a:r>
            <a:r>
              <a:rPr lang="ru-RU" dirty="0"/>
              <a:t>, </a:t>
            </a:r>
            <a:r>
              <a:rPr lang="ru-RU" dirty="0" err="1"/>
              <a:t>таҳияи</a:t>
            </a:r>
            <a:r>
              <a:rPr lang="ru-RU" dirty="0"/>
              <a:t> </a:t>
            </a:r>
            <a:r>
              <a:rPr lang="ru-RU" dirty="0" err="1"/>
              <a:t>талаботи</a:t>
            </a:r>
            <a:r>
              <a:rPr lang="ru-RU" dirty="0"/>
              <a:t> система </a:t>
            </a:r>
            <a:r>
              <a:rPr lang="ru-RU" dirty="0" err="1"/>
              <a:t>таъмин</a:t>
            </a:r>
            <a:r>
              <a:rPr lang="ru-RU" dirty="0"/>
              <a:t> </a:t>
            </a:r>
            <a:r>
              <a:rPr lang="ru-RU" dirty="0" err="1"/>
              <a:t>мекунад</a:t>
            </a:r>
            <a:r>
              <a:rPr lang="ru-RU" dirty="0"/>
              <a:t>.  </a:t>
            </a:r>
            <a:r>
              <a:rPr lang="ru-RU" dirty="0" err="1"/>
              <a:t>Охирин</a:t>
            </a:r>
            <a:r>
              <a:rPr lang="ru-RU" dirty="0"/>
              <a:t> ин </a:t>
            </a:r>
            <a:r>
              <a:rPr lang="ru-RU" dirty="0" err="1"/>
              <a:t>хосиятҳо</a:t>
            </a:r>
            <a:r>
              <a:rPr lang="ru-RU" dirty="0"/>
              <a:t> </a:t>
            </a:r>
            <a:r>
              <a:rPr lang="ru-RU" dirty="0" err="1"/>
              <a:t>иҷрои</a:t>
            </a:r>
            <a:r>
              <a:rPr lang="ru-RU" dirty="0"/>
              <a:t> </a:t>
            </a:r>
            <a:r>
              <a:rPr lang="ru-RU" dirty="0" err="1"/>
              <a:t>пурраи</a:t>
            </a:r>
            <a:r>
              <a:rPr lang="ru-RU" dirty="0"/>
              <a:t> </a:t>
            </a:r>
            <a:r>
              <a:rPr lang="ru-RU" dirty="0" err="1"/>
              <a:t>талаботи</a:t>
            </a:r>
            <a:r>
              <a:rPr lang="ru-RU" dirty="0"/>
              <a:t> </a:t>
            </a:r>
            <a:r>
              <a:rPr lang="ru-RU" dirty="0" err="1"/>
              <a:t>муштарӣ</a:t>
            </a:r>
            <a:r>
              <a:rPr lang="ru-RU" dirty="0"/>
              <a:t>, </a:t>
            </a:r>
            <a:r>
              <a:rPr lang="ru-RU" dirty="0" err="1"/>
              <a:t>ҳам</a:t>
            </a:r>
            <a:r>
              <a:rPr lang="ru-RU" dirty="0"/>
              <a:t> </a:t>
            </a:r>
            <a:r>
              <a:rPr lang="ru-RU" dirty="0" err="1"/>
              <a:t>функсионалӣ</a:t>
            </a:r>
            <a:r>
              <a:rPr lang="ru-RU" dirty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/>
              <a:t>ҳам</a:t>
            </a:r>
            <a:r>
              <a:rPr lang="ru-RU" dirty="0"/>
              <a:t> </a:t>
            </a:r>
            <a:r>
              <a:rPr lang="ru-RU" dirty="0" err="1"/>
              <a:t>ғайрифунксионалӣ</a:t>
            </a:r>
            <a:r>
              <a:rPr lang="ru-RU" dirty="0"/>
              <a:t>,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дарназардошти</a:t>
            </a:r>
            <a:r>
              <a:rPr lang="ru-RU" dirty="0"/>
              <a:t> </a:t>
            </a:r>
            <a:r>
              <a:rPr lang="ru-RU" dirty="0" err="1"/>
              <a:t>тағйироти</a:t>
            </a:r>
            <a:r>
              <a:rPr lang="ru-RU" dirty="0"/>
              <a:t> </a:t>
            </a:r>
            <a:r>
              <a:rPr lang="ru-RU" dirty="0" err="1"/>
              <a:t>эҳтимолии</a:t>
            </a:r>
            <a:r>
              <a:rPr lang="ru-RU" dirty="0"/>
              <a:t> </a:t>
            </a:r>
            <a:r>
              <a:rPr lang="ru-RU" dirty="0" err="1"/>
              <a:t>онҳо</a:t>
            </a:r>
            <a:r>
              <a:rPr lang="ru-RU" dirty="0"/>
              <a:t> </a:t>
            </a:r>
            <a:r>
              <a:rPr lang="ru-RU" dirty="0" err="1"/>
              <a:t>ҳангоми</a:t>
            </a:r>
            <a:r>
              <a:rPr lang="ru-RU" dirty="0"/>
              <a:t> </a:t>
            </a:r>
            <a:r>
              <a:rPr lang="ru-RU" dirty="0" err="1"/>
              <a:t>таҳияи</a:t>
            </a:r>
            <a:r>
              <a:rPr lang="ru-RU" dirty="0"/>
              <a:t> система, </a:t>
            </a:r>
            <a:r>
              <a:rPr lang="ru-RU" dirty="0" err="1"/>
              <a:t>инчунин</a:t>
            </a:r>
            <a:r>
              <a:rPr lang="ru-RU" dirty="0"/>
              <a:t> ба даст </a:t>
            </a:r>
            <a:r>
              <a:rPr lang="ru-RU" dirty="0" err="1"/>
              <a:t>овардани</a:t>
            </a:r>
            <a:r>
              <a:rPr lang="ru-RU" dirty="0"/>
              <a:t> </a:t>
            </a:r>
            <a:r>
              <a:rPr lang="ru-RU" dirty="0" err="1"/>
              <a:t>ҳуҷҷатҳои</a:t>
            </a:r>
            <a:r>
              <a:rPr lang="ru-RU" dirty="0"/>
              <a:t> </a:t>
            </a:r>
            <a:r>
              <a:rPr lang="ru-RU" dirty="0" err="1"/>
              <a:t>босифат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</a:t>
            </a:r>
            <a:r>
              <a:rPr lang="ru-RU" dirty="0" err="1"/>
              <a:t>осонии</a:t>
            </a:r>
            <a:r>
              <a:rPr lang="ru-RU" dirty="0"/>
              <a:t> </a:t>
            </a:r>
            <a:r>
              <a:rPr lang="ru-RU" dirty="0" err="1"/>
              <a:t>истифода</a:t>
            </a:r>
            <a:r>
              <a:rPr lang="ru-RU" dirty="0"/>
              <a:t> </a:t>
            </a:r>
            <a:r>
              <a:rPr lang="ru-RU" dirty="0" err="1"/>
              <a:t>ва</a:t>
            </a:r>
            <a:r>
              <a:rPr lang="ru-RU" dirty="0"/>
              <a:t> </a:t>
            </a:r>
            <a:r>
              <a:rPr lang="ru-RU" dirty="0" err="1"/>
              <a:t>нигоҳдории</a:t>
            </a:r>
            <a:r>
              <a:rPr lang="ru-RU" dirty="0"/>
              <a:t> </a:t>
            </a:r>
            <a:r>
              <a:rPr lang="ru-RU" dirty="0" err="1"/>
              <a:t>онро</a:t>
            </a:r>
            <a:r>
              <a:rPr lang="ru-RU" dirty="0"/>
              <a:t> </a:t>
            </a:r>
            <a:r>
              <a:rPr lang="ru-RU" dirty="0" err="1"/>
              <a:t>таъмин</a:t>
            </a:r>
            <a:r>
              <a:rPr lang="ru-RU" dirty="0"/>
              <a:t> </a:t>
            </a:r>
            <a:r>
              <a:rPr lang="ru-RU" dirty="0" err="1"/>
              <a:t>мекунанд</a:t>
            </a:r>
            <a:r>
              <a:rPr lang="ru-RU" dirty="0"/>
              <a:t>, дар </a:t>
            </a:r>
            <a:r>
              <a:rPr lang="ru-RU" dirty="0" err="1"/>
              <a:t>назар</a:t>
            </a:r>
            <a:r>
              <a:rPr lang="ru-RU" dirty="0"/>
              <a:t> </a:t>
            </a:r>
            <a:r>
              <a:rPr lang="ru-RU" dirty="0" err="1"/>
              <a:t>дорад</a:t>
            </a:r>
            <a:r>
              <a:rPr lang="ru-RU" dirty="0"/>
              <a:t>. система.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729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56194" y="2072146"/>
            <a:ext cx="4163929" cy="270456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1042" cy="4601183"/>
          </a:xfrm>
        </p:spPr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Технологияи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</a:t>
            </a:r>
            <a:r>
              <a:rPr lang="ru-RU" sz="2400" dirty="0" err="1"/>
              <a:t>универсалӣ</a:t>
            </a:r>
            <a:r>
              <a:rPr lang="ru-RU" sz="2400" dirty="0"/>
              <a:t> </a:t>
            </a:r>
            <a:r>
              <a:rPr lang="ru-RU" sz="2400" dirty="0" err="1"/>
              <a:t>нест</a:t>
            </a:r>
            <a:r>
              <a:rPr lang="ru-RU" sz="2400" dirty="0"/>
              <a:t>, </a:t>
            </a:r>
            <a:r>
              <a:rPr lang="ru-RU" sz="2400" dirty="0" err="1"/>
              <a:t>тавсия</a:t>
            </a:r>
            <a:r>
              <a:rPr lang="ru-RU" sz="2400" dirty="0"/>
              <a:t> </a:t>
            </a:r>
            <a:r>
              <a:rPr lang="ru-RU" sz="2400" dirty="0" err="1"/>
              <a:t>дода</a:t>
            </a:r>
            <a:r>
              <a:rPr lang="ru-RU" sz="2400" dirty="0"/>
              <a:t> </a:t>
            </a:r>
            <a:r>
              <a:rPr lang="ru-RU" sz="2400" dirty="0" err="1"/>
              <a:t>мешавад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</a:t>
            </a:r>
            <a:r>
              <a:rPr lang="ru-RU" sz="2400" dirty="0" err="1"/>
              <a:t>онро</a:t>
            </a:r>
            <a:r>
              <a:rPr lang="ru-RU" sz="2400" dirty="0"/>
              <a:t> </a:t>
            </a:r>
            <a:r>
              <a:rPr lang="ru-RU" sz="2400" dirty="0" err="1"/>
              <a:t>танҳо</a:t>
            </a:r>
            <a:r>
              <a:rPr lang="ru-RU" sz="2400" dirty="0"/>
              <a:t> дар </a:t>
            </a:r>
            <a:r>
              <a:rPr lang="ru-RU" sz="2400" dirty="0" err="1"/>
              <a:t>сурате</a:t>
            </a:r>
            <a:r>
              <a:rPr lang="ru-RU" sz="2400" dirty="0"/>
              <a:t> </a:t>
            </a:r>
            <a:r>
              <a:rPr lang="ru-RU" sz="2400" dirty="0" err="1"/>
              <a:t>истифода</a:t>
            </a:r>
            <a:r>
              <a:rPr lang="ru-RU" sz="2400" dirty="0"/>
              <a:t> </a:t>
            </a:r>
            <a:r>
              <a:rPr lang="ru-RU" sz="2400" dirty="0" err="1"/>
              <a:t>баред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</a:t>
            </a:r>
            <a:r>
              <a:rPr lang="ru-RU" sz="2400" dirty="0" err="1"/>
              <a:t>лоиҳа</a:t>
            </a:r>
            <a:r>
              <a:rPr lang="ru-RU" sz="2400" dirty="0"/>
              <a:t> ба </a:t>
            </a:r>
            <a:r>
              <a:rPr lang="ru-RU" sz="2400" dirty="0" err="1"/>
              <a:t>ҳама</a:t>
            </a:r>
            <a:r>
              <a:rPr lang="ru-RU" sz="2400" dirty="0"/>
              <a:t> ё </a:t>
            </a:r>
            <a:r>
              <a:rPr lang="ru-RU" sz="2400" dirty="0" err="1"/>
              <a:t>баъзе</a:t>
            </a:r>
            <a:r>
              <a:rPr lang="ru-RU" sz="2400" dirty="0"/>
              <a:t> </a:t>
            </a:r>
            <a:r>
              <a:rPr lang="ru-RU" sz="2400" dirty="0" err="1"/>
              <a:t>шартҳо</a:t>
            </a:r>
            <a:r>
              <a:rPr lang="ru-RU" sz="2400" dirty="0"/>
              <a:t> </a:t>
            </a:r>
            <a:r>
              <a:rPr lang="ru-RU" sz="2400" dirty="0" err="1"/>
              <a:t>ҷавобгӯ</a:t>
            </a:r>
            <a:r>
              <a:rPr lang="ru-RU" sz="2400" dirty="0"/>
              <a:t> </a:t>
            </a:r>
            <a:r>
              <a:rPr lang="ru-RU" sz="2400" dirty="0" err="1"/>
              <a:t>бошад</a:t>
            </a:r>
            <a:r>
              <a:rPr lang="ru-RU" sz="2400" dirty="0"/>
              <a:t>:</a:t>
            </a:r>
          </a:p>
          <a:p>
            <a:r>
              <a:rPr lang="ru-RU" sz="2400" dirty="0" err="1"/>
              <a:t>Вақти</a:t>
            </a:r>
            <a:r>
              <a:rPr lang="ru-RU" sz="2400" dirty="0"/>
              <a:t> </a:t>
            </a:r>
            <a:r>
              <a:rPr lang="ru-RU" sz="2400" dirty="0" err="1"/>
              <a:t>кӯтоҳ</a:t>
            </a:r>
            <a:r>
              <a:rPr lang="ru-RU" sz="2400" dirty="0"/>
              <a:t>.  </a:t>
            </a:r>
            <a:r>
              <a:rPr lang="ru-RU" sz="2400" dirty="0" err="1"/>
              <a:t>Зарур</a:t>
            </a:r>
            <a:r>
              <a:rPr lang="ru-RU" sz="2400" dirty="0"/>
              <a:t> </a:t>
            </a:r>
            <a:r>
              <a:rPr lang="ru-RU" sz="2400" dirty="0" err="1"/>
              <a:t>аст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</a:t>
            </a:r>
            <a:r>
              <a:rPr lang="ru-RU" sz="2400" dirty="0" err="1"/>
              <a:t>системае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ба </a:t>
            </a:r>
            <a:r>
              <a:rPr lang="ru-RU" sz="2400" dirty="0" err="1"/>
              <a:t>талаботи</a:t>
            </a:r>
            <a:r>
              <a:rPr lang="ru-RU" sz="2400" dirty="0"/>
              <a:t> </a:t>
            </a:r>
            <a:r>
              <a:rPr lang="ru-RU" sz="2400" dirty="0" err="1"/>
              <a:t>имруза</a:t>
            </a:r>
            <a:r>
              <a:rPr lang="ru-RU" sz="2400" dirty="0"/>
              <a:t> </a:t>
            </a:r>
            <a:r>
              <a:rPr lang="ru-RU" sz="2400" dirty="0" err="1"/>
              <a:t>мувофик</a:t>
            </a:r>
            <a:r>
              <a:rPr lang="ru-RU" sz="2400" dirty="0"/>
              <a:t> </a:t>
            </a:r>
            <a:r>
              <a:rPr lang="ru-RU" sz="2400" dirty="0" err="1"/>
              <a:t>бошад</a:t>
            </a:r>
            <a:r>
              <a:rPr lang="ru-RU" sz="2400" dirty="0"/>
              <a:t>, </a:t>
            </a:r>
            <a:r>
              <a:rPr lang="ru-RU" sz="2400" dirty="0" err="1"/>
              <a:t>зудтар</a:t>
            </a:r>
            <a:r>
              <a:rPr lang="ru-RU" sz="2400" dirty="0"/>
              <a:t> ба </a:t>
            </a:r>
            <a:r>
              <a:rPr lang="ru-RU" sz="2400" dirty="0" err="1"/>
              <a:t>вучуд</a:t>
            </a:r>
            <a:r>
              <a:rPr lang="ru-RU" sz="2400" dirty="0"/>
              <a:t> </a:t>
            </a:r>
            <a:r>
              <a:rPr lang="ru-RU" sz="2400" dirty="0" err="1"/>
              <a:t>оварда</a:t>
            </a:r>
            <a:r>
              <a:rPr lang="ru-RU" sz="2400" dirty="0"/>
              <a:t> </a:t>
            </a:r>
            <a:r>
              <a:rPr lang="ru-RU" sz="2400" dirty="0" err="1"/>
              <a:t>шавад</a:t>
            </a:r>
            <a:r>
              <a:rPr lang="ru-RU" sz="2400" dirty="0"/>
              <a:t>.  </a:t>
            </a:r>
            <a:r>
              <a:rPr lang="ru-RU" sz="2400" dirty="0" err="1"/>
              <a:t>Афзоиши</a:t>
            </a:r>
            <a:r>
              <a:rPr lang="ru-RU" sz="2400" dirty="0"/>
              <a:t> </a:t>
            </a:r>
            <a:r>
              <a:rPr lang="ru-RU" sz="2400" dirty="0" err="1"/>
              <a:t>истилоҳот</a:t>
            </a:r>
            <a:r>
              <a:rPr lang="ru-RU" sz="2400" dirty="0"/>
              <a:t> </a:t>
            </a:r>
            <a:r>
              <a:rPr lang="ru-RU" sz="2400" dirty="0" err="1"/>
              <a:t>эҳтимоли</a:t>
            </a:r>
            <a:r>
              <a:rPr lang="ru-RU" sz="2400" dirty="0"/>
              <a:t> </a:t>
            </a:r>
            <a:r>
              <a:rPr lang="ru-RU" sz="2400" dirty="0" err="1"/>
              <a:t>баланди</a:t>
            </a:r>
            <a:r>
              <a:rPr lang="ru-RU" sz="2400" dirty="0"/>
              <a:t> </a:t>
            </a:r>
            <a:r>
              <a:rPr lang="ru-RU" sz="2400" dirty="0" err="1"/>
              <a:t>чунин</a:t>
            </a:r>
            <a:r>
              <a:rPr lang="ru-RU" sz="2400" dirty="0"/>
              <a:t> </a:t>
            </a:r>
            <a:r>
              <a:rPr lang="ru-RU" sz="2400" dirty="0" err="1"/>
              <a:t>тағироти</a:t>
            </a:r>
            <a:r>
              <a:rPr lang="ru-RU" sz="2400" dirty="0"/>
              <a:t> </a:t>
            </a:r>
            <a:r>
              <a:rPr lang="ru-RU" sz="2400" dirty="0" err="1"/>
              <a:t>назаррасро</a:t>
            </a:r>
            <a:r>
              <a:rPr lang="ru-RU" sz="2400" dirty="0"/>
              <a:t> дар </a:t>
            </a:r>
            <a:r>
              <a:rPr lang="ru-RU" sz="2400" dirty="0" err="1"/>
              <a:t>муқаррароти</a:t>
            </a:r>
            <a:r>
              <a:rPr lang="ru-RU" sz="2400" dirty="0"/>
              <a:t> </a:t>
            </a:r>
            <a:r>
              <a:rPr lang="ru-RU" sz="2400" dirty="0" err="1"/>
              <a:t>бунёдии</a:t>
            </a:r>
            <a:r>
              <a:rPr lang="ru-RU" sz="2400" dirty="0"/>
              <a:t> </a:t>
            </a:r>
            <a:r>
              <a:rPr lang="ru-RU" sz="2400" dirty="0" err="1"/>
              <a:t>танзимкунандаи</a:t>
            </a:r>
            <a:r>
              <a:rPr lang="ru-RU" sz="2400" dirty="0"/>
              <a:t> </a:t>
            </a:r>
            <a:r>
              <a:rPr lang="ru-RU" sz="2400" dirty="0" err="1"/>
              <a:t>фаъолиятҳои</a:t>
            </a:r>
            <a:r>
              <a:rPr lang="ru-RU" sz="2400" dirty="0"/>
              <a:t> </a:t>
            </a:r>
            <a:r>
              <a:rPr lang="ru-RU" sz="2400" dirty="0" err="1"/>
              <a:t>автоматикунонидашуда</a:t>
            </a:r>
            <a:r>
              <a:rPr lang="ru-RU" sz="2400" dirty="0"/>
              <a:t> ба </a:t>
            </a:r>
            <a:r>
              <a:rPr lang="ru-RU" sz="2400" dirty="0" err="1"/>
              <a:t>вуҷуд</a:t>
            </a:r>
            <a:r>
              <a:rPr lang="ru-RU" sz="2400" dirty="0"/>
              <a:t> </a:t>
            </a:r>
            <a:r>
              <a:rPr lang="ru-RU" sz="2400" dirty="0" err="1"/>
              <a:t>меорад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система </a:t>
            </a:r>
            <a:r>
              <a:rPr lang="ru-RU" sz="2400" dirty="0" err="1"/>
              <a:t>ҳатто</a:t>
            </a:r>
            <a:r>
              <a:rPr lang="ru-RU" sz="2400" dirty="0"/>
              <a:t> пеш аз </a:t>
            </a:r>
            <a:r>
              <a:rPr lang="ru-RU" sz="2400" dirty="0" err="1"/>
              <a:t>анҷоми</a:t>
            </a:r>
            <a:r>
              <a:rPr lang="ru-RU" sz="2400" dirty="0"/>
              <a:t> </a:t>
            </a:r>
            <a:r>
              <a:rPr lang="ru-RU" sz="2400" dirty="0" err="1"/>
              <a:t>тарҳрезӣ</a:t>
            </a:r>
            <a:r>
              <a:rPr lang="ru-RU" sz="2400" dirty="0"/>
              <a:t> аз </a:t>
            </a:r>
            <a:r>
              <a:rPr lang="ru-RU" sz="2400" dirty="0" err="1"/>
              <a:t>ҷиҳати</a:t>
            </a:r>
            <a:r>
              <a:rPr lang="ru-RU" sz="2400" dirty="0"/>
              <a:t> </a:t>
            </a:r>
            <a:r>
              <a:rPr lang="ru-RU" sz="2400" dirty="0" err="1"/>
              <a:t>ахлоқӣ</a:t>
            </a:r>
            <a:r>
              <a:rPr lang="ru-RU" sz="2400" dirty="0"/>
              <a:t> </a:t>
            </a:r>
            <a:r>
              <a:rPr lang="ru-RU" sz="2400" dirty="0" err="1"/>
              <a:t>кӯҳна</a:t>
            </a:r>
            <a:r>
              <a:rPr lang="ru-RU" sz="2400" dirty="0"/>
              <a:t> </a:t>
            </a:r>
            <a:r>
              <a:rPr lang="ru-RU" sz="2400" dirty="0" err="1"/>
              <a:t>мешавад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3839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86364" y="2176528"/>
            <a:ext cx="4198512" cy="25242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/>
              <a:t>Талаботи</a:t>
            </a:r>
            <a:r>
              <a:rPr lang="ru-RU" sz="2400" dirty="0"/>
              <a:t> </a:t>
            </a:r>
            <a:r>
              <a:rPr lang="ru-RU" sz="2400" dirty="0" err="1"/>
              <a:t>норавшан</a:t>
            </a:r>
            <a:r>
              <a:rPr lang="ru-RU" sz="2400" dirty="0"/>
              <a:t> </a:t>
            </a:r>
            <a:r>
              <a:rPr lang="ru-RU" sz="2400" dirty="0" err="1"/>
              <a:t>муайяншуда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/ё </a:t>
            </a:r>
            <a:r>
              <a:rPr lang="ru-RU" sz="2400" dirty="0" err="1"/>
              <a:t>тағирёбанда</a:t>
            </a:r>
            <a:r>
              <a:rPr lang="ru-RU" sz="2400" dirty="0"/>
              <a:t> </a:t>
            </a:r>
            <a:r>
              <a:rPr lang="ru-RU" sz="2400" dirty="0" err="1"/>
              <a:t>ҳангоми</a:t>
            </a:r>
            <a:r>
              <a:rPr lang="ru-RU" sz="2400" dirty="0"/>
              <a:t> </a:t>
            </a:r>
            <a:r>
              <a:rPr lang="ru-RU" sz="2400" dirty="0" err="1"/>
              <a:t>таҳия</a:t>
            </a:r>
            <a:r>
              <a:rPr lang="ru-RU" sz="2400" dirty="0"/>
              <a:t>.  </a:t>
            </a:r>
            <a:r>
              <a:rPr lang="ru-RU" sz="2400" dirty="0" err="1"/>
              <a:t>Фармоишгар</a:t>
            </a:r>
            <a:r>
              <a:rPr lang="ru-RU" sz="2400" dirty="0"/>
              <a:t> дар </a:t>
            </a:r>
            <a:r>
              <a:rPr lang="ru-RU" sz="2400" dirty="0" err="1"/>
              <a:t>бораи</a:t>
            </a:r>
            <a:r>
              <a:rPr lang="ru-RU" sz="2400" dirty="0"/>
              <a:t> кори </a:t>
            </a:r>
            <a:r>
              <a:rPr lang="ru-RU" sz="2400" dirty="0" err="1"/>
              <a:t>маҳсулоти</a:t>
            </a:r>
            <a:r>
              <a:rPr lang="ru-RU" sz="2400" dirty="0"/>
              <a:t> </a:t>
            </a:r>
            <a:r>
              <a:rPr lang="ru-RU" sz="2400" dirty="0" err="1"/>
              <a:t>нармафзори</a:t>
            </a:r>
            <a:r>
              <a:rPr lang="ru-RU" sz="2400" dirty="0"/>
              <a:t> </a:t>
            </a:r>
            <a:r>
              <a:rPr lang="ru-RU" sz="2400" dirty="0" err="1"/>
              <a:t>оянда</a:t>
            </a:r>
            <a:r>
              <a:rPr lang="ru-RU" sz="2400" dirty="0"/>
              <a:t> </a:t>
            </a:r>
            <a:r>
              <a:rPr lang="ru-RU" sz="2400" dirty="0" err="1"/>
              <a:t>тасаввуроти</a:t>
            </a:r>
            <a:r>
              <a:rPr lang="ru-RU" sz="2400" dirty="0"/>
              <a:t> </a:t>
            </a:r>
            <a:r>
              <a:rPr lang="ru-RU" sz="2400" dirty="0" err="1"/>
              <a:t>хеле</a:t>
            </a:r>
            <a:r>
              <a:rPr lang="ru-RU" sz="2400" dirty="0"/>
              <a:t> </a:t>
            </a:r>
            <a:r>
              <a:rPr lang="ru-RU" sz="2400" dirty="0" err="1"/>
              <a:t>дағалона</a:t>
            </a:r>
            <a:r>
              <a:rPr lang="ru-RU" sz="2400" dirty="0"/>
              <a:t> </a:t>
            </a:r>
            <a:r>
              <a:rPr lang="ru-RU" sz="2400" dirty="0" err="1"/>
              <a:t>дорад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наметавонад</a:t>
            </a:r>
            <a:r>
              <a:rPr lang="ru-RU" sz="2400" dirty="0"/>
              <a:t> </a:t>
            </a:r>
            <a:r>
              <a:rPr lang="ru-RU" sz="2400" dirty="0" err="1"/>
              <a:t>тамоми</a:t>
            </a:r>
            <a:r>
              <a:rPr lang="ru-RU" sz="2400" dirty="0"/>
              <a:t> </a:t>
            </a:r>
            <a:r>
              <a:rPr lang="ru-RU" sz="2400" dirty="0" err="1"/>
              <a:t>талаботро</a:t>
            </a:r>
            <a:r>
              <a:rPr lang="ru-RU" sz="2400" dirty="0"/>
              <a:t> ба </a:t>
            </a:r>
            <a:r>
              <a:rPr lang="ru-RU" sz="2400" dirty="0" err="1"/>
              <a:t>нармафзор</a:t>
            </a:r>
            <a:r>
              <a:rPr lang="ru-RU" sz="2400" dirty="0"/>
              <a:t> </a:t>
            </a:r>
            <a:r>
              <a:rPr lang="ru-RU" sz="2400" dirty="0" err="1"/>
              <a:t>дақиқ</a:t>
            </a:r>
            <a:r>
              <a:rPr lang="ru-RU" sz="2400" dirty="0"/>
              <a:t> </a:t>
            </a:r>
            <a:r>
              <a:rPr lang="ru-RU" sz="2400" dirty="0" err="1"/>
              <a:t>таҳия</a:t>
            </a:r>
            <a:r>
              <a:rPr lang="ru-RU" sz="2400" dirty="0"/>
              <a:t> </a:t>
            </a:r>
            <a:r>
              <a:rPr lang="ru-RU" sz="2400" dirty="0" err="1"/>
              <a:t>кунад</a:t>
            </a:r>
            <a:r>
              <a:rPr lang="ru-RU" sz="2400" dirty="0"/>
              <a:t>.  </a:t>
            </a:r>
            <a:r>
              <a:rPr lang="ru-RU" sz="2400" dirty="0" err="1"/>
              <a:t>Талабот</a:t>
            </a:r>
            <a:r>
              <a:rPr lang="ru-RU" sz="2400" dirty="0"/>
              <a:t> дар </a:t>
            </a:r>
            <a:r>
              <a:rPr lang="ru-RU" sz="2400" dirty="0" err="1"/>
              <a:t>ибтидои</a:t>
            </a:r>
            <a:r>
              <a:rPr lang="ru-RU" sz="2400" dirty="0"/>
              <a:t> </a:t>
            </a:r>
            <a:r>
              <a:rPr lang="ru-RU" sz="2400" dirty="0" err="1"/>
              <a:t>лоиҳа</a:t>
            </a:r>
            <a:r>
              <a:rPr lang="ru-RU" sz="2400" dirty="0"/>
              <a:t> </a:t>
            </a:r>
            <a:r>
              <a:rPr lang="ru-RU" sz="2400" dirty="0" err="1"/>
              <a:t>муайян</a:t>
            </a:r>
            <a:r>
              <a:rPr lang="ru-RU" sz="2400" dirty="0"/>
              <a:t> карда </a:t>
            </a:r>
            <a:r>
              <a:rPr lang="ru-RU" sz="2400" dirty="0" err="1"/>
              <a:t>нашудаанд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ё </a:t>
            </a:r>
            <a:r>
              <a:rPr lang="ru-RU" sz="2400" dirty="0" err="1"/>
              <a:t>ҳангоми</a:t>
            </a:r>
            <a:r>
              <a:rPr lang="ru-RU" sz="2400" dirty="0"/>
              <a:t> </a:t>
            </a:r>
            <a:r>
              <a:rPr lang="ru-RU" sz="2400" dirty="0" err="1"/>
              <a:t>пешрафти</a:t>
            </a:r>
            <a:r>
              <a:rPr lang="ru-RU" sz="2400" dirty="0"/>
              <a:t> </a:t>
            </a:r>
            <a:r>
              <a:rPr lang="ru-RU" sz="2400" dirty="0" err="1"/>
              <a:t>лоиҳа</a:t>
            </a:r>
            <a:r>
              <a:rPr lang="ru-RU" sz="2400" dirty="0"/>
              <a:t> </a:t>
            </a:r>
            <a:r>
              <a:rPr lang="ru-RU" sz="2400" dirty="0" err="1"/>
              <a:t>онҳо</a:t>
            </a:r>
            <a:r>
              <a:rPr lang="ru-RU" sz="2400" dirty="0"/>
              <a:t> </a:t>
            </a:r>
            <a:r>
              <a:rPr lang="ru-RU" sz="2400" dirty="0" err="1"/>
              <a:t>метавонанд</a:t>
            </a:r>
            <a:r>
              <a:rPr lang="ru-RU" sz="2400" dirty="0"/>
              <a:t> </a:t>
            </a:r>
            <a:r>
              <a:rPr lang="ru-RU" sz="2400" dirty="0" err="1"/>
              <a:t>тағйир</a:t>
            </a:r>
            <a:r>
              <a:rPr lang="ru-RU" sz="2400" dirty="0"/>
              <a:t> </a:t>
            </a:r>
            <a:r>
              <a:rPr lang="ru-RU" sz="2400" dirty="0" err="1"/>
              <a:t>ёбанд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985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92801" y="2157211"/>
            <a:ext cx="4198516" cy="25628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/>
              <a:t>Ҳаҷми</a:t>
            </a:r>
            <a:r>
              <a:rPr lang="ru-RU" sz="2400" dirty="0"/>
              <a:t> </a:t>
            </a:r>
            <a:r>
              <a:rPr lang="ru-RU" sz="2400" dirty="0" err="1"/>
              <a:t>хурд</a:t>
            </a:r>
            <a:r>
              <a:rPr lang="ru-RU" sz="2400" dirty="0"/>
              <a:t> ё </a:t>
            </a:r>
            <a:r>
              <a:rPr lang="ru-RU" sz="2400" dirty="0" err="1"/>
              <a:t>қобилияти</a:t>
            </a:r>
            <a:r>
              <a:rPr lang="ru-RU" sz="2400" dirty="0"/>
              <a:t> </a:t>
            </a:r>
            <a:r>
              <a:rPr lang="ru-RU" sz="2400" dirty="0" err="1"/>
              <a:t>тақсим</a:t>
            </a:r>
            <a:r>
              <a:rPr lang="ru-RU" sz="2400" dirty="0"/>
              <a:t> </a:t>
            </a:r>
            <a:r>
              <a:rPr lang="ru-RU" sz="2400" dirty="0" err="1"/>
              <a:t>кардани</a:t>
            </a:r>
            <a:r>
              <a:rPr lang="ru-RU" sz="2400" dirty="0"/>
              <a:t> </a:t>
            </a:r>
            <a:r>
              <a:rPr lang="ru-RU" sz="2400" dirty="0" err="1"/>
              <a:t>лоиҳа</a:t>
            </a:r>
            <a:r>
              <a:rPr lang="ru-RU" sz="2400" dirty="0"/>
              <a:t> ба </a:t>
            </a:r>
            <a:r>
              <a:rPr lang="ru-RU" sz="2400" dirty="0" err="1"/>
              <a:t>ҷузъҳои</a:t>
            </a:r>
            <a:r>
              <a:rPr lang="ru-RU" sz="2400" dirty="0"/>
              <a:t> </a:t>
            </a:r>
            <a:r>
              <a:rPr lang="ru-RU" sz="2400" dirty="0" err="1"/>
              <a:t>функсионалӣ</a:t>
            </a:r>
            <a:r>
              <a:rPr lang="ru-RU" sz="2400" dirty="0"/>
              <a:t>.  </a:t>
            </a:r>
            <a:r>
              <a:rPr lang="ru-RU" sz="2400" dirty="0" err="1"/>
              <a:t>Агар</a:t>
            </a:r>
            <a:r>
              <a:rPr lang="ru-RU" sz="2400" dirty="0"/>
              <a:t> </a:t>
            </a:r>
            <a:r>
              <a:rPr lang="ru-RU" sz="2400" dirty="0" err="1"/>
              <a:t>системаи</a:t>
            </a:r>
            <a:r>
              <a:rPr lang="ru-RU" sz="2400" dirty="0"/>
              <a:t> </a:t>
            </a:r>
            <a:r>
              <a:rPr lang="ru-RU" sz="2400" dirty="0" err="1"/>
              <a:t>пешбинишуда</a:t>
            </a:r>
            <a:r>
              <a:rPr lang="ru-RU" sz="2400" dirty="0"/>
              <a:t> </a:t>
            </a:r>
            <a:r>
              <a:rPr lang="ru-RU" sz="2400" dirty="0" err="1"/>
              <a:t>калон</a:t>
            </a:r>
            <a:r>
              <a:rPr lang="ru-RU" sz="2400" dirty="0"/>
              <a:t> </a:t>
            </a:r>
            <a:r>
              <a:rPr lang="ru-RU" sz="2400" dirty="0" err="1"/>
              <a:t>бошад</a:t>
            </a:r>
            <a:r>
              <a:rPr lang="ru-RU" sz="2400" dirty="0"/>
              <a:t>, он </a:t>
            </a:r>
            <a:r>
              <a:rPr lang="ru-RU" sz="2400" dirty="0" err="1"/>
              <a:t>бояд</a:t>
            </a:r>
            <a:r>
              <a:rPr lang="ru-RU" sz="2400" dirty="0"/>
              <a:t> ба </a:t>
            </a:r>
            <a:r>
              <a:rPr lang="ru-RU" sz="2400" dirty="0" err="1"/>
              <a:t>қисмҳои</a:t>
            </a:r>
            <a:r>
              <a:rPr lang="ru-RU" sz="2400" dirty="0"/>
              <a:t> </a:t>
            </a:r>
            <a:r>
              <a:rPr lang="ru-RU" sz="2400" dirty="0" err="1"/>
              <a:t>хурдтар</a:t>
            </a:r>
            <a:r>
              <a:rPr lang="ru-RU" sz="2400" dirty="0"/>
              <a:t> </a:t>
            </a:r>
            <a:r>
              <a:rPr lang="ru-RU" sz="2400" dirty="0" err="1"/>
              <a:t>тақсим</a:t>
            </a:r>
            <a:r>
              <a:rPr lang="ru-RU" sz="2400" dirty="0"/>
              <a:t> карда </a:t>
            </a:r>
            <a:r>
              <a:rPr lang="ru-RU" sz="2400" dirty="0" err="1"/>
              <a:t>шавад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</a:t>
            </a:r>
            <a:r>
              <a:rPr lang="ru-RU" sz="2400" dirty="0" err="1"/>
              <a:t>ҳар</a:t>
            </a:r>
            <a:r>
              <a:rPr lang="ru-RU" sz="2400" dirty="0"/>
              <a:t> яке </a:t>
            </a:r>
            <a:r>
              <a:rPr lang="ru-RU" sz="2400" dirty="0" err="1"/>
              <a:t>дорои</a:t>
            </a:r>
            <a:r>
              <a:rPr lang="ru-RU" sz="2400" dirty="0"/>
              <a:t> </a:t>
            </a:r>
            <a:r>
              <a:rPr lang="ru-RU" sz="2400" dirty="0" err="1"/>
              <a:t>функсияҳои</a:t>
            </a:r>
            <a:r>
              <a:rPr lang="ru-RU" sz="2400" dirty="0"/>
              <a:t> </a:t>
            </a:r>
            <a:r>
              <a:rPr lang="ru-RU" sz="2400" dirty="0" err="1"/>
              <a:t>равшан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вобастагии</a:t>
            </a:r>
            <a:r>
              <a:rPr lang="ru-RU" sz="2400" dirty="0"/>
              <a:t> </a:t>
            </a:r>
            <a:r>
              <a:rPr lang="ru-RU" sz="2400" dirty="0" err="1"/>
              <a:t>ҳадди</a:t>
            </a:r>
            <a:r>
              <a:rPr lang="ru-RU" sz="2400" dirty="0"/>
              <a:t> </a:t>
            </a:r>
            <a:r>
              <a:rPr lang="ru-RU" sz="2400" dirty="0" err="1"/>
              <a:t>ақал</a:t>
            </a:r>
            <a:r>
              <a:rPr lang="ru-RU" sz="2400" dirty="0"/>
              <a:t> аз </a:t>
            </a:r>
            <a:r>
              <a:rPr lang="ru-RU" sz="2400" dirty="0" err="1"/>
              <a:t>дигарон</a:t>
            </a:r>
            <a:r>
              <a:rPr lang="ru-RU" sz="2400" dirty="0"/>
              <a:t> </a:t>
            </a:r>
            <a:r>
              <a:rPr lang="ru-RU" sz="2400" dirty="0" err="1"/>
              <a:t>аст</a:t>
            </a:r>
            <a:r>
              <a:rPr lang="ru-RU" sz="2400" dirty="0"/>
              <a:t>.  </a:t>
            </a:r>
            <a:r>
              <a:rPr lang="ru-RU" sz="2400" dirty="0" err="1"/>
              <a:t>Онҳо</a:t>
            </a:r>
            <a:r>
              <a:rPr lang="ru-RU" sz="2400" dirty="0"/>
              <a:t> </a:t>
            </a:r>
            <a:r>
              <a:rPr lang="ru-RU" sz="2400" dirty="0" err="1"/>
              <a:t>метавонанд</a:t>
            </a:r>
            <a:r>
              <a:rPr lang="ru-RU" sz="2400" dirty="0"/>
              <a:t> </a:t>
            </a:r>
            <a:r>
              <a:rPr lang="ru-RU" sz="2400" dirty="0" err="1"/>
              <a:t>пайдарпай</a:t>
            </a:r>
            <a:r>
              <a:rPr lang="ru-RU" sz="2400" dirty="0"/>
              <a:t> ё </a:t>
            </a:r>
            <a:r>
              <a:rPr lang="ru-RU" sz="2400" dirty="0" err="1"/>
              <a:t>мувозӣ</a:t>
            </a:r>
            <a:r>
              <a:rPr lang="ru-RU" sz="2400" dirty="0"/>
              <a:t> </a:t>
            </a:r>
            <a:r>
              <a:rPr lang="ru-RU" sz="2400" dirty="0" err="1"/>
              <a:t>бароварда</a:t>
            </a:r>
            <a:r>
              <a:rPr lang="ru-RU" sz="2400" dirty="0"/>
              <a:t> </a:t>
            </a:r>
            <a:r>
              <a:rPr lang="ru-RU" sz="2400" dirty="0" err="1"/>
              <a:t>шаванд</a:t>
            </a:r>
            <a:r>
              <a:rPr lang="ru-RU" sz="2400" dirty="0"/>
              <a:t> (дар </a:t>
            </a:r>
            <a:r>
              <a:rPr lang="ru-RU" sz="2400" dirty="0" err="1"/>
              <a:t>ҳолати</a:t>
            </a:r>
            <a:r>
              <a:rPr lang="ru-RU" sz="2400" dirty="0"/>
              <a:t> </a:t>
            </a:r>
            <a:r>
              <a:rPr lang="ru-RU" sz="2400" dirty="0" err="1"/>
              <a:t>охирин</a:t>
            </a:r>
            <a:r>
              <a:rPr lang="ru-RU" sz="2400" dirty="0"/>
              <a:t> </a:t>
            </a:r>
            <a:r>
              <a:rPr lang="ru-RU" sz="2400" dirty="0" err="1"/>
              <a:t>якчанд</a:t>
            </a:r>
            <a:r>
              <a:rPr lang="ru-RU" sz="2400" dirty="0"/>
              <a:t> </a:t>
            </a:r>
            <a:r>
              <a:rPr lang="ru-RU" sz="2400" dirty="0" err="1"/>
              <a:t>гурӯҳи</a:t>
            </a:r>
            <a:r>
              <a:rPr lang="ru-RU" sz="2400" dirty="0"/>
              <a:t> </a:t>
            </a:r>
            <a:r>
              <a:rPr lang="en-US" sz="2400" dirty="0">
                <a:latin typeface="PanRoman" panose="00000400000000000000" pitchFamily="2" charset="2"/>
              </a:rPr>
              <a:t>RAD</a:t>
            </a:r>
            <a:r>
              <a:rPr lang="ru-RU" sz="2400" dirty="0"/>
              <a:t> </a:t>
            </a:r>
            <a:r>
              <a:rPr lang="ru-RU" sz="2400" dirty="0" err="1"/>
              <a:t>ҷалб</a:t>
            </a:r>
            <a:r>
              <a:rPr lang="ru-RU" sz="2400" dirty="0"/>
              <a:t> карда </a:t>
            </a:r>
            <a:r>
              <a:rPr lang="ru-RU" sz="2400" dirty="0" err="1"/>
              <a:t>мешаванд</a:t>
            </a:r>
            <a:r>
              <a:rPr lang="ru-RU" sz="2400" dirty="0"/>
              <a:t>).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95710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05686" y="2182968"/>
            <a:ext cx="4224273" cy="25371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err="1"/>
              <a:t>Интерфейси</a:t>
            </a:r>
            <a:r>
              <a:rPr lang="ru-RU" dirty="0"/>
              <a:t> </a:t>
            </a:r>
            <a:r>
              <a:rPr lang="ru-RU" dirty="0" err="1"/>
              <a:t>графикии</a:t>
            </a:r>
            <a:r>
              <a:rPr lang="ru-RU" dirty="0"/>
              <a:t> </a:t>
            </a:r>
            <a:r>
              <a:rPr lang="ru-RU" dirty="0" err="1"/>
              <a:t>корбар</a:t>
            </a:r>
            <a:r>
              <a:rPr lang="ru-RU" dirty="0"/>
              <a:t> </a:t>
            </a:r>
            <a:r>
              <a:rPr lang="ru-RU" dirty="0" err="1"/>
              <a:t>муҳимтарин</a:t>
            </a:r>
            <a:r>
              <a:rPr lang="ru-RU" dirty="0"/>
              <a:t> ё яке аз </a:t>
            </a:r>
            <a:r>
              <a:rPr lang="ru-RU" dirty="0" err="1"/>
              <a:t>ҷузъҳои</a:t>
            </a:r>
            <a:r>
              <a:rPr lang="ru-RU" dirty="0"/>
              <a:t> </a:t>
            </a:r>
            <a:r>
              <a:rPr lang="ru-RU" dirty="0" err="1"/>
              <a:t>муҳими</a:t>
            </a:r>
            <a:r>
              <a:rPr lang="ru-RU" dirty="0"/>
              <a:t> система </a:t>
            </a:r>
            <a:r>
              <a:rPr lang="ru-RU" dirty="0" err="1"/>
              <a:t>мебошад</a:t>
            </a:r>
            <a:r>
              <a:rPr lang="ru-RU" dirty="0"/>
              <a:t>.  </a:t>
            </a:r>
            <a:r>
              <a:rPr lang="ru-RU" dirty="0" err="1"/>
              <a:t>Маҳз</a:t>
            </a:r>
            <a:r>
              <a:rPr lang="ru-RU" dirty="0"/>
              <a:t> дар </a:t>
            </a:r>
            <a:r>
              <a:rPr lang="ru-RU" dirty="0" err="1"/>
              <a:t>эҷоди</a:t>
            </a:r>
            <a:r>
              <a:rPr lang="ru-RU" dirty="0"/>
              <a:t> интерфейс </a:t>
            </a:r>
            <a:r>
              <a:rPr lang="ru-RU" dirty="0" err="1"/>
              <a:t>аст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</a:t>
            </a:r>
            <a:r>
              <a:rPr lang="ru-RU" dirty="0" err="1"/>
              <a:t>технологияи</a:t>
            </a:r>
            <a:r>
              <a:rPr lang="ru-RU" dirty="0"/>
              <a:t> </a:t>
            </a:r>
            <a:r>
              <a:rPr lang="en-US" dirty="0">
                <a:latin typeface="PanRoman" panose="00000400000000000000" pitchFamily="2" charset="2"/>
              </a:rPr>
              <a:t>RAD</a:t>
            </a:r>
            <a:r>
              <a:rPr lang="ru-RU" dirty="0"/>
              <a:t> </a:t>
            </a:r>
            <a:r>
              <a:rPr lang="ru-RU" dirty="0" err="1"/>
              <a:t>бартариҳои</a:t>
            </a:r>
            <a:r>
              <a:rPr lang="ru-RU" dirty="0"/>
              <a:t> </a:t>
            </a:r>
            <a:r>
              <a:rPr lang="ru-RU" dirty="0" err="1"/>
              <a:t>бештарро</a:t>
            </a:r>
            <a:r>
              <a:rPr lang="ru-RU" dirty="0"/>
              <a:t> </a:t>
            </a:r>
            <a:r>
              <a:rPr lang="ru-RU" dirty="0" err="1"/>
              <a:t>фароҳам</a:t>
            </a:r>
            <a:r>
              <a:rPr lang="ru-RU" dirty="0"/>
              <a:t> </a:t>
            </a:r>
            <a:r>
              <a:rPr lang="ru-RU" dirty="0" err="1"/>
              <a:t>меорад</a:t>
            </a:r>
            <a:r>
              <a:rPr lang="ru-RU" dirty="0"/>
              <a:t>, зеро интерфейс </a:t>
            </a:r>
            <a:r>
              <a:rPr lang="ru-RU" dirty="0" err="1"/>
              <a:t>мустақиман</a:t>
            </a:r>
            <a:r>
              <a:rPr lang="ru-RU" dirty="0"/>
              <a:t> дар прототип </a:t>
            </a:r>
            <a:r>
              <a:rPr lang="ru-RU" dirty="0" err="1"/>
              <a:t>намоиш</a:t>
            </a:r>
            <a:r>
              <a:rPr lang="ru-RU" dirty="0"/>
              <a:t> </a:t>
            </a:r>
            <a:r>
              <a:rPr lang="ru-RU" dirty="0" err="1"/>
              <a:t>дода</a:t>
            </a:r>
            <a:r>
              <a:rPr lang="ru-RU" dirty="0"/>
              <a:t> </a:t>
            </a:r>
            <a:r>
              <a:rPr lang="ru-RU" dirty="0" err="1"/>
              <a:t>мешавад</a:t>
            </a:r>
            <a:r>
              <a:rPr lang="ru-RU" dirty="0"/>
              <a:t> </a:t>
            </a:r>
            <a:r>
              <a:rPr lang="ru-RU" dirty="0" err="1"/>
              <a:t>ва</a:t>
            </a:r>
            <a:r>
              <a:rPr lang="ru-RU" dirty="0"/>
              <a:t> на </a:t>
            </a:r>
            <a:r>
              <a:rPr lang="ru-RU" dirty="0" err="1"/>
              <a:t>дертар</a:t>
            </a:r>
            <a:r>
              <a:rPr lang="ru-RU" dirty="0"/>
              <a:t> пас аз </a:t>
            </a:r>
            <a:r>
              <a:rPr lang="ru-RU" dirty="0" err="1"/>
              <a:t>оғози</a:t>
            </a:r>
            <a:r>
              <a:rPr lang="ru-RU" dirty="0"/>
              <a:t> </a:t>
            </a:r>
            <a:r>
              <a:rPr lang="ru-RU" dirty="0" err="1"/>
              <a:t>лоиҳа</a:t>
            </a:r>
            <a:r>
              <a:rPr lang="ru-RU" dirty="0"/>
              <a:t>.  </a:t>
            </a:r>
            <a:r>
              <a:rPr lang="ru-RU" dirty="0" err="1"/>
              <a:t>Ҳатто</a:t>
            </a:r>
            <a:r>
              <a:rPr lang="ru-RU" dirty="0"/>
              <a:t> </a:t>
            </a:r>
            <a:r>
              <a:rPr lang="ru-RU" dirty="0" err="1"/>
              <a:t>мумкин</a:t>
            </a:r>
            <a:r>
              <a:rPr lang="ru-RU" dirty="0"/>
              <a:t> </a:t>
            </a:r>
            <a:r>
              <a:rPr lang="ru-RU" dirty="0" err="1"/>
              <a:t>аст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</a:t>
            </a:r>
            <a:r>
              <a:rPr lang="ru-RU" dirty="0" err="1"/>
              <a:t>бевосита</a:t>
            </a:r>
            <a:r>
              <a:rPr lang="ru-RU" dirty="0"/>
              <a:t> </a:t>
            </a:r>
            <a:r>
              <a:rPr lang="ru-RU" dirty="0" err="1"/>
              <a:t>намояндаи</a:t>
            </a:r>
            <a:r>
              <a:rPr lang="ru-RU" dirty="0"/>
              <a:t> </a:t>
            </a:r>
            <a:r>
              <a:rPr lang="ru-RU" dirty="0" err="1"/>
              <a:t>муштариро</a:t>
            </a:r>
            <a:r>
              <a:rPr lang="ru-RU" dirty="0"/>
              <a:t> дар </a:t>
            </a:r>
            <a:r>
              <a:rPr lang="ru-RU" dirty="0" err="1"/>
              <a:t>тарҳрезии</a:t>
            </a:r>
            <a:r>
              <a:rPr lang="ru-RU" dirty="0"/>
              <a:t> интерфейс дар </a:t>
            </a:r>
            <a:r>
              <a:rPr lang="ru-RU" dirty="0" err="1"/>
              <a:t>муҳаррири</a:t>
            </a:r>
            <a:r>
              <a:rPr lang="ru-RU" dirty="0"/>
              <a:t> </a:t>
            </a:r>
            <a:r>
              <a:rPr lang="ru-RU" dirty="0" err="1"/>
              <a:t>визуалӣ</a:t>
            </a:r>
            <a:r>
              <a:rPr lang="ru-RU" dirty="0"/>
              <a:t> </a:t>
            </a:r>
            <a:r>
              <a:rPr lang="ru-RU" dirty="0" err="1"/>
              <a:t>ҷалб</a:t>
            </a:r>
            <a:r>
              <a:rPr lang="ru-RU" dirty="0"/>
              <a:t> кард.  Ин </a:t>
            </a:r>
            <a:r>
              <a:rPr lang="ru-RU" dirty="0" err="1"/>
              <a:t>равиш</a:t>
            </a:r>
            <a:r>
              <a:rPr lang="ru-RU" dirty="0"/>
              <a:t> аз </a:t>
            </a:r>
            <a:r>
              <a:rPr lang="ru-RU" dirty="0" err="1"/>
              <a:t>вазъияти</a:t>
            </a:r>
            <a:r>
              <a:rPr lang="ru-RU" dirty="0"/>
              <a:t> </a:t>
            </a:r>
            <a:r>
              <a:rPr lang="ru-RU" dirty="0" err="1"/>
              <a:t>маъмулӣ</a:t>
            </a:r>
            <a:r>
              <a:rPr lang="ru-RU" dirty="0"/>
              <a:t> </a:t>
            </a:r>
            <a:r>
              <a:rPr lang="ru-RU" dirty="0" err="1"/>
              <a:t>канорагирӣ</a:t>
            </a:r>
            <a:r>
              <a:rPr lang="ru-RU" dirty="0"/>
              <a:t> </a:t>
            </a:r>
            <a:r>
              <a:rPr lang="ru-RU" dirty="0" err="1"/>
              <a:t>мекунад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</a:t>
            </a:r>
            <a:r>
              <a:rPr lang="ru-RU" dirty="0" err="1"/>
              <a:t>интерфейси</a:t>
            </a:r>
            <a:r>
              <a:rPr lang="ru-RU" dirty="0"/>
              <a:t> аз </a:t>
            </a:r>
            <a:r>
              <a:rPr lang="ru-RU" dirty="0" err="1"/>
              <a:t>ҷониби</a:t>
            </a:r>
            <a:r>
              <a:rPr lang="ru-RU" dirty="0"/>
              <a:t> </a:t>
            </a:r>
            <a:r>
              <a:rPr lang="ru-RU" dirty="0" err="1"/>
              <a:t>корбар</a:t>
            </a:r>
            <a:r>
              <a:rPr lang="ru-RU" dirty="0"/>
              <a:t> дар </a:t>
            </a:r>
            <a:r>
              <a:rPr lang="ru-RU" dirty="0" err="1"/>
              <a:t>талабот</a:t>
            </a:r>
            <a:r>
              <a:rPr lang="ru-RU" dirty="0"/>
              <a:t> </a:t>
            </a:r>
            <a:r>
              <a:rPr lang="ru-RU" dirty="0" err="1"/>
              <a:t>тавсифшуда</a:t>
            </a:r>
            <a:r>
              <a:rPr lang="ru-RU" dirty="0"/>
              <a:t> (</a:t>
            </a:r>
            <a:r>
              <a:rPr lang="ru-RU" dirty="0" err="1"/>
              <a:t>чун</a:t>
            </a:r>
            <a:r>
              <a:rPr lang="ru-RU" dirty="0"/>
              <a:t> </a:t>
            </a:r>
            <a:r>
              <a:rPr lang="ru-RU" dirty="0" err="1"/>
              <a:t>қоида</a:t>
            </a:r>
            <a:r>
              <a:rPr lang="ru-RU" dirty="0"/>
              <a:t>, </a:t>
            </a:r>
            <a:r>
              <a:rPr lang="ru-RU" dirty="0" err="1"/>
              <a:t>бе</a:t>
            </a:r>
            <a:r>
              <a:rPr lang="ru-RU" dirty="0"/>
              <a:t> </a:t>
            </a:r>
            <a:r>
              <a:rPr lang="ru-RU" dirty="0" err="1"/>
              <a:t>назардошти</a:t>
            </a:r>
            <a:r>
              <a:rPr lang="ru-RU" dirty="0"/>
              <a:t> </a:t>
            </a:r>
            <a:r>
              <a:rPr lang="ru-RU" dirty="0" err="1"/>
              <a:t>маҳдудиятҳои</a:t>
            </a:r>
            <a:r>
              <a:rPr lang="ru-RU" dirty="0"/>
              <a:t> </a:t>
            </a:r>
            <a:r>
              <a:rPr lang="ru-RU" dirty="0" err="1"/>
              <a:t>технологӣ</a:t>
            </a:r>
            <a:r>
              <a:rPr lang="ru-RU" dirty="0"/>
              <a:t>) дар </a:t>
            </a:r>
            <a:r>
              <a:rPr lang="ru-RU" dirty="0" err="1"/>
              <a:t>амал</a:t>
            </a:r>
            <a:r>
              <a:rPr lang="ru-RU" dirty="0"/>
              <a:t> на </a:t>
            </a:r>
            <a:r>
              <a:rPr lang="ru-RU" dirty="0" err="1"/>
              <a:t>ончунон</a:t>
            </a:r>
            <a:r>
              <a:rPr lang="ru-RU" dirty="0"/>
              <a:t>, </a:t>
            </a:r>
            <a:r>
              <a:rPr lang="ru-RU" dirty="0" err="1"/>
              <a:t>ки</a:t>
            </a:r>
            <a:r>
              <a:rPr lang="ru-RU" dirty="0"/>
              <a:t> </a:t>
            </a:r>
            <a:r>
              <a:rPr lang="ru-RU" dirty="0" err="1"/>
              <a:t>корбар</a:t>
            </a:r>
            <a:r>
              <a:rPr lang="ru-RU" dirty="0"/>
              <a:t> </a:t>
            </a:r>
            <a:r>
              <a:rPr lang="ru-RU" dirty="0" err="1"/>
              <a:t>интизор</a:t>
            </a:r>
            <a:r>
              <a:rPr lang="ru-RU" dirty="0"/>
              <a:t> </a:t>
            </a:r>
            <a:r>
              <a:rPr lang="ru-RU" dirty="0" err="1"/>
              <a:t>буд</a:t>
            </a:r>
            <a:r>
              <a:rPr lang="ru-RU" dirty="0"/>
              <a:t>, </a:t>
            </a:r>
            <a:r>
              <a:rPr lang="ru-RU" dirty="0" err="1"/>
              <a:t>гарчанде</a:t>
            </a:r>
            <a:r>
              <a:rPr lang="ru-RU" dirty="0"/>
              <a:t> </a:t>
            </a:r>
            <a:r>
              <a:rPr lang="ru-RU" dirty="0" err="1"/>
              <a:t>ки</a:t>
            </a:r>
            <a:r>
              <a:rPr lang="ru-RU" dirty="0"/>
              <a:t> система ба таври </a:t>
            </a:r>
            <a:r>
              <a:rPr lang="ru-RU" dirty="0" err="1"/>
              <a:t>расмӣ</a:t>
            </a:r>
            <a:r>
              <a:rPr lang="ru-RU" dirty="0"/>
              <a:t> ба </a:t>
            </a:r>
            <a:r>
              <a:rPr lang="ru-RU" dirty="0" err="1"/>
              <a:t>талаботи</a:t>
            </a:r>
            <a:r>
              <a:rPr lang="ru-RU" dirty="0"/>
              <a:t> </a:t>
            </a:r>
            <a:r>
              <a:rPr lang="ru-RU" dirty="0" err="1"/>
              <a:t>ҳуҷҷатгузорӣ</a:t>
            </a:r>
            <a:r>
              <a:rPr lang="ru-RU" dirty="0"/>
              <a:t> </a:t>
            </a:r>
            <a:r>
              <a:rPr lang="ru-RU" dirty="0" err="1"/>
              <a:t>мувофиқат</a:t>
            </a:r>
            <a:r>
              <a:rPr lang="ru-RU" dirty="0"/>
              <a:t> </a:t>
            </a:r>
            <a:r>
              <a:rPr lang="ru-RU" dirty="0" err="1"/>
              <a:t>мекунад</a:t>
            </a:r>
            <a:r>
              <a:rPr lang="ru-RU" dirty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62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32679" y="2209963"/>
            <a:ext cx="4291142" cy="249850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err="1"/>
              <a:t>Мушкилии</a:t>
            </a:r>
            <a:r>
              <a:rPr lang="ru-RU" sz="2400" dirty="0"/>
              <a:t> пасти </a:t>
            </a:r>
            <a:r>
              <a:rPr lang="ru-RU" sz="2400" dirty="0" err="1"/>
              <a:t>ҳисоббарорӣ</a:t>
            </a:r>
            <a:r>
              <a:rPr lang="ru-RU" sz="2400" dirty="0"/>
              <a:t>.  </a:t>
            </a:r>
            <a:r>
              <a:rPr lang="ru-RU" sz="2400" dirty="0" err="1"/>
              <a:t>Коркарди</a:t>
            </a:r>
            <a:r>
              <a:rPr lang="ru-RU" sz="2400" dirty="0"/>
              <a:t> </a:t>
            </a:r>
            <a:r>
              <a:rPr lang="ru-RU" sz="2400" dirty="0" err="1"/>
              <a:t>маълумот</a:t>
            </a:r>
            <a:r>
              <a:rPr lang="ru-RU" sz="2400" dirty="0"/>
              <a:t> дар </a:t>
            </a:r>
            <a:r>
              <a:rPr lang="ru-RU" sz="2400" dirty="0" err="1"/>
              <a:t>лоиҳа</a:t>
            </a:r>
            <a:r>
              <a:rPr lang="ru-RU" sz="2400" dirty="0"/>
              <a:t> ба </a:t>
            </a:r>
            <a:r>
              <a:rPr lang="ru-RU" sz="2400" dirty="0" err="1"/>
              <a:t>маҷмӯи</a:t>
            </a:r>
            <a:r>
              <a:rPr lang="ru-RU" sz="2400" dirty="0"/>
              <a:t> </a:t>
            </a:r>
            <a:r>
              <a:rPr lang="ru-RU" sz="2400" dirty="0" err="1"/>
              <a:t>амалиётҳои</a:t>
            </a:r>
            <a:r>
              <a:rPr lang="ru-RU" sz="2400" dirty="0"/>
              <a:t> </a:t>
            </a:r>
            <a:r>
              <a:rPr lang="ru-RU" sz="2400" dirty="0" err="1"/>
              <a:t>маъмулӣ</a:t>
            </a:r>
            <a:r>
              <a:rPr lang="ru-RU" sz="2400" dirty="0"/>
              <a:t> рост </a:t>
            </a:r>
            <a:r>
              <a:rPr lang="ru-RU" sz="2400" dirty="0" err="1"/>
              <a:t>меояд</a:t>
            </a:r>
            <a:r>
              <a:rPr lang="ru-RU" sz="2400" dirty="0"/>
              <a:t>, </a:t>
            </a:r>
            <a:r>
              <a:rPr lang="ru-RU" sz="2400" dirty="0" err="1"/>
              <a:t>ки</a:t>
            </a:r>
            <a:r>
              <a:rPr lang="ru-RU" sz="2400" dirty="0"/>
              <a:t> </a:t>
            </a:r>
            <a:r>
              <a:rPr lang="ru-RU" sz="2400" dirty="0" err="1"/>
              <a:t>ҳама</a:t>
            </a:r>
            <a:r>
              <a:rPr lang="ru-RU" sz="2400" dirty="0"/>
              <a:t> ё </a:t>
            </a:r>
            <a:r>
              <a:rPr lang="ru-RU" sz="2400" dirty="0" err="1"/>
              <a:t>аксари</a:t>
            </a:r>
            <a:r>
              <a:rPr lang="ru-RU" sz="2400" dirty="0"/>
              <a:t> </a:t>
            </a:r>
            <a:r>
              <a:rPr lang="ru-RU" sz="2400" dirty="0" err="1"/>
              <a:t>онҳо</a:t>
            </a:r>
            <a:r>
              <a:rPr lang="ru-RU" sz="2400" dirty="0"/>
              <a:t> </a:t>
            </a:r>
            <a:r>
              <a:rPr lang="ru-RU" sz="2400" dirty="0" err="1"/>
              <a:t>аллакай</a:t>
            </a:r>
            <a:r>
              <a:rPr lang="ru-RU" sz="2400" dirty="0"/>
              <a:t> дар </a:t>
            </a:r>
            <a:r>
              <a:rPr lang="ru-RU" sz="2400" dirty="0" err="1"/>
              <a:t>шакли</a:t>
            </a:r>
            <a:r>
              <a:rPr lang="ru-RU" sz="2400" dirty="0"/>
              <a:t> </a:t>
            </a:r>
            <a:r>
              <a:rPr lang="ru-RU" sz="2400" dirty="0" err="1"/>
              <a:t>китобхонаҳои</a:t>
            </a:r>
            <a:r>
              <a:rPr lang="ru-RU" sz="2400" dirty="0"/>
              <a:t> </a:t>
            </a:r>
            <a:r>
              <a:rPr lang="ru-RU" sz="2400" dirty="0" err="1"/>
              <a:t>дастрас</a:t>
            </a:r>
            <a:r>
              <a:rPr lang="ru-RU" sz="2400" dirty="0"/>
              <a:t> </a:t>
            </a:r>
            <a:r>
              <a:rPr lang="ru-RU" sz="2400" dirty="0" err="1"/>
              <a:t>амалӣ</a:t>
            </a:r>
            <a:r>
              <a:rPr lang="ru-RU" sz="2400" dirty="0"/>
              <a:t> карда </a:t>
            </a:r>
            <a:r>
              <a:rPr lang="ru-RU" sz="2400" dirty="0" err="1"/>
              <a:t>мешаванд</a:t>
            </a:r>
            <a:r>
              <a:rPr lang="ru-RU" sz="2400" dirty="0"/>
              <a:t>.  </a:t>
            </a:r>
            <a:r>
              <a:rPr lang="ru-RU" sz="2400" dirty="0" err="1"/>
              <a:t>Алгоритмҳои</a:t>
            </a:r>
            <a:r>
              <a:rPr lang="ru-RU" sz="2400" dirty="0"/>
              <a:t> </a:t>
            </a:r>
            <a:r>
              <a:rPr lang="ru-RU" sz="2400" dirty="0" err="1"/>
              <a:t>аслии</a:t>
            </a:r>
            <a:r>
              <a:rPr lang="ru-RU" sz="2400" dirty="0"/>
              <a:t> </a:t>
            </a:r>
            <a:r>
              <a:rPr lang="ru-RU" sz="2400" dirty="0" err="1"/>
              <a:t>коркарди</a:t>
            </a:r>
            <a:r>
              <a:rPr lang="ru-RU" sz="2400" dirty="0"/>
              <a:t> </a:t>
            </a:r>
            <a:r>
              <a:rPr lang="ru-RU" sz="2400" dirty="0" err="1"/>
              <a:t>додаҳо</a:t>
            </a:r>
            <a:r>
              <a:rPr lang="ru-RU" sz="2400" dirty="0"/>
              <a:t> ё </a:t>
            </a:r>
            <a:r>
              <a:rPr lang="ru-RU" sz="2400" dirty="0" err="1"/>
              <a:t>умуман</a:t>
            </a:r>
            <a:r>
              <a:rPr lang="ru-RU" sz="2400" dirty="0"/>
              <a:t> </a:t>
            </a:r>
            <a:r>
              <a:rPr lang="ru-RU" sz="2400" dirty="0" err="1"/>
              <a:t>талаб</a:t>
            </a:r>
            <a:r>
              <a:rPr lang="ru-RU" sz="2400" dirty="0"/>
              <a:t> карда </a:t>
            </a:r>
            <a:r>
              <a:rPr lang="ru-RU" sz="2400" dirty="0" err="1"/>
              <a:t>намешаванд</a:t>
            </a:r>
            <a:r>
              <a:rPr lang="ru-RU" sz="2400" dirty="0"/>
              <a:t>, ё </a:t>
            </a:r>
            <a:r>
              <a:rPr lang="ru-RU" sz="2400" dirty="0" err="1"/>
              <a:t>онҳо</a:t>
            </a:r>
            <a:r>
              <a:rPr lang="ru-RU" sz="2400" dirty="0"/>
              <a:t> </a:t>
            </a:r>
            <a:r>
              <a:rPr lang="ru-RU" sz="2400" dirty="0" err="1"/>
              <a:t>хеле</a:t>
            </a:r>
            <a:r>
              <a:rPr lang="ru-RU" sz="2400" dirty="0"/>
              <a:t> </a:t>
            </a:r>
            <a:r>
              <a:rPr lang="ru-RU" sz="2400" dirty="0" err="1"/>
              <a:t>соддаанд</a:t>
            </a:r>
            <a:r>
              <a:rPr lang="ru-RU" sz="2400" dirty="0"/>
              <a:t>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онҳоро</a:t>
            </a:r>
            <a:r>
              <a:rPr lang="ru-RU" sz="2400" dirty="0"/>
              <a:t> зуд </a:t>
            </a:r>
            <a:r>
              <a:rPr lang="ru-RU" sz="2400" dirty="0" err="1"/>
              <a:t>ва</a:t>
            </a:r>
            <a:r>
              <a:rPr lang="ru-RU" sz="2400" dirty="0"/>
              <a:t> </a:t>
            </a:r>
            <a:r>
              <a:rPr lang="ru-RU" sz="2400" dirty="0" err="1"/>
              <a:t>бидуни</a:t>
            </a:r>
            <a:r>
              <a:rPr lang="ru-RU" sz="2400" dirty="0"/>
              <a:t> </a:t>
            </a:r>
            <a:r>
              <a:rPr lang="ru-RU" sz="2400" dirty="0" err="1"/>
              <a:t>мушкили</a:t>
            </a:r>
            <a:r>
              <a:rPr lang="ru-RU" sz="2400" dirty="0"/>
              <a:t> </a:t>
            </a:r>
            <a:r>
              <a:rPr lang="ru-RU" sz="2400" dirty="0" err="1"/>
              <a:t>зиёд</a:t>
            </a:r>
            <a:r>
              <a:rPr lang="ru-RU" sz="2400" dirty="0"/>
              <a:t> </a:t>
            </a:r>
            <a:r>
              <a:rPr lang="ru-RU" sz="2400" dirty="0" err="1"/>
              <a:t>амалӣ</a:t>
            </a:r>
            <a:r>
              <a:rPr lang="ru-RU" sz="2400" dirty="0"/>
              <a:t> кардан </a:t>
            </a:r>
            <a:r>
              <a:rPr lang="ru-RU" sz="2400" dirty="0" err="1"/>
              <a:t>мумкин</a:t>
            </a:r>
            <a:r>
              <a:rPr lang="ru-RU" sz="2400" dirty="0"/>
              <a:t> </a:t>
            </a:r>
            <a:r>
              <a:rPr lang="ru-RU" sz="2400" dirty="0" err="1"/>
              <a:t>аст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2598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ка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42</TotalTime>
  <Words>1031</Words>
  <Application>Microsoft Office PowerPoint</Application>
  <PresentationFormat>Широкоэкранный</PresentationFormat>
  <Paragraphs>30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Corbel</vt:lpstr>
      <vt:lpstr>PanRoman</vt:lpstr>
      <vt:lpstr>Wingdings 2</vt:lpstr>
      <vt:lpstr>Рамка</vt:lpstr>
      <vt:lpstr>Асоси технологияи RAD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Модели рушди босуръати барномаҳо (RAD). </vt:lpstr>
      <vt:lpstr>   Модели рушди босуръати барномаҳо (RAD). </vt:lpstr>
      <vt:lpstr>   Модели рушди босуръати барномаҳо (RAD).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Асоси технологияи RAD</dc:title>
  <dc:creator>BackAnd</dc:creator>
  <cp:lastModifiedBy>BackAnd</cp:lastModifiedBy>
  <cp:revision>5</cp:revision>
  <dcterms:created xsi:type="dcterms:W3CDTF">2022-05-05T07:05:05Z</dcterms:created>
  <dcterms:modified xsi:type="dcterms:W3CDTF">2022-05-05T07:47:58Z</dcterms:modified>
</cp:coreProperties>
</file>