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7"/>
  </p:notesMasterIdLst>
  <p:handoutMasterIdLst>
    <p:handoutMasterId r:id="rId28"/>
  </p:handoutMasterIdLst>
  <p:sldIdLst>
    <p:sldId id="1865" r:id="rId5"/>
    <p:sldId id="1866" r:id="rId6"/>
    <p:sldId id="1877" r:id="rId7"/>
    <p:sldId id="1878" r:id="rId8"/>
    <p:sldId id="1879" r:id="rId9"/>
    <p:sldId id="1882" r:id="rId10"/>
    <p:sldId id="1883" r:id="rId11"/>
    <p:sldId id="1884" r:id="rId12"/>
    <p:sldId id="1885" r:id="rId13"/>
    <p:sldId id="1886" r:id="rId14"/>
    <p:sldId id="1887" r:id="rId15"/>
    <p:sldId id="1888" r:id="rId16"/>
    <p:sldId id="1892" r:id="rId17"/>
    <p:sldId id="1889" r:id="rId18"/>
    <p:sldId id="1893" r:id="rId19"/>
    <p:sldId id="1890" r:id="rId20"/>
    <p:sldId id="1894" r:id="rId21"/>
    <p:sldId id="1891" r:id="rId22"/>
    <p:sldId id="1895" r:id="rId23"/>
    <p:sldId id="1896" r:id="rId24"/>
    <p:sldId id="1897" r:id="rId25"/>
    <p:sldId id="1876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77"/>
            <p14:sldId id="1878"/>
            <p14:sldId id="1879"/>
            <p14:sldId id="1882"/>
            <p14:sldId id="1883"/>
            <p14:sldId id="1884"/>
            <p14:sldId id="1885"/>
            <p14:sldId id="1886"/>
            <p14:sldId id="1887"/>
            <p14:sldId id="1888"/>
            <p14:sldId id="1892"/>
            <p14:sldId id="1889"/>
            <p14:sldId id="1893"/>
            <p14:sldId id="1890"/>
            <p14:sldId id="1894"/>
            <p14:sldId id="1891"/>
            <p14:sldId id="1895"/>
            <p14:sldId id="1896"/>
            <p14:sldId id="1897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734"/>
    <a:srgbClr val="FF2625"/>
    <a:srgbClr val="007788"/>
    <a:srgbClr val="297C2A"/>
    <a:srgbClr val="FE4387"/>
    <a:srgbClr val="F69000"/>
    <a:srgbClr val="01C2D1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514" y="67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B371EA-B07E-43C4-894C-3BE5A19BE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D03738-2685-44F5-935B-A9BDD57E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F0863-97E9-4C0C-B7C9-1F98A16844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0490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4128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C31FCA-D0E3-4779-91C1-D14C2D9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3468F6-A16B-4133-9E15-C47FE137D4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04990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39885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F7DE046-C9F9-4885-ADF3-F7C924CF78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EAFAEF-23A5-4E04-9B19-E25D95A9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11B907-5F76-47BD-A2F1-2C99DD28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805B09-8B45-4AE4-BE1F-F0C0DD62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E30E77-B57C-4472-9FE8-E25290ED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E7B-5CD5-4EFD-94D5-3CFC43890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4ED-B6FE-4DB1-8F35-9D4ED7C1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09C4-7870-48EC-9654-68E0236A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8F7-F99D-4837-83E7-60256B91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82139B-8C16-4DB2-90B5-18EA00AB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D25F40-E7A9-49CC-98F4-85232738C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7628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1560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31" r:id="rId9"/>
    <p:sldLayoutId id="2147483724" r:id="rId10"/>
    <p:sldLayoutId id="2147483732" r:id="rId11"/>
    <p:sldLayoutId id="2147483725" r:id="rId12"/>
    <p:sldLayoutId id="2147483733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</a:rPr>
              <a:t>Pandas</a:t>
            </a:r>
            <a:r>
              <a:rPr lang="en-US" sz="48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(Python Module)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Seyyed Ali Shohadaalhosseini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7CC8E-1361-4AB5-ADA1-50504B44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5836763" cy="4358084"/>
          </a:xfrm>
        </p:spPr>
        <p:txBody>
          <a:bodyPr/>
          <a:lstStyle/>
          <a:p>
            <a:r>
              <a:rPr lang="en-US" sz="2000" b="1" dirty="0"/>
              <a:t>Key/Value Objects as Series</a:t>
            </a:r>
          </a:p>
          <a:p>
            <a:r>
              <a:rPr lang="en-US" dirty="0"/>
              <a:t>You can also use a key/value object, like a dictionary, when creating a Series.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D6D734"/>
                </a:solidFill>
              </a:rPr>
              <a:t>The keys of the dictionary become the labels.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EA8E1-774C-4411-BE56-751CDEA2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5" y="1783952"/>
            <a:ext cx="5036371" cy="4173788"/>
          </a:xfrm>
          <a:prstGeom prst="roundRect">
            <a:avLst>
              <a:gd name="adj" fmla="val 4160"/>
            </a:avLst>
          </a:prstGeom>
        </p:spPr>
      </p:pic>
    </p:spTree>
    <p:extLst>
      <p:ext uri="{BB962C8B-B14F-4D97-AF65-F5344CB8AC3E}">
        <p14:creationId xmlns:p14="http://schemas.microsoft.com/office/powerpoint/2010/main" val="8899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783952"/>
            <a:ext cx="5799056" cy="4358084"/>
          </a:xfrm>
        </p:spPr>
        <p:txBody>
          <a:bodyPr/>
          <a:lstStyle/>
          <a:p>
            <a:pPr algn="just"/>
            <a:r>
              <a:rPr lang="en-US" sz="2000" b="1" dirty="0"/>
              <a:t>Key/Value Objects as Series</a:t>
            </a:r>
          </a:p>
          <a:p>
            <a:pPr algn="just"/>
            <a:r>
              <a:rPr lang="en-US" dirty="0"/>
              <a:t>To select only some of the items in the dictionary, use the index argument and specify only the items you want to include in the Series.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D5A48-E883-4F74-A34A-1CA845C0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22" y="1783952"/>
            <a:ext cx="5146192" cy="3882374"/>
          </a:xfrm>
          <a:prstGeom prst="roundRect">
            <a:avLst>
              <a:gd name="adj" fmla="val 3312"/>
            </a:avLst>
          </a:prstGeom>
        </p:spPr>
      </p:pic>
    </p:spTree>
    <p:extLst>
      <p:ext uri="{BB962C8B-B14F-4D97-AF65-F5344CB8AC3E}">
        <p14:creationId xmlns:p14="http://schemas.microsoft.com/office/powerpoint/2010/main" val="2033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063006" cy="4358084"/>
          </a:xfrm>
        </p:spPr>
        <p:txBody>
          <a:bodyPr/>
          <a:lstStyle/>
          <a:p>
            <a:pPr algn="just"/>
            <a:r>
              <a:rPr lang="en-US" sz="2000" b="1" dirty="0"/>
              <a:t>DataFrames</a:t>
            </a:r>
          </a:p>
          <a:p>
            <a:pPr algn="just"/>
            <a:r>
              <a:rPr lang="en-US" dirty="0"/>
              <a:t>Data sets in Pandas are usually multi-dimensional tables, called DataFrames. Series is like a column, a DataFrame is the whole table.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What is a DataFrame?</a:t>
            </a:r>
          </a:p>
          <a:p>
            <a:pPr algn="just"/>
            <a:r>
              <a:rPr lang="en-US" dirty="0"/>
              <a:t>A Pandas DataFrame is a 2 dimensional data structure, like a 2 dimensional array, or a table with rows and columns.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D2248-4B22-474D-92FF-687AC89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8" y="1463441"/>
            <a:ext cx="3571269" cy="4748823"/>
          </a:xfrm>
          <a:prstGeom prst="roundRect">
            <a:avLst>
              <a:gd name="adj" fmla="val 7164"/>
            </a:avLst>
          </a:prstGeom>
        </p:spPr>
      </p:pic>
    </p:spTree>
    <p:extLst>
      <p:ext uri="{BB962C8B-B14F-4D97-AF65-F5344CB8AC3E}">
        <p14:creationId xmlns:p14="http://schemas.microsoft.com/office/powerpoint/2010/main" val="13501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783952"/>
            <a:ext cx="5780202" cy="4358084"/>
          </a:xfrm>
        </p:spPr>
        <p:txBody>
          <a:bodyPr/>
          <a:lstStyle/>
          <a:p>
            <a:pPr algn="just"/>
            <a:r>
              <a:rPr lang="en-US" sz="2000" b="1" dirty="0"/>
              <a:t>Locate Row</a:t>
            </a:r>
          </a:p>
          <a:p>
            <a:pPr algn="just"/>
            <a:r>
              <a:rPr lang="en-US" dirty="0"/>
              <a:t>As you can see from the result above, the DataFrame is like a table with rows and columns. Pandas use the </a:t>
            </a:r>
            <a:r>
              <a:rPr lang="en-US" i="1" dirty="0"/>
              <a:t>loc</a:t>
            </a:r>
            <a:r>
              <a:rPr lang="en-US" dirty="0"/>
              <a:t> attribute to return one or more specified row(s).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  <a:r>
              <a:rPr lang="en-US" dirty="0"/>
              <a:t> This example returns a Pandas </a:t>
            </a:r>
            <a:r>
              <a:rPr lang="en-US" b="1" dirty="0"/>
              <a:t>Series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1AD3F-72D4-4062-B980-9B8866DB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07" y="1651312"/>
            <a:ext cx="4367891" cy="4416021"/>
          </a:xfrm>
          <a:prstGeom prst="roundRect">
            <a:avLst>
              <a:gd name="adj" fmla="val 6190"/>
            </a:avLst>
          </a:prstGeom>
        </p:spPr>
      </p:pic>
    </p:spTree>
    <p:extLst>
      <p:ext uri="{BB962C8B-B14F-4D97-AF65-F5344CB8AC3E}">
        <p14:creationId xmlns:p14="http://schemas.microsoft.com/office/powerpoint/2010/main" val="1542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Note</a:t>
            </a:r>
            <a:r>
              <a:rPr lang="en-US" dirty="0"/>
              <a:t>: When using [ ], the result is a Pandas DataFrame.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B54AB-C5AC-4353-B244-37FEF82D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3" y="1783952"/>
            <a:ext cx="4096041" cy="4270588"/>
          </a:xfrm>
          <a:prstGeom prst="roundRect">
            <a:avLst>
              <a:gd name="adj" fmla="val 3100"/>
            </a:avLst>
          </a:prstGeom>
        </p:spPr>
      </p:pic>
    </p:spTree>
    <p:extLst>
      <p:ext uri="{BB962C8B-B14F-4D97-AF65-F5344CB8AC3E}">
        <p14:creationId xmlns:p14="http://schemas.microsoft.com/office/powerpoint/2010/main" val="16849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4988351" cy="4358084"/>
          </a:xfrm>
        </p:spPr>
        <p:txBody>
          <a:bodyPr/>
          <a:lstStyle/>
          <a:p>
            <a:pPr algn="just"/>
            <a:r>
              <a:rPr lang="en-US" sz="2000" b="1" dirty="0"/>
              <a:t>Named Indexes</a:t>
            </a:r>
          </a:p>
          <a:p>
            <a:pPr algn="just"/>
            <a:r>
              <a:rPr lang="en-US" dirty="0"/>
              <a:t>With the </a:t>
            </a:r>
            <a:r>
              <a:rPr lang="en-US" i="1" dirty="0"/>
              <a:t>index</a:t>
            </a:r>
            <a:r>
              <a:rPr lang="en-US" dirty="0"/>
              <a:t> argument, you can name your own indexes.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Example</a:t>
            </a:r>
          </a:p>
          <a:p>
            <a:pPr algn="just"/>
            <a:r>
              <a:rPr lang="en-US" b="1" dirty="0"/>
              <a:t>Add a list of names to give each row a name: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rgbClr val="D6D734"/>
                </a:solidFill>
              </a:rPr>
              <a:t>NOTE: Use the named index in the loc attribute to return the specified row(s).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90EF9-5127-49B8-A81D-1E03F30D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93" y="1539048"/>
            <a:ext cx="5477510" cy="4230156"/>
          </a:xfrm>
          <a:prstGeom prst="roundRect">
            <a:avLst>
              <a:gd name="adj" fmla="val 4410"/>
            </a:avLst>
          </a:prstGeom>
        </p:spPr>
      </p:pic>
    </p:spTree>
    <p:extLst>
      <p:ext uri="{BB962C8B-B14F-4D97-AF65-F5344CB8AC3E}">
        <p14:creationId xmlns:p14="http://schemas.microsoft.com/office/powerpoint/2010/main" val="30823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4026327" cy="4358084"/>
          </a:xfrm>
        </p:spPr>
        <p:txBody>
          <a:bodyPr/>
          <a:lstStyle/>
          <a:p>
            <a:pPr algn="just"/>
            <a:r>
              <a:rPr lang="en-US" sz="2000" b="1" dirty="0"/>
              <a:t>Load Files Into a DataFrame</a:t>
            </a:r>
          </a:p>
          <a:p>
            <a:pPr algn="just"/>
            <a:r>
              <a:rPr lang="en-US" dirty="0"/>
              <a:t>If your data sets are stored in a file, Pandas can load them into a DataFrame.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Example</a:t>
            </a:r>
          </a:p>
          <a:p>
            <a:pPr algn="just"/>
            <a:r>
              <a:rPr lang="en-US" dirty="0"/>
              <a:t>In our example we are importing BrutForce.csv. Load a comma separated file (CSV file) into a DataFrame: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7517E-C770-47F6-918D-5358E071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96" y="1659046"/>
            <a:ext cx="7078792" cy="4223280"/>
          </a:xfrm>
          <a:prstGeom prst="roundRect">
            <a:avLst>
              <a:gd name="adj" fmla="val 4837"/>
            </a:avLst>
          </a:prstGeom>
        </p:spPr>
      </p:pic>
    </p:spTree>
    <p:extLst>
      <p:ext uri="{BB962C8B-B14F-4D97-AF65-F5344CB8AC3E}">
        <p14:creationId xmlns:p14="http://schemas.microsoft.com/office/powerpoint/2010/main" val="20417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Read JSON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5723641" cy="4358084"/>
          </a:xfrm>
        </p:spPr>
        <p:txBody>
          <a:bodyPr/>
          <a:lstStyle/>
          <a:p>
            <a:pPr algn="just"/>
            <a:r>
              <a:rPr lang="en-US" dirty="0"/>
              <a:t>Big data sets are often stored, or extracted as JSON.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is plain text, but has the format of an object, and is well known in the world of programming, including Pandas.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our examples we will be using a JSON file called ‘</a:t>
            </a:r>
            <a:r>
              <a:rPr lang="en-US" dirty="0" err="1"/>
              <a:t>JSONTest.json</a:t>
            </a:r>
            <a:r>
              <a:rPr lang="en-US" dirty="0"/>
              <a:t>'.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071D0-2D42-48D8-990E-F6E77369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63" y="503683"/>
            <a:ext cx="2834886" cy="5852667"/>
          </a:xfrm>
          <a:prstGeom prst="roundRect">
            <a:avLst>
              <a:gd name="adj" fmla="val 7689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45CDA0-55F6-4810-A2C3-DBDE65E0E524}"/>
              </a:ext>
            </a:extLst>
          </p:cNvPr>
          <p:cNvSpPr txBox="1"/>
          <p:nvPr/>
        </p:nvSpPr>
        <p:spPr>
          <a:xfrm>
            <a:off x="690514" y="48492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use </a:t>
            </a:r>
            <a:r>
              <a:rPr lang="en-US" i="1" dirty="0"/>
              <a:t>to_string() </a:t>
            </a:r>
            <a:r>
              <a:rPr lang="en-US" dirty="0"/>
              <a:t>to print the entire DataFrame.</a:t>
            </a:r>
          </a:p>
        </p:txBody>
      </p:sp>
    </p:spTree>
    <p:extLst>
      <p:ext uri="{BB962C8B-B14F-4D97-AF65-F5344CB8AC3E}">
        <p14:creationId xmlns:p14="http://schemas.microsoft.com/office/powerpoint/2010/main" val="38641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5582239" cy="4358084"/>
          </a:xfrm>
        </p:spPr>
        <p:txBody>
          <a:bodyPr/>
          <a:lstStyle/>
          <a:p>
            <a:pPr algn="just"/>
            <a:r>
              <a:rPr lang="en-US" dirty="0"/>
              <a:t>JSON = Python Dictionary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JSON objects have the same format as Python dictionaries, So If your JSON code is not in a file, but in a Python Dictionary, you can load it into a DataFrame directly:</a:t>
            </a:r>
          </a:p>
        </p:txBody>
      </p:sp>
    </p:spTree>
    <p:extLst>
      <p:ext uri="{BB962C8B-B14F-4D97-AF65-F5344CB8AC3E}">
        <p14:creationId xmlns:p14="http://schemas.microsoft.com/office/powerpoint/2010/main" val="3987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- Analyzing DataFrames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5403130" cy="4358084"/>
          </a:xfrm>
        </p:spPr>
        <p:txBody>
          <a:bodyPr/>
          <a:lstStyle/>
          <a:p>
            <a:pPr algn="just"/>
            <a:r>
              <a:rPr lang="en-US" sz="2000" b="1" dirty="0"/>
              <a:t>Viewing the Data</a:t>
            </a:r>
          </a:p>
          <a:p>
            <a:pPr algn="just"/>
            <a:r>
              <a:rPr lang="en-US" dirty="0"/>
              <a:t>One of the most used method for getting a quick overview of the DataFrame, is the head() method. The head() method returns the headers and a specified number of rows, starting from the top.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 </a:t>
            </a:r>
            <a:r>
              <a:rPr lang="en-US" dirty="0"/>
              <a:t>if the number of rows is not specified, the head() method will return the top 5 rows.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also a tail() method for viewing the last rows of the DataFrame. The tail() method returns the headers and a specified number of rows, starting from the bottom.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E1647-1242-4E1C-AD0E-0CC1265B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68" y="1909117"/>
            <a:ext cx="5688892" cy="3900411"/>
          </a:xfrm>
          <a:prstGeom prst="roundRect">
            <a:avLst>
              <a:gd name="adj" fmla="val 6758"/>
            </a:avLst>
          </a:prstGeom>
        </p:spPr>
      </p:pic>
    </p:spTree>
    <p:extLst>
      <p:ext uri="{BB962C8B-B14F-4D97-AF65-F5344CB8AC3E}">
        <p14:creationId xmlns:p14="http://schemas.microsoft.com/office/powerpoint/2010/main" val="18239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What is Pandas?</a:t>
            </a:r>
          </a:p>
          <a:p>
            <a:r>
              <a:rPr lang="en-US" altLang="en-US" b="0" dirty="0"/>
              <a:t>Pandas is a Python library used for working with data sets.</a:t>
            </a:r>
          </a:p>
          <a:p>
            <a:r>
              <a:rPr lang="en-US" altLang="en-US" b="0" dirty="0"/>
              <a:t>It has functions for analyzing, cleaning, exploring, and manipulating data.</a:t>
            </a:r>
          </a:p>
          <a:p>
            <a:r>
              <a:rPr lang="en-US" altLang="en-US" b="0" dirty="0"/>
              <a:t>The name "Pandas" has a reference to both "Panel Data", and "Python Data Analysis" and was created by Wes McKinney in 2008.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A78B0-075D-4B04-B5AB-5CDC7AD4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DataFrames object has a method called </a:t>
            </a:r>
            <a:r>
              <a:rPr lang="en-US" i="1" dirty="0"/>
              <a:t>info()</a:t>
            </a:r>
            <a:r>
              <a:rPr lang="en-US" dirty="0"/>
              <a:t>, that gives you more information about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7459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Continue here https://www.w3schools.com/python/pandas/pandas_cleaning.asp</a:t>
            </a:r>
          </a:p>
        </p:txBody>
      </p:sp>
    </p:spTree>
    <p:extLst>
      <p:ext uri="{BB962C8B-B14F-4D97-AF65-F5344CB8AC3E}">
        <p14:creationId xmlns:p14="http://schemas.microsoft.com/office/powerpoint/2010/main" val="323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W3Schools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4AEC0-DF68-4ED4-8C40-FB2905C8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0AF8E-59E4-4CC7-9125-C7F15DE35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  <a:p>
            <a:r>
              <a:rPr lang="en-US" dirty="0"/>
              <a:t>Data Science: is a branch of computer science where we study how to store, use and analyze data for deriving information from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0A8687-2F62-48AA-A21E-DA76E02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Pandas?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BEC6-D14A-457F-8D50-5AFD6293C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15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C2C36-6B72-409A-A21C-BF46B0D96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Pandas gives you answers about the data. Like: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correlation between two or more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average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value?</a:t>
            </a:r>
          </a:p>
          <a:p>
            <a:r>
              <a:rPr lang="en-US" dirty="0"/>
              <a:t>Pandas are also able to delete rows that are not relevant, or contains wrong values, like empty or NULL values. This is called cleaning the data.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244721-F450-4571-8B46-FE22FC8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Pandas Do?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817C98-BEE1-48EE-8E5F-7E6F3278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3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74AB9-F4DE-40A8-869C-C738FCA966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source code for Pandas is located at this GitHub repository </a:t>
            </a:r>
            <a:r>
              <a:rPr lang="en-US" dirty="0">
                <a:hlinkClick r:id="rId2"/>
              </a:rPr>
              <a:t>https://github.com/pandas-dev/pandas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7D329B-FE82-489C-ABEF-41351E00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Pandas Codebase?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F05-F1BE-4F64-8A69-DEA6A243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2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4227-E013-4D21-A98C-26220AEB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6B2302-A74A-41A5-A491-848F0F1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into 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82863-FD12-48AF-9173-D0BDC235C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091287" cy="4358084"/>
          </a:xfrm>
        </p:spPr>
        <p:txBody>
          <a:bodyPr/>
          <a:lstStyle/>
          <a:p>
            <a:r>
              <a:rPr lang="en-US" dirty="0"/>
              <a:t>Look at the front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alias</a:t>
            </a:r>
            <a:r>
              <a:rPr lang="en-US" dirty="0"/>
              <a:t>: In Python alias are an alternate name for referring to the same thing.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Pandas package can be referred to as pd instead of pandas.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version string is stored under __version__ attribute, So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62FE8-23D9-49AE-8072-0BA9933A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59" y="1546227"/>
            <a:ext cx="4345758" cy="4432242"/>
          </a:xfrm>
          <a:prstGeom prst="roundRect">
            <a:avLst>
              <a:gd name="adj" fmla="val 3869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F012F-CCD0-492F-B01F-01F3A770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7"/>
          <a:stretch/>
        </p:blipFill>
        <p:spPr>
          <a:xfrm>
            <a:off x="761999" y="3287914"/>
            <a:ext cx="4192489" cy="380939"/>
          </a:xfrm>
          <a:prstGeom prst="round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662BE-5DB0-4B17-B2BF-02C4B07B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21"/>
          <a:stretch/>
        </p:blipFill>
        <p:spPr>
          <a:xfrm>
            <a:off x="761999" y="5233752"/>
            <a:ext cx="3759705" cy="74471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33420-F662-4A50-93DB-BADFC465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6A243-57CE-4E0A-B7C1-E7F00E7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B1D1-6735-4275-823B-0A0A5DBC4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260969" cy="4358084"/>
          </a:xfrm>
        </p:spPr>
        <p:txBody>
          <a:bodyPr/>
          <a:lstStyle/>
          <a:p>
            <a:pPr algn="just"/>
            <a:r>
              <a:rPr lang="en-US" sz="2000" b="1" dirty="0"/>
              <a:t>What is a Series?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Pandas Series is like a column in a table. It is a one-dimensional array holding data of any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5DB12-7631-43DD-A308-AA0908A1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59" y="1548185"/>
            <a:ext cx="4368421" cy="4622275"/>
          </a:xfrm>
          <a:prstGeom prst="roundRect">
            <a:avLst>
              <a:gd name="adj" fmla="val 6347"/>
            </a:avLst>
          </a:prstGeom>
        </p:spPr>
      </p:pic>
    </p:spTree>
    <p:extLst>
      <p:ext uri="{BB962C8B-B14F-4D97-AF65-F5344CB8AC3E}">
        <p14:creationId xmlns:p14="http://schemas.microsoft.com/office/powerpoint/2010/main" val="4184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647468" cy="4358084"/>
          </a:xfrm>
        </p:spPr>
        <p:txBody>
          <a:bodyPr/>
          <a:lstStyle/>
          <a:p>
            <a:r>
              <a:rPr lang="en-US" sz="2000" b="1" dirty="0"/>
              <a:t>Labels</a:t>
            </a:r>
            <a:endParaRPr lang="en-US" b="1" dirty="0"/>
          </a:p>
          <a:p>
            <a:r>
              <a:rPr lang="en-US" dirty="0"/>
              <a:t>If nothing else is specified, the values are labeled with their index number. First value has index 0, second value has index 1 etc. This label can be used to access a specified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8701-0286-41C5-A56D-46856EC2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"/>
          <a:stretch/>
        </p:blipFill>
        <p:spPr>
          <a:xfrm>
            <a:off x="7598005" y="1548281"/>
            <a:ext cx="3601037" cy="4575019"/>
          </a:xfrm>
          <a:prstGeom prst="roundRect">
            <a:avLst>
              <a:gd name="adj" fmla="val 8204"/>
            </a:avLst>
          </a:prstGeom>
        </p:spPr>
      </p:pic>
    </p:spTree>
    <p:extLst>
      <p:ext uri="{BB962C8B-B14F-4D97-AF65-F5344CB8AC3E}">
        <p14:creationId xmlns:p14="http://schemas.microsoft.com/office/powerpoint/2010/main" val="5219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119567" cy="4358084"/>
          </a:xfrm>
        </p:spPr>
        <p:txBody>
          <a:bodyPr/>
          <a:lstStyle/>
          <a:p>
            <a:r>
              <a:rPr lang="en-US" sz="2000" b="1" dirty="0"/>
              <a:t>Create Labels</a:t>
            </a:r>
            <a:endParaRPr lang="en-US" dirty="0"/>
          </a:p>
          <a:p>
            <a:r>
              <a:rPr lang="en-US" dirty="0"/>
              <a:t>With the index argument, you can name your own labels. When you have created labels, you can access an item by referring to the label.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8072D-E30A-4F9C-9C9A-2B1C34B8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30" y="1536454"/>
            <a:ext cx="4781055" cy="4492460"/>
          </a:xfrm>
          <a:prstGeom prst="roundRect">
            <a:avLst>
              <a:gd name="adj" fmla="val 4497"/>
            </a:avLst>
          </a:prstGeom>
        </p:spPr>
      </p:pic>
    </p:spTree>
    <p:extLst>
      <p:ext uri="{BB962C8B-B14F-4D97-AF65-F5344CB8AC3E}">
        <p14:creationId xmlns:p14="http://schemas.microsoft.com/office/powerpoint/2010/main" val="21839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268</TotalTime>
  <Words>956</Words>
  <Application>Microsoft Office PowerPoint</Application>
  <PresentationFormat>Widescreen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Segoe UI</vt:lpstr>
      <vt:lpstr>Wingdings</vt:lpstr>
      <vt:lpstr>2_Office Theme</vt:lpstr>
      <vt:lpstr>Pandas (Python Module)  Seyyed Ali Shohadaalhosseini</vt:lpstr>
      <vt:lpstr>Introduction</vt:lpstr>
      <vt:lpstr>Why Use Pandas?</vt:lpstr>
      <vt:lpstr>What Can Pandas Do?</vt:lpstr>
      <vt:lpstr>Where is the Pandas Codebase?</vt:lpstr>
      <vt:lpstr>Let’s get into coding</vt:lpstr>
      <vt:lpstr>Pandas Series</vt:lpstr>
      <vt:lpstr>Pandas Series</vt:lpstr>
      <vt:lpstr>Pandas Series</vt:lpstr>
      <vt:lpstr>Pandas Series</vt:lpstr>
      <vt:lpstr>Pandas Series</vt:lpstr>
      <vt:lpstr>Pandas Series</vt:lpstr>
      <vt:lpstr>Pandas DataFrames</vt:lpstr>
      <vt:lpstr>Pandas DataFrames</vt:lpstr>
      <vt:lpstr>Pandas DataFrames</vt:lpstr>
      <vt:lpstr>Pandas DataFrames</vt:lpstr>
      <vt:lpstr>Pandas Read JSON</vt:lpstr>
      <vt:lpstr>JSON</vt:lpstr>
      <vt:lpstr>Pandas - Analyzing DataFrames</vt:lpstr>
      <vt:lpstr>Info About the Data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(Python Module)  Seyyed Ali Shohadaalhosseini</dc:title>
  <dc:subject/>
  <dc:creator>ALI SHOHADAEE</dc:creator>
  <cp:keywords/>
  <dc:description/>
  <cp:lastModifiedBy>ALI SHOHADAEE</cp:lastModifiedBy>
  <cp:revision>24</cp:revision>
  <dcterms:created xsi:type="dcterms:W3CDTF">2021-12-05T19:18:18Z</dcterms:created>
  <dcterms:modified xsi:type="dcterms:W3CDTF">2021-12-12T09:18:25Z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