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7" r:id="rId4"/>
  </p:sldMasterIdLst>
  <p:notesMasterIdLst>
    <p:notesMasterId r:id="rId44"/>
  </p:notesMasterIdLst>
  <p:handoutMasterIdLst>
    <p:handoutMasterId r:id="rId45"/>
  </p:handoutMasterIdLst>
  <p:sldIdLst>
    <p:sldId id="1865" r:id="rId5"/>
    <p:sldId id="1866" r:id="rId6"/>
    <p:sldId id="1877" r:id="rId7"/>
    <p:sldId id="1878" r:id="rId8"/>
    <p:sldId id="1879" r:id="rId9"/>
    <p:sldId id="1882" r:id="rId10"/>
    <p:sldId id="1883" r:id="rId11"/>
    <p:sldId id="1884" r:id="rId12"/>
    <p:sldId id="1885" r:id="rId13"/>
    <p:sldId id="1886" r:id="rId14"/>
    <p:sldId id="1887" r:id="rId15"/>
    <p:sldId id="1888" r:id="rId16"/>
    <p:sldId id="1892" r:id="rId17"/>
    <p:sldId id="1889" r:id="rId18"/>
    <p:sldId id="1893" r:id="rId19"/>
    <p:sldId id="1890" r:id="rId20"/>
    <p:sldId id="1894" r:id="rId21"/>
    <p:sldId id="1891" r:id="rId22"/>
    <p:sldId id="1895" r:id="rId23"/>
    <p:sldId id="1896" r:id="rId24"/>
    <p:sldId id="1899" r:id="rId25"/>
    <p:sldId id="1898" r:id="rId26"/>
    <p:sldId id="1900" r:id="rId27"/>
    <p:sldId id="1901" r:id="rId28"/>
    <p:sldId id="1903" r:id="rId29"/>
    <p:sldId id="1904" r:id="rId30"/>
    <p:sldId id="1905" r:id="rId31"/>
    <p:sldId id="1906" r:id="rId32"/>
    <p:sldId id="1907" r:id="rId33"/>
    <p:sldId id="1908" r:id="rId34"/>
    <p:sldId id="1909" r:id="rId35"/>
    <p:sldId id="1910" r:id="rId36"/>
    <p:sldId id="1911" r:id="rId37"/>
    <p:sldId id="1912" r:id="rId38"/>
    <p:sldId id="1913" r:id="rId39"/>
    <p:sldId id="1914" r:id="rId40"/>
    <p:sldId id="1897" r:id="rId41"/>
    <p:sldId id="1902" r:id="rId42"/>
    <p:sldId id="1876" r:id="rId43"/>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521415D9-36F7-43E2-AB2F-B90AF26B5E84}">
      <p14:sectionLst xmlns:p14="http://schemas.microsoft.com/office/powerpoint/2010/main">
        <p14:section name="Set 1" id="{1CA46CF7-019E-4A07-AEE4-E178E9B912FC}">
          <p14:sldIdLst>
            <p14:sldId id="1865"/>
            <p14:sldId id="1866"/>
            <p14:sldId id="1877"/>
            <p14:sldId id="1878"/>
            <p14:sldId id="1879"/>
            <p14:sldId id="1882"/>
            <p14:sldId id="1883"/>
            <p14:sldId id="1884"/>
            <p14:sldId id="1885"/>
            <p14:sldId id="1886"/>
            <p14:sldId id="1887"/>
            <p14:sldId id="1888"/>
            <p14:sldId id="1892"/>
            <p14:sldId id="1889"/>
            <p14:sldId id="1893"/>
            <p14:sldId id="1890"/>
            <p14:sldId id="1894"/>
            <p14:sldId id="1891"/>
            <p14:sldId id="1895"/>
            <p14:sldId id="1896"/>
            <p14:sldId id="1899"/>
            <p14:sldId id="1898"/>
            <p14:sldId id="1900"/>
            <p14:sldId id="1901"/>
            <p14:sldId id="1903"/>
            <p14:sldId id="1904"/>
            <p14:sldId id="1905"/>
            <p14:sldId id="1906"/>
            <p14:sldId id="1907"/>
            <p14:sldId id="1908"/>
            <p14:sldId id="1909"/>
            <p14:sldId id="1910"/>
            <p14:sldId id="1911"/>
            <p14:sldId id="1912"/>
            <p14:sldId id="1913"/>
            <p14:sldId id="1914"/>
            <p14:sldId id="1897"/>
            <p14:sldId id="1902"/>
            <p14:sldId id="1876"/>
          </p14:sldIdLst>
        </p14:section>
      </p14:sectionLst>
    </p:ext>
    <p:ext uri="{EFAFB233-063F-42B5-8137-9DF3F51BA10A}">
      <p15:sldGuideLst xmlns:p15="http://schemas.microsoft.com/office/powerpoint/2012/main">
        <p15:guide id="1" orient="horz" pos="2184" userDrawn="1">
          <p15:clr>
            <a:srgbClr val="A4A3A4"/>
          </p15:clr>
        </p15:guide>
        <p15:guide id="2" pos="552" userDrawn="1">
          <p15:clr>
            <a:srgbClr val="A4A3A4"/>
          </p15:clr>
        </p15:guide>
        <p15:guide id="3" pos="7200" userDrawn="1">
          <p15:clr>
            <a:srgbClr val="A4A3A4"/>
          </p15:clr>
        </p15:guide>
        <p15:guide id="4" pos="436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2E58"/>
    <a:srgbClr val="D6D734"/>
    <a:srgbClr val="FF2625"/>
    <a:srgbClr val="007788"/>
    <a:srgbClr val="297C2A"/>
    <a:srgbClr val="FE4387"/>
    <a:srgbClr val="F69000"/>
    <a:srgbClr val="01C2D1"/>
    <a:srgbClr val="005C68"/>
    <a:srgbClr val="6B29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4641" autoAdjust="0"/>
  </p:normalViewPr>
  <p:slideViewPr>
    <p:cSldViewPr snapToGrid="0">
      <p:cViewPr varScale="1">
        <p:scale>
          <a:sx n="81" d="100"/>
          <a:sy n="81" d="100"/>
        </p:scale>
        <p:origin x="514" y="67"/>
      </p:cViewPr>
      <p:guideLst>
        <p:guide orient="horz" pos="2184"/>
        <p:guide pos="552"/>
        <p:guide pos="7200"/>
        <p:guide pos="4368"/>
      </p:guideLst>
    </p:cSldViewPr>
  </p:slideViewPr>
  <p:outlineViewPr>
    <p:cViewPr>
      <p:scale>
        <a:sx n="33" d="100"/>
        <a:sy n="33" d="100"/>
      </p:scale>
      <p:origin x="0" y="-2448"/>
    </p:cViewPr>
  </p:outlineViewPr>
  <p:notesTextViewPr>
    <p:cViewPr>
      <p:scale>
        <a:sx n="1" d="1"/>
        <a:sy n="1" d="1"/>
      </p:scale>
      <p:origin x="0" y="0"/>
    </p:cViewPr>
  </p:notesTextViewPr>
  <p:sorterViewPr>
    <p:cViewPr>
      <p:scale>
        <a:sx n="60" d="100"/>
        <a:sy n="60" d="100"/>
      </p:scale>
      <p:origin x="0" y="0"/>
    </p:cViewPr>
  </p:sorterViewPr>
  <p:notesViewPr>
    <p:cSldViewPr snapToGrid="0">
      <p:cViewPr varScale="1">
        <p:scale>
          <a:sx n="48" d="100"/>
          <a:sy n="48" d="100"/>
        </p:scale>
        <p:origin x="2684" y="3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0E63EFB-A45E-45D2-917C-2262C9B2BC0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77B3576-EAA7-4886-8787-F094B8D8EE2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8E40A2C-D4F8-447C-8646-65B623846323}" type="datetimeFigureOut">
              <a:rPr lang="en-US" smtClean="0"/>
              <a:t>12/13/2021</a:t>
            </a:fld>
            <a:endParaRPr lang="en-US" dirty="0"/>
          </a:p>
        </p:txBody>
      </p:sp>
      <p:sp>
        <p:nvSpPr>
          <p:cNvPr id="4" name="Footer Placeholder 3">
            <a:extLst>
              <a:ext uri="{FF2B5EF4-FFF2-40B4-BE49-F238E27FC236}">
                <a16:creationId xmlns:a16="http://schemas.microsoft.com/office/drawing/2014/main" id="{92269D18-8FB0-418D-B70C-328BCC81257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DE3EAB1-782C-4544-A059-833371A45B2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0CE8B11-E9E4-46BC-B69D-DFCBD15173AE}" type="slidenum">
              <a:rPr lang="en-US" smtClean="0"/>
              <a:t>‹#›</a:t>
            </a:fld>
            <a:endParaRPr lang="en-US" dirty="0"/>
          </a:p>
        </p:txBody>
      </p:sp>
    </p:spTree>
    <p:extLst>
      <p:ext uri="{BB962C8B-B14F-4D97-AF65-F5344CB8AC3E}">
        <p14:creationId xmlns:p14="http://schemas.microsoft.com/office/powerpoint/2010/main" val="32038142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9F622F8-1824-4338-8C3C-5529D3BDEF4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dirty="0"/>
          </a:p>
        </p:txBody>
      </p:sp>
      <p:sp>
        <p:nvSpPr>
          <p:cNvPr id="30723" name="Rectangle 3">
            <a:extLst>
              <a:ext uri="{FF2B5EF4-FFF2-40B4-BE49-F238E27FC236}">
                <a16:creationId xmlns:a16="http://schemas.microsoft.com/office/drawing/2014/main" id="{618DDD53-BB38-4118-BC75-9CE27D49C55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dirty="0"/>
          </a:p>
        </p:txBody>
      </p:sp>
      <p:sp>
        <p:nvSpPr>
          <p:cNvPr id="14340" name="Rectangle 4">
            <a:extLst>
              <a:ext uri="{FF2B5EF4-FFF2-40B4-BE49-F238E27FC236}">
                <a16:creationId xmlns:a16="http://schemas.microsoft.com/office/drawing/2014/main" id="{6C03B6F7-B1AE-4118-ABA2-FFEC9B8F0E9C}"/>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a:extLst>
              <a:ext uri="{FF2B5EF4-FFF2-40B4-BE49-F238E27FC236}">
                <a16:creationId xmlns:a16="http://schemas.microsoft.com/office/drawing/2014/main" id="{646F5356-BDE8-43C1-9587-85323D02B19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a:extLst>
              <a:ext uri="{FF2B5EF4-FFF2-40B4-BE49-F238E27FC236}">
                <a16:creationId xmlns:a16="http://schemas.microsoft.com/office/drawing/2014/main" id="{89912C35-11A9-4DA7-8476-F1823F658CA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dirty="0"/>
          </a:p>
        </p:txBody>
      </p:sp>
      <p:sp>
        <p:nvSpPr>
          <p:cNvPr id="30727" name="Rectangle 7">
            <a:extLst>
              <a:ext uri="{FF2B5EF4-FFF2-40B4-BE49-F238E27FC236}">
                <a16:creationId xmlns:a16="http://schemas.microsoft.com/office/drawing/2014/main" id="{7180ED79-CEC3-4FB9-B511-8597B20A0C1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DEB7EE2-04A2-4FB2-9625-C9C73AC4D32F}" type="slidenum">
              <a:rPr lang="en-US" altLang="en-US"/>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FA4671F7-4D2C-4B1E-AED7-24676BE8B4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7842D7-C728-4EBD-982B-B8BE79E4DBBE}" type="slidenum">
              <a:rPr lang="en-US" altLang="en-US"/>
              <a:pPr eaLnBrk="1" hangingPunct="1"/>
              <a:t>1</a:t>
            </a:fld>
            <a:endParaRPr lang="en-US" altLang="en-US" dirty="0"/>
          </a:p>
        </p:txBody>
      </p:sp>
      <p:sp>
        <p:nvSpPr>
          <p:cNvPr id="15363" name="Rectangle 2">
            <a:extLst>
              <a:ext uri="{FF2B5EF4-FFF2-40B4-BE49-F238E27FC236}">
                <a16:creationId xmlns:a16="http://schemas.microsoft.com/office/drawing/2014/main" id="{D8E83BD0-7AE4-4323-9047-FC368929C520}"/>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FDECF5EC-C5EC-4723-8F4F-A75A20018F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31933504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p:bg>
      <p:bgPr>
        <a:solidFill>
          <a:schemeClr val="accent1"/>
        </a:solidFill>
        <a:effectLst/>
      </p:bgPr>
    </p:bg>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CFA415FA-D077-4CB7-8CBC-8F39C7C51748}"/>
              </a:ext>
            </a:extLst>
          </p:cNvPr>
          <p:cNvSpPr>
            <a:spLocks noGrp="1"/>
          </p:cNvSpPr>
          <p:nvPr>
            <p:ph type="title" hasCustomPrompt="1"/>
          </p:nvPr>
        </p:nvSpPr>
        <p:spPr>
          <a:xfrm>
            <a:off x="3840480" y="2770632"/>
            <a:ext cx="7443216" cy="1325563"/>
          </a:xfrm>
        </p:spPr>
        <p:txBody>
          <a:bodyPr anchor="ctr">
            <a:normAutofit/>
          </a:bodyPr>
          <a:lstStyle>
            <a:lvl1pPr algn="ctr">
              <a:defRPr sz="4800" b="1"/>
            </a:lvl1pPr>
          </a:lstStyle>
          <a:p>
            <a:r>
              <a:rPr lang="en-US" dirty="0"/>
              <a:t>Click to add title</a:t>
            </a:r>
          </a:p>
        </p:txBody>
      </p:sp>
      <p:pic>
        <p:nvPicPr>
          <p:cNvPr id="2" name="Graphic 1">
            <a:extLst>
              <a:ext uri="{FF2B5EF4-FFF2-40B4-BE49-F238E27FC236}">
                <a16:creationId xmlns:a16="http://schemas.microsoft.com/office/drawing/2014/main" id="{4484D66F-7657-44F5-BAE9-F676B76CBA7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H="1">
            <a:off x="0" y="0"/>
            <a:ext cx="3800475" cy="6858000"/>
          </a:xfrm>
          <a:prstGeom prst="rect">
            <a:avLst/>
          </a:prstGeom>
        </p:spPr>
      </p:pic>
      <p:sp>
        <p:nvSpPr>
          <p:cNvPr id="4" name="Slide Number Placeholder 5">
            <a:extLst>
              <a:ext uri="{FF2B5EF4-FFF2-40B4-BE49-F238E27FC236}">
                <a16:creationId xmlns:a16="http://schemas.microsoft.com/office/drawing/2014/main" id="{FCB371EA-B07E-43C4-894C-3BE5A19BEA6C}"/>
              </a:ext>
            </a:extLst>
          </p:cNvPr>
          <p:cNvSpPr>
            <a:spLocks noGrp="1"/>
          </p:cNvSpPr>
          <p:nvPr>
            <p:ph type="sldNum" sz="quarter" idx="4"/>
          </p:nvPr>
        </p:nvSpPr>
        <p:spPr>
          <a:xfrm>
            <a:off x="9133114"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8402A1B0-4691-41D9-84E0-69D594EAA3FE}" type="slidenum">
              <a:rPr lang="en-US" altLang="en-US" smtClean="0"/>
              <a:pPr/>
              <a:t>‹#›</a:t>
            </a:fld>
            <a:endParaRPr lang="en-US" altLang="en-US" dirty="0"/>
          </a:p>
        </p:txBody>
      </p:sp>
    </p:spTree>
    <p:extLst>
      <p:ext uri="{BB962C8B-B14F-4D97-AF65-F5344CB8AC3E}">
        <p14:creationId xmlns:p14="http://schemas.microsoft.com/office/powerpoint/2010/main" val="2950308505"/>
      </p:ext>
    </p:extLst>
  </p:cSld>
  <p:clrMapOvr>
    <a:masterClrMapping/>
  </p:clrMapOvr>
  <p:extLst>
    <p:ext uri="{DCECCB84-F9BA-43D5-87BE-67443E8EF086}">
      <p15:sldGuideLst xmlns:p15="http://schemas.microsoft.com/office/powerpoint/2012/main">
        <p15:guide id="1" pos="28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fetti Content Blue">
    <p:bg>
      <p:bgPr>
        <a:solidFill>
          <a:schemeClr val="accent2"/>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75104"/>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n-lt"/>
                <a:ea typeface="+mn-ea"/>
                <a:cs typeface="Segoe UI" pitchFamily="34" charset="0"/>
              </a:defRPr>
            </a:lvl1pPr>
          </a:lstStyle>
          <a:p>
            <a:r>
              <a:rPr lang="en-US" dirty="0"/>
              <a:t>Section title with border</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pic>
        <p:nvPicPr>
          <p:cNvPr id="3" name="Graphic 2">
            <a:extLst>
              <a:ext uri="{FF2B5EF4-FFF2-40B4-BE49-F238E27FC236}">
                <a16:creationId xmlns:a16="http://schemas.microsoft.com/office/drawing/2014/main" id="{B4FBE5B2-2D6A-4DC6-9944-CF3D7EC50A4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131248"/>
            <a:ext cx="12192000" cy="428625"/>
          </a:xfrm>
          <a:prstGeom prst="rect">
            <a:avLst/>
          </a:prstGeom>
        </p:spPr>
      </p:pic>
      <p:pic>
        <p:nvPicPr>
          <p:cNvPr id="8" name="Graphic 7">
            <a:extLst>
              <a:ext uri="{FF2B5EF4-FFF2-40B4-BE49-F238E27FC236}">
                <a16:creationId xmlns:a16="http://schemas.microsoft.com/office/drawing/2014/main" id="{B9407BD0-C2EE-44A7-8749-433953FD1FD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6340659"/>
            <a:ext cx="12192000" cy="428625"/>
          </a:xfrm>
          <a:prstGeom prst="rect">
            <a:avLst/>
          </a:prstGeom>
        </p:spPr>
      </p:pic>
      <p:sp>
        <p:nvSpPr>
          <p:cNvPr id="7" name="Slide Number Placeholder 5">
            <a:extLst>
              <a:ext uri="{FF2B5EF4-FFF2-40B4-BE49-F238E27FC236}">
                <a16:creationId xmlns:a16="http://schemas.microsoft.com/office/drawing/2014/main" id="{022192CD-66E3-47DD-9016-58215C0B9BCF}"/>
              </a:ext>
            </a:extLst>
          </p:cNvPr>
          <p:cNvSpPr>
            <a:spLocks noGrp="1"/>
          </p:cNvSpPr>
          <p:nvPr>
            <p:ph type="sldNum" sz="quarter" idx="4"/>
          </p:nvPr>
        </p:nvSpPr>
        <p:spPr>
          <a:xfrm>
            <a:off x="9133114"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8402A1B0-4691-41D9-84E0-69D594EAA3FE}" type="slidenum">
              <a:rPr lang="en-US" altLang="en-US" smtClean="0"/>
              <a:pPr/>
              <a:t>‹#›</a:t>
            </a:fld>
            <a:endParaRPr lang="en-US" altLang="en-US" dirty="0"/>
          </a:p>
        </p:txBody>
      </p:sp>
    </p:spTree>
    <p:extLst>
      <p:ext uri="{BB962C8B-B14F-4D97-AF65-F5344CB8AC3E}">
        <p14:creationId xmlns:p14="http://schemas.microsoft.com/office/powerpoint/2010/main" val="3701056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4" userDrawn="1">
          <p15:clr>
            <a:srgbClr val="FBAE40"/>
          </p15:clr>
        </p15:guide>
        <p15:guide id="2" pos="6127">
          <p15:clr>
            <a:srgbClr val="5ACBF0"/>
          </p15:clr>
        </p15:guide>
        <p15:guide id="3" orient="horz" pos="216" userDrawn="1">
          <p15:clr>
            <a:srgbClr val="5ACBF0"/>
          </p15:clr>
        </p15:guide>
        <p15:guide id="4" orient="horz" pos="4128" userDrawn="1">
          <p15:clr>
            <a:srgbClr val="5ACBF0"/>
          </p15:clr>
        </p15:guide>
        <p15:guide id="5" orient="horz" pos="3936"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onfetti Content Blue">
    <p:bg>
      <p:bgPr>
        <a:solidFill>
          <a:schemeClr val="accent2"/>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B4FBE5B2-2D6A-4DC6-9944-CF3D7EC50A4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131248"/>
            <a:ext cx="12192000" cy="428625"/>
          </a:xfrm>
          <a:prstGeom prst="rect">
            <a:avLst/>
          </a:prstGeom>
        </p:spPr>
      </p:pic>
      <p:pic>
        <p:nvPicPr>
          <p:cNvPr id="8" name="Graphic 7">
            <a:extLst>
              <a:ext uri="{FF2B5EF4-FFF2-40B4-BE49-F238E27FC236}">
                <a16:creationId xmlns:a16="http://schemas.microsoft.com/office/drawing/2014/main" id="{B9407BD0-C2EE-44A7-8749-433953FD1FD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6340659"/>
            <a:ext cx="12192000" cy="428625"/>
          </a:xfrm>
          <a:prstGeom prst="rect">
            <a:avLst/>
          </a:prstGeom>
        </p:spPr>
      </p:pic>
      <p:sp>
        <p:nvSpPr>
          <p:cNvPr id="7" name="Slide Number Placeholder 5">
            <a:extLst>
              <a:ext uri="{FF2B5EF4-FFF2-40B4-BE49-F238E27FC236}">
                <a16:creationId xmlns:a16="http://schemas.microsoft.com/office/drawing/2014/main" id="{022192CD-66E3-47DD-9016-58215C0B9BCF}"/>
              </a:ext>
            </a:extLst>
          </p:cNvPr>
          <p:cNvSpPr>
            <a:spLocks noGrp="1"/>
          </p:cNvSpPr>
          <p:nvPr>
            <p:ph type="sldNum" sz="quarter" idx="4"/>
          </p:nvPr>
        </p:nvSpPr>
        <p:spPr>
          <a:xfrm>
            <a:off x="9133114"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8402A1B0-4691-41D9-84E0-69D594EAA3FE}" type="slidenum">
              <a:rPr lang="en-US" altLang="en-US" smtClean="0"/>
              <a:pPr/>
              <a:t>‹#›</a:t>
            </a:fld>
            <a:endParaRPr lang="en-US" altLang="en-US" dirty="0"/>
          </a:p>
        </p:txBody>
      </p:sp>
      <p:sp>
        <p:nvSpPr>
          <p:cNvPr id="9" name="Title 1">
            <a:extLst>
              <a:ext uri="{FF2B5EF4-FFF2-40B4-BE49-F238E27FC236}">
                <a16:creationId xmlns:a16="http://schemas.microsoft.com/office/drawing/2014/main" id="{05D03738-2685-44F5-935B-A9BDD57EEAFD}"/>
              </a:ext>
            </a:extLst>
          </p:cNvPr>
          <p:cNvSpPr>
            <a:spLocks noGrp="1"/>
          </p:cNvSpPr>
          <p:nvPr>
            <p:ph type="title"/>
          </p:nvPr>
        </p:nvSpPr>
        <p:spPr>
          <a:xfrm>
            <a:off x="761999" y="715964"/>
            <a:ext cx="10667999" cy="646332"/>
          </a:xfrm>
        </p:spPr>
        <p:txBody>
          <a:bodyPr vert="horz" lIns="0" tIns="45720" rIns="91440" bIns="45720" rtlCol="0">
            <a:normAutofit/>
          </a:bodyPr>
          <a:lstStyle>
            <a:lvl1pPr>
              <a:defRPr lang="en-US" sz="4000" dirty="0">
                <a:solidFill>
                  <a:schemeClr val="accent3"/>
                </a:solidFill>
                <a:latin typeface="+mj-lt"/>
                <a:ea typeface="+mn-ea"/>
                <a:cs typeface="+mn-cs"/>
              </a:defRPr>
            </a:lvl1pPr>
          </a:lstStyle>
          <a:p>
            <a:pPr marL="0" lvl="0" indent="0">
              <a:spcBef>
                <a:spcPts val="1000"/>
              </a:spcBef>
              <a:buFont typeface="Arial" panose="020B0604020202020204" pitchFamily="34" charset="0"/>
            </a:pPr>
            <a:r>
              <a:rPr lang="en-US" dirty="0"/>
              <a:t>Click to edit Master title style</a:t>
            </a:r>
          </a:p>
        </p:txBody>
      </p:sp>
      <p:sp>
        <p:nvSpPr>
          <p:cNvPr id="10" name="Text Placeholder 4">
            <a:extLst>
              <a:ext uri="{FF2B5EF4-FFF2-40B4-BE49-F238E27FC236}">
                <a16:creationId xmlns:a16="http://schemas.microsoft.com/office/drawing/2014/main" id="{1F0F0863-97E9-4C0C-B7C9-1F98A16844DD}"/>
              </a:ext>
            </a:extLst>
          </p:cNvPr>
          <p:cNvSpPr>
            <a:spLocks noGrp="1"/>
          </p:cNvSpPr>
          <p:nvPr>
            <p:ph type="body" sz="quarter" idx="13" hasCustomPrompt="1"/>
          </p:nvPr>
        </p:nvSpPr>
        <p:spPr>
          <a:xfrm>
            <a:off x="762000" y="1783952"/>
            <a:ext cx="10668000" cy="4358084"/>
          </a:xfrm>
          <a:prstGeom prst="rect">
            <a:avLst/>
          </a:prstGeom>
          <a:noFill/>
        </p:spPr>
        <p:txBody>
          <a:bodyPr wrap="square" lIns="0" tIns="0" rIns="0" bIns="0">
            <a:noAutofit/>
          </a:bodyPr>
          <a:lstStyle>
            <a:lvl1pPr marL="0" indent="0" algn="l">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spTree>
    <p:extLst>
      <p:ext uri="{BB962C8B-B14F-4D97-AF65-F5344CB8AC3E}">
        <p14:creationId xmlns:p14="http://schemas.microsoft.com/office/powerpoint/2010/main" val="2049015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4">
          <p15:clr>
            <a:srgbClr val="FBAE40"/>
          </p15:clr>
        </p15:guide>
        <p15:guide id="2" pos="6127">
          <p15:clr>
            <a:srgbClr val="5ACBF0"/>
          </p15:clr>
        </p15:guide>
        <p15:guide id="3" orient="horz" pos="216">
          <p15:clr>
            <a:srgbClr val="5ACBF0"/>
          </p15:clr>
        </p15:guide>
        <p15:guide id="4" orient="horz" pos="4128">
          <p15:clr>
            <a:srgbClr val="5ACBF0"/>
          </p15:clr>
        </p15:guide>
        <p15:guide id="5" orient="horz" pos="3936">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ottom Pattern Black">
    <p:bg>
      <p:bgPr>
        <a:solidFill>
          <a:schemeClr val="accent1"/>
        </a:solidFill>
        <a:effectLst/>
      </p:bgPr>
    </p:bg>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1EEF53A4-35A6-4E43-B220-67DA381C5910}"/>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sp>
        <p:nvSpPr>
          <p:cNvPr id="5" name="Title 1">
            <a:extLst>
              <a:ext uri="{FF2B5EF4-FFF2-40B4-BE49-F238E27FC236}">
                <a16:creationId xmlns:a16="http://schemas.microsoft.com/office/drawing/2014/main" id="{07724906-4405-47F4-B533-7291B003B0A2}"/>
              </a:ext>
            </a:extLst>
          </p:cNvPr>
          <p:cNvSpPr>
            <a:spLocks noGrp="1"/>
          </p:cNvSpPr>
          <p:nvPr>
            <p:ph type="title" hasCustomPrompt="1"/>
          </p:nvPr>
        </p:nvSpPr>
        <p:spPr>
          <a:xfrm>
            <a:off x="1525301" y="1975104"/>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n-lt"/>
                <a:ea typeface="+mn-ea"/>
                <a:cs typeface="Segoe UI" pitchFamily="34" charset="0"/>
              </a:defRPr>
            </a:lvl1pPr>
          </a:lstStyle>
          <a:p>
            <a:r>
              <a:rPr lang="en-US" dirty="0"/>
              <a:t>Insert Text Here</a:t>
            </a:r>
          </a:p>
        </p:txBody>
      </p:sp>
      <p:pic>
        <p:nvPicPr>
          <p:cNvPr id="6" name="Graphic 5" hidden="1">
            <a:extLst>
              <a:ext uri="{FF2B5EF4-FFF2-40B4-BE49-F238E27FC236}">
                <a16:creationId xmlns:a16="http://schemas.microsoft.com/office/drawing/2014/main" id="{1979441F-BDF5-41C8-933A-7E284F67033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5852905"/>
            <a:ext cx="12192000" cy="857250"/>
          </a:xfrm>
          <a:prstGeom prst="rect">
            <a:avLst/>
          </a:prstGeom>
        </p:spPr>
      </p:pic>
      <p:pic>
        <p:nvPicPr>
          <p:cNvPr id="2" name="Graphic 1">
            <a:extLst>
              <a:ext uri="{FF2B5EF4-FFF2-40B4-BE49-F238E27FC236}">
                <a16:creationId xmlns:a16="http://schemas.microsoft.com/office/drawing/2014/main" id="{E4C7544D-BD57-4504-AC5A-951E353C248D}"/>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5833855"/>
            <a:ext cx="12192000" cy="876300"/>
          </a:xfrm>
          <a:prstGeom prst="rect">
            <a:avLst/>
          </a:prstGeom>
        </p:spPr>
      </p:pic>
      <p:sp>
        <p:nvSpPr>
          <p:cNvPr id="7" name="Slide Number Placeholder 5">
            <a:extLst>
              <a:ext uri="{FF2B5EF4-FFF2-40B4-BE49-F238E27FC236}">
                <a16:creationId xmlns:a16="http://schemas.microsoft.com/office/drawing/2014/main" id="{697A4ABA-A1C2-4F81-9306-A630C4CFAFC1}"/>
              </a:ext>
            </a:extLst>
          </p:cNvPr>
          <p:cNvSpPr>
            <a:spLocks noGrp="1"/>
          </p:cNvSpPr>
          <p:nvPr>
            <p:ph type="sldNum" sz="quarter" idx="4"/>
          </p:nvPr>
        </p:nvSpPr>
        <p:spPr>
          <a:xfrm>
            <a:off x="9133114"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8402A1B0-4691-41D9-84E0-69D594EAA3FE}" type="slidenum">
              <a:rPr lang="en-US" altLang="en-US" smtClean="0"/>
              <a:pPr/>
              <a:t>‹#›</a:t>
            </a:fld>
            <a:endParaRPr lang="en-US" altLang="en-US" dirty="0"/>
          </a:p>
        </p:txBody>
      </p:sp>
    </p:spTree>
    <p:extLst>
      <p:ext uri="{BB962C8B-B14F-4D97-AF65-F5344CB8AC3E}">
        <p14:creationId xmlns:p14="http://schemas.microsoft.com/office/powerpoint/2010/main" val="2418781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Bottom Pattern Black">
    <p:bg>
      <p:bgPr>
        <a:solidFill>
          <a:schemeClr val="accent1"/>
        </a:solidFill>
        <a:effectLst/>
      </p:bgPr>
    </p:bg>
    <p:spTree>
      <p:nvGrpSpPr>
        <p:cNvPr id="1" name=""/>
        <p:cNvGrpSpPr/>
        <p:nvPr/>
      </p:nvGrpSpPr>
      <p:grpSpPr>
        <a:xfrm>
          <a:off x="0" y="0"/>
          <a:ext cx="0" cy="0"/>
          <a:chOff x="0" y="0"/>
          <a:chExt cx="0" cy="0"/>
        </a:xfrm>
      </p:grpSpPr>
      <p:pic>
        <p:nvPicPr>
          <p:cNvPr id="6" name="Graphic 5" hidden="1">
            <a:extLst>
              <a:ext uri="{FF2B5EF4-FFF2-40B4-BE49-F238E27FC236}">
                <a16:creationId xmlns:a16="http://schemas.microsoft.com/office/drawing/2014/main" id="{1979441F-BDF5-41C8-933A-7E284F67033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5852905"/>
            <a:ext cx="12192000" cy="857250"/>
          </a:xfrm>
          <a:prstGeom prst="rect">
            <a:avLst/>
          </a:prstGeom>
        </p:spPr>
      </p:pic>
      <p:pic>
        <p:nvPicPr>
          <p:cNvPr id="2" name="Graphic 1">
            <a:extLst>
              <a:ext uri="{FF2B5EF4-FFF2-40B4-BE49-F238E27FC236}">
                <a16:creationId xmlns:a16="http://schemas.microsoft.com/office/drawing/2014/main" id="{E4C7544D-BD57-4504-AC5A-951E353C248D}"/>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5833855"/>
            <a:ext cx="12192000" cy="876300"/>
          </a:xfrm>
          <a:prstGeom prst="rect">
            <a:avLst/>
          </a:prstGeom>
        </p:spPr>
      </p:pic>
      <p:sp>
        <p:nvSpPr>
          <p:cNvPr id="7" name="Slide Number Placeholder 5">
            <a:extLst>
              <a:ext uri="{FF2B5EF4-FFF2-40B4-BE49-F238E27FC236}">
                <a16:creationId xmlns:a16="http://schemas.microsoft.com/office/drawing/2014/main" id="{697A4ABA-A1C2-4F81-9306-A630C4CFAFC1}"/>
              </a:ext>
            </a:extLst>
          </p:cNvPr>
          <p:cNvSpPr>
            <a:spLocks noGrp="1"/>
          </p:cNvSpPr>
          <p:nvPr>
            <p:ph type="sldNum" sz="quarter" idx="4"/>
          </p:nvPr>
        </p:nvSpPr>
        <p:spPr>
          <a:xfrm>
            <a:off x="9133114"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8402A1B0-4691-41D9-84E0-69D594EAA3FE}" type="slidenum">
              <a:rPr lang="en-US" altLang="en-US" smtClean="0"/>
              <a:pPr/>
              <a:t>‹#›</a:t>
            </a:fld>
            <a:endParaRPr lang="en-US" altLang="en-US" dirty="0"/>
          </a:p>
        </p:txBody>
      </p:sp>
      <p:sp>
        <p:nvSpPr>
          <p:cNvPr id="8" name="Title 1">
            <a:extLst>
              <a:ext uri="{FF2B5EF4-FFF2-40B4-BE49-F238E27FC236}">
                <a16:creationId xmlns:a16="http://schemas.microsoft.com/office/drawing/2014/main" id="{DDC31FCA-D0E3-4779-91C1-D14C2D99DB79}"/>
              </a:ext>
            </a:extLst>
          </p:cNvPr>
          <p:cNvSpPr>
            <a:spLocks noGrp="1"/>
          </p:cNvSpPr>
          <p:nvPr>
            <p:ph type="title"/>
          </p:nvPr>
        </p:nvSpPr>
        <p:spPr>
          <a:xfrm>
            <a:off x="761999" y="715964"/>
            <a:ext cx="10667999" cy="646332"/>
          </a:xfrm>
        </p:spPr>
        <p:txBody>
          <a:bodyPr vert="horz" lIns="0" tIns="45720" rIns="91440" bIns="45720" rtlCol="0">
            <a:normAutofit/>
          </a:bodyPr>
          <a:lstStyle>
            <a:lvl1pPr>
              <a:defRPr lang="en-US" sz="4000" dirty="0">
                <a:solidFill>
                  <a:schemeClr val="accent3"/>
                </a:solidFill>
                <a:latin typeface="+mj-lt"/>
                <a:ea typeface="+mn-ea"/>
                <a:cs typeface="+mn-cs"/>
              </a:defRPr>
            </a:lvl1pPr>
          </a:lstStyle>
          <a:p>
            <a:pPr marL="0" lvl="0" indent="0">
              <a:spcBef>
                <a:spcPts val="1000"/>
              </a:spcBef>
              <a:buFont typeface="Arial" panose="020B0604020202020204" pitchFamily="34" charset="0"/>
            </a:pPr>
            <a:r>
              <a:rPr lang="en-US" dirty="0"/>
              <a:t>Click to edit Master title style</a:t>
            </a:r>
          </a:p>
        </p:txBody>
      </p:sp>
      <p:sp>
        <p:nvSpPr>
          <p:cNvPr id="9" name="Text Placeholder 4">
            <a:extLst>
              <a:ext uri="{FF2B5EF4-FFF2-40B4-BE49-F238E27FC236}">
                <a16:creationId xmlns:a16="http://schemas.microsoft.com/office/drawing/2014/main" id="{D03468F6-A16B-4133-9E15-C47FE137D43E}"/>
              </a:ext>
            </a:extLst>
          </p:cNvPr>
          <p:cNvSpPr>
            <a:spLocks noGrp="1"/>
          </p:cNvSpPr>
          <p:nvPr>
            <p:ph type="body" sz="quarter" idx="13" hasCustomPrompt="1"/>
          </p:nvPr>
        </p:nvSpPr>
        <p:spPr>
          <a:xfrm>
            <a:off x="762000" y="1783952"/>
            <a:ext cx="10668000" cy="4049903"/>
          </a:xfrm>
          <a:prstGeom prst="rect">
            <a:avLst/>
          </a:prstGeom>
          <a:noFill/>
        </p:spPr>
        <p:txBody>
          <a:bodyPr wrap="square" lIns="0" tIns="0" rIns="0" bIns="0">
            <a:noAutofit/>
          </a:bodyPr>
          <a:lstStyle>
            <a:lvl1pPr marL="0" indent="0" algn="l">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spTree>
    <p:extLst>
      <p:ext uri="{BB962C8B-B14F-4D97-AF65-F5344CB8AC3E}">
        <p14:creationId xmlns:p14="http://schemas.microsoft.com/office/powerpoint/2010/main" val="33988501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ottom Pattern White">
    <p:bg>
      <p:bgPr>
        <a:solidFill>
          <a:schemeClr val="accent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C00585D-E155-409A-899A-29BDF4E57FD3}"/>
              </a:ext>
            </a:extLst>
          </p:cNvPr>
          <p:cNvSpPr>
            <a:spLocks noGrp="1"/>
          </p:cNvSpPr>
          <p:nvPr>
            <p:ph type="title" hasCustomPrompt="1"/>
          </p:nvPr>
        </p:nvSpPr>
        <p:spPr>
          <a:xfrm>
            <a:off x="762000" y="716577"/>
            <a:ext cx="10668000" cy="615553"/>
          </a:xfrm>
          <a:noFill/>
        </p:spPr>
        <p:txBody>
          <a:bodyPr wrap="square" lIns="0" tIns="0" rIns="0" bIns="0" anchor="b" anchorCtr="0">
            <a:spAutoFit/>
          </a:bodyPr>
          <a:lstStyle>
            <a:lvl1pPr algn="l" defTabSz="932742" rtl="0" eaLnBrk="1" latinLnBrk="0" hangingPunct="1">
              <a:lnSpc>
                <a:spcPct val="100000"/>
              </a:lnSpc>
              <a:spcBef>
                <a:spcPct val="0"/>
              </a:spcBef>
              <a:buNone/>
              <a:defRPr lang="en-US" sz="4000" b="1" i="0" kern="1200" cap="none" spc="-50" baseline="0" dirty="0">
                <a:ln w="3175">
                  <a:noFill/>
                </a:ln>
                <a:solidFill>
                  <a:schemeClr val="accent3"/>
                </a:solidFill>
                <a:effectLst/>
                <a:latin typeface="+mj-lt"/>
                <a:ea typeface="+mn-ea"/>
                <a:cs typeface="Segoe UI" pitchFamily="34" charset="0"/>
              </a:defRPr>
            </a:lvl1pPr>
          </a:lstStyle>
          <a:p>
            <a:r>
              <a:rPr lang="en-US" dirty="0"/>
              <a:t>Insert text here</a:t>
            </a:r>
          </a:p>
        </p:txBody>
      </p:sp>
      <p:pic>
        <p:nvPicPr>
          <p:cNvPr id="12" name="Graphic 11">
            <a:extLst>
              <a:ext uri="{FF2B5EF4-FFF2-40B4-BE49-F238E27FC236}">
                <a16:creationId xmlns:a16="http://schemas.microsoft.com/office/drawing/2014/main" id="{9066358F-3531-4B96-B041-02BD184014A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5833855"/>
            <a:ext cx="12192000" cy="876300"/>
          </a:xfrm>
          <a:prstGeom prst="rect">
            <a:avLst/>
          </a:prstGeom>
        </p:spPr>
      </p:pic>
      <p:sp>
        <p:nvSpPr>
          <p:cNvPr id="6" name="Text Placeholder 4">
            <a:extLst>
              <a:ext uri="{FF2B5EF4-FFF2-40B4-BE49-F238E27FC236}">
                <a16:creationId xmlns:a16="http://schemas.microsoft.com/office/drawing/2014/main" id="{BF7DE046-C9F9-4885-ADF3-F7C924CF78BE}"/>
              </a:ext>
            </a:extLst>
          </p:cNvPr>
          <p:cNvSpPr>
            <a:spLocks noGrp="1"/>
          </p:cNvSpPr>
          <p:nvPr>
            <p:ph type="body" sz="quarter" idx="14" hasCustomPrompt="1"/>
          </p:nvPr>
        </p:nvSpPr>
        <p:spPr>
          <a:xfrm>
            <a:off x="762000" y="1783952"/>
            <a:ext cx="10668000" cy="4358084"/>
          </a:xfrm>
          <a:prstGeom prst="rect">
            <a:avLst/>
          </a:prstGeom>
          <a:noFill/>
        </p:spPr>
        <p:txBody>
          <a:bodyPr wrap="square" lIns="0" tIns="0" rIns="0" bIns="0">
            <a:noAutofit/>
          </a:bodyPr>
          <a:lstStyle>
            <a:lvl1pPr marL="0" indent="0" algn="l">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sp>
        <p:nvSpPr>
          <p:cNvPr id="7" name="Slide Number Placeholder 5">
            <a:extLst>
              <a:ext uri="{FF2B5EF4-FFF2-40B4-BE49-F238E27FC236}">
                <a16:creationId xmlns:a16="http://schemas.microsoft.com/office/drawing/2014/main" id="{D3EAFAEF-23A5-4E04-9B19-E25D95A9B8DB}"/>
              </a:ext>
            </a:extLst>
          </p:cNvPr>
          <p:cNvSpPr>
            <a:spLocks noGrp="1"/>
          </p:cNvSpPr>
          <p:nvPr>
            <p:ph type="sldNum" sz="quarter" idx="4"/>
          </p:nvPr>
        </p:nvSpPr>
        <p:spPr>
          <a:xfrm>
            <a:off x="9133114"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8402A1B0-4691-41D9-84E0-69D594EAA3FE}" type="slidenum">
              <a:rPr lang="en-US" altLang="en-US" smtClean="0"/>
              <a:pPr/>
              <a:t>‹#›</a:t>
            </a:fld>
            <a:endParaRPr lang="en-US" altLang="en-US" dirty="0"/>
          </a:p>
        </p:txBody>
      </p:sp>
    </p:spTree>
    <p:extLst>
      <p:ext uri="{BB962C8B-B14F-4D97-AF65-F5344CB8AC3E}">
        <p14:creationId xmlns:p14="http://schemas.microsoft.com/office/powerpoint/2010/main" val="16442041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Pr>
        <a:solidFill>
          <a:schemeClr val="accent2"/>
        </a:solidFill>
        <a:effectLst/>
      </p:bgPr>
    </p:bg>
    <p:spTree>
      <p:nvGrpSpPr>
        <p:cNvPr id="1" name=""/>
        <p:cNvGrpSpPr/>
        <p:nvPr/>
      </p:nvGrpSpPr>
      <p:grpSpPr>
        <a:xfrm>
          <a:off x="0" y="0"/>
          <a:ext cx="0" cy="0"/>
          <a:chOff x="0" y="0"/>
          <a:chExt cx="0" cy="0"/>
        </a:xfrm>
      </p:grpSpPr>
      <p:sp>
        <p:nvSpPr>
          <p:cNvPr id="19" name="Text Placeholder 4">
            <a:extLst>
              <a:ext uri="{FF2B5EF4-FFF2-40B4-BE49-F238E27FC236}">
                <a16:creationId xmlns:a16="http://schemas.microsoft.com/office/drawing/2014/main" id="{3E65ED86-A26C-479A-8393-0BFDCBCD43F2}"/>
              </a:ext>
            </a:extLst>
          </p:cNvPr>
          <p:cNvSpPr>
            <a:spLocks noGrp="1"/>
          </p:cNvSpPr>
          <p:nvPr>
            <p:ph type="body" sz="quarter" idx="13" hasCustomPrompt="1"/>
          </p:nvPr>
        </p:nvSpPr>
        <p:spPr>
          <a:xfrm>
            <a:off x="762000" y="1783952"/>
            <a:ext cx="10668000" cy="4358084"/>
          </a:xfrm>
          <a:prstGeom prst="rect">
            <a:avLst/>
          </a:prstGeom>
          <a:noFill/>
        </p:spPr>
        <p:txBody>
          <a:bodyPr wrap="square" lIns="0" tIns="0" rIns="0" bIns="0">
            <a:noAutofit/>
          </a:bodyPr>
          <a:lstStyle>
            <a:lvl1pPr marL="0" indent="0" algn="l">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sp>
        <p:nvSpPr>
          <p:cNvPr id="2" name="Title 1">
            <a:extLst>
              <a:ext uri="{FF2B5EF4-FFF2-40B4-BE49-F238E27FC236}">
                <a16:creationId xmlns:a16="http://schemas.microsoft.com/office/drawing/2014/main" id="{A07E4664-9EEE-4A2F-B223-5F295C6BFB16}"/>
              </a:ext>
            </a:extLst>
          </p:cNvPr>
          <p:cNvSpPr>
            <a:spLocks noGrp="1"/>
          </p:cNvSpPr>
          <p:nvPr>
            <p:ph type="title"/>
          </p:nvPr>
        </p:nvSpPr>
        <p:spPr>
          <a:xfrm>
            <a:off x="761999" y="715964"/>
            <a:ext cx="10667999" cy="646332"/>
          </a:xfrm>
        </p:spPr>
        <p:txBody>
          <a:bodyPr vert="horz" lIns="0" tIns="45720" rIns="91440" bIns="45720" rtlCol="0">
            <a:normAutofit/>
          </a:bodyPr>
          <a:lstStyle>
            <a:lvl1pPr>
              <a:defRPr lang="en-US" sz="4000" dirty="0">
                <a:solidFill>
                  <a:schemeClr val="accent3"/>
                </a:solidFill>
                <a:latin typeface="+mj-lt"/>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
        <p:nvSpPr>
          <p:cNvPr id="4" name="Slide Number Placeholder 5">
            <a:extLst>
              <a:ext uri="{FF2B5EF4-FFF2-40B4-BE49-F238E27FC236}">
                <a16:creationId xmlns:a16="http://schemas.microsoft.com/office/drawing/2014/main" id="{5111B907-5F76-47BD-A2F1-2C99DD284EC1}"/>
              </a:ext>
            </a:extLst>
          </p:cNvPr>
          <p:cNvSpPr>
            <a:spLocks noGrp="1"/>
          </p:cNvSpPr>
          <p:nvPr>
            <p:ph type="sldNum" sz="quarter" idx="4"/>
          </p:nvPr>
        </p:nvSpPr>
        <p:spPr>
          <a:xfrm>
            <a:off x="9133114"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8402A1B0-4691-41D9-84E0-69D594EAA3FE}" type="slidenum">
              <a:rPr lang="en-US" altLang="en-US" smtClean="0"/>
              <a:pPr/>
              <a:t>‹#›</a:t>
            </a:fld>
            <a:endParaRPr lang="en-US" altLang="en-US" dirty="0"/>
          </a:p>
        </p:txBody>
      </p:sp>
    </p:spTree>
    <p:extLst>
      <p:ext uri="{BB962C8B-B14F-4D97-AF65-F5344CB8AC3E}">
        <p14:creationId xmlns:p14="http://schemas.microsoft.com/office/powerpoint/2010/main" val="981512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715270E-046A-4C23-BC98-E307A7DD6BE8}" type="slidenum">
              <a:rPr lang="en-US" smtClean="0"/>
              <a:t>‹#›</a:t>
            </a:fld>
            <a:endParaRPr lang="en-US" dirty="0"/>
          </a:p>
        </p:txBody>
      </p:sp>
    </p:spTree>
    <p:extLst>
      <p:ext uri="{BB962C8B-B14F-4D97-AF65-F5344CB8AC3E}">
        <p14:creationId xmlns:p14="http://schemas.microsoft.com/office/powerpoint/2010/main" val="420321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e Photo Content">
    <p:bg>
      <p:bgPr>
        <a:solidFill>
          <a:schemeClr val="accent3"/>
        </a:solidFill>
        <a:effectLst/>
      </p:bgPr>
    </p:bg>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p:nvPr>
        </p:nvSpPr>
        <p:spPr>
          <a:xfrm>
            <a:off x="762000" y="1905000"/>
            <a:ext cx="5334000" cy="3276600"/>
          </a:xfrm>
        </p:spPr>
        <p:txBody>
          <a:bodyPr/>
          <a:lstStyle>
            <a:lvl1pPr marL="0" indent="0">
              <a:buNone/>
              <a:defRPr sz="1800" b="1">
                <a:solidFill>
                  <a:schemeClr val="accent1"/>
                </a:solidFill>
              </a:defRPr>
            </a:lvl1pPr>
            <a:lvl2pPr marL="283464" indent="-283464">
              <a:spcBef>
                <a:spcPts val="1000"/>
              </a:spcBef>
              <a:defRPr sz="1800">
                <a:solidFill>
                  <a:schemeClr val="accent1"/>
                </a:solidFill>
              </a:defRPr>
            </a:lvl2pPr>
          </a:lstStyle>
          <a:p>
            <a:pPr lvl="0"/>
            <a:r>
              <a:rPr lang="en-US"/>
              <a:t>Click to edit Master text styles</a:t>
            </a:r>
          </a:p>
          <a:p>
            <a:pPr lvl="1"/>
            <a:r>
              <a:rPr lang="en-US"/>
              <a:t>Second level</a:t>
            </a:r>
          </a:p>
        </p:txBody>
      </p:sp>
      <p:sp>
        <p:nvSpPr>
          <p:cNvPr id="14" name="Picture Placeholder 13">
            <a:extLst>
              <a:ext uri="{FF2B5EF4-FFF2-40B4-BE49-F238E27FC236}">
                <a16:creationId xmlns:a16="http://schemas.microsoft.com/office/drawing/2014/main" id="{9B1932CF-F265-4AEE-8704-F42C01AFB479}"/>
              </a:ext>
            </a:extLst>
          </p:cNvPr>
          <p:cNvSpPr>
            <a:spLocks noGrp="1"/>
          </p:cNvSpPr>
          <p:nvPr>
            <p:ph type="pic" sz="quarter" idx="10"/>
          </p:nvPr>
        </p:nvSpPr>
        <p:spPr>
          <a:xfrm>
            <a:off x="7202624" y="715962"/>
            <a:ext cx="4227375" cy="4727907"/>
          </a:xfrm>
          <a:solidFill>
            <a:schemeClr val="accent3">
              <a:lumMod val="75000"/>
            </a:schemeClr>
          </a:solidFill>
        </p:spPr>
        <p:txBody>
          <a:bodyPr/>
          <a:lstStyle>
            <a:lvl1pPr algn="ctr">
              <a:buNone/>
              <a:defRPr sz="1600"/>
            </a:lvl1pPr>
          </a:lstStyle>
          <a:p>
            <a:r>
              <a:rPr lang="en-US"/>
              <a:t>Click icon to add picture</a:t>
            </a:r>
            <a:endParaRPr lang="en-US" dirty="0"/>
          </a:p>
        </p:txBody>
      </p:sp>
      <p:sp>
        <p:nvSpPr>
          <p:cNvPr id="3" name="Title 2">
            <a:extLst>
              <a:ext uri="{FF2B5EF4-FFF2-40B4-BE49-F238E27FC236}">
                <a16:creationId xmlns:a16="http://schemas.microsoft.com/office/drawing/2014/main" id="{164D0D78-72DF-43BD-8B4F-DE52DA013C52}"/>
              </a:ext>
            </a:extLst>
          </p:cNvPr>
          <p:cNvSpPr>
            <a:spLocks noGrp="1"/>
          </p:cNvSpPr>
          <p:nvPr>
            <p:ph type="title"/>
          </p:nvPr>
        </p:nvSpPr>
        <p:spPr>
          <a:xfrm>
            <a:off x="762000" y="715961"/>
            <a:ext cx="5334000" cy="1189038"/>
          </a:xfrm>
        </p:spPr>
        <p:txBody>
          <a:bodyPr vert="horz" lIns="91440" tIns="45720" rIns="91440" bIns="45720" rtlCol="0" anchor="t">
            <a:normAutofit/>
          </a:bodyPr>
          <a:lstStyle>
            <a:lvl1pPr>
              <a:defRPr lang="en-US" sz="4000">
                <a:solidFill>
                  <a:schemeClr val="accent1"/>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pic>
        <p:nvPicPr>
          <p:cNvPr id="2" name="Graphic 1">
            <a:extLst>
              <a:ext uri="{FF2B5EF4-FFF2-40B4-BE49-F238E27FC236}">
                <a16:creationId xmlns:a16="http://schemas.microsoft.com/office/drawing/2014/main" id="{DAFD71A9-C105-43A7-88DA-9FFC5174CC1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6000750"/>
            <a:ext cx="12192000" cy="857250"/>
          </a:xfrm>
          <a:prstGeom prst="rect">
            <a:avLst/>
          </a:prstGeom>
        </p:spPr>
      </p:pic>
      <p:sp>
        <p:nvSpPr>
          <p:cNvPr id="7" name="Slide Number Placeholder 5">
            <a:extLst>
              <a:ext uri="{FF2B5EF4-FFF2-40B4-BE49-F238E27FC236}">
                <a16:creationId xmlns:a16="http://schemas.microsoft.com/office/drawing/2014/main" id="{34805B09-8B45-4AE4-BE1F-F0C0DD62730A}"/>
              </a:ext>
            </a:extLst>
          </p:cNvPr>
          <p:cNvSpPr>
            <a:spLocks noGrp="1"/>
          </p:cNvSpPr>
          <p:nvPr>
            <p:ph type="sldNum" sz="quarter" idx="4"/>
          </p:nvPr>
        </p:nvSpPr>
        <p:spPr>
          <a:xfrm>
            <a:off x="9133114"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8402A1B0-4691-41D9-84E0-69D594EAA3FE}" type="slidenum">
              <a:rPr lang="en-US" altLang="en-US" smtClean="0"/>
              <a:pPr/>
              <a:t>‹#›</a:t>
            </a:fld>
            <a:endParaRPr lang="en-US" altLang="en-US" dirty="0"/>
          </a:p>
        </p:txBody>
      </p:sp>
    </p:spTree>
    <p:extLst>
      <p:ext uri="{BB962C8B-B14F-4D97-AF65-F5344CB8AC3E}">
        <p14:creationId xmlns:p14="http://schemas.microsoft.com/office/powerpoint/2010/main" val="652059179"/>
      </p:ext>
    </p:extLst>
  </p:cSld>
  <p:clrMapOvr>
    <a:masterClrMapping/>
  </p:clrMapOvr>
  <p:extLst>
    <p:ext uri="{DCECCB84-F9BA-43D5-87BE-67443E8EF086}">
      <p15:sldGuideLst xmlns:p15="http://schemas.microsoft.com/office/powerpoint/2012/main">
        <p15:guide id="1" pos="4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Photo Content">
    <p:bg>
      <p:bgPr>
        <a:solidFill>
          <a:schemeClr val="accent3"/>
        </a:solidFill>
        <a:effectLst/>
      </p:bgPr>
    </p:bg>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p:nvPr>
        </p:nvSpPr>
        <p:spPr>
          <a:xfrm>
            <a:off x="762000" y="1905000"/>
            <a:ext cx="5334000" cy="3276600"/>
          </a:xfrm>
        </p:spPr>
        <p:txBody>
          <a:bodyPr/>
          <a:lstStyle>
            <a:lvl1pPr marL="0" indent="0">
              <a:buNone/>
              <a:defRPr sz="1800" b="1">
                <a:solidFill>
                  <a:schemeClr val="accent1"/>
                </a:solidFill>
              </a:defRPr>
            </a:lvl1pPr>
            <a:lvl2pPr marL="283464" indent="-283464">
              <a:spcBef>
                <a:spcPts val="1000"/>
              </a:spcBef>
              <a:defRPr sz="1800">
                <a:solidFill>
                  <a:schemeClr val="accent1"/>
                </a:solidFill>
              </a:defRPr>
            </a:lvl2pPr>
          </a:lstStyle>
          <a:p>
            <a:pPr lvl="0"/>
            <a:r>
              <a:rPr lang="en-US"/>
              <a:t>Click to edit Master text styles</a:t>
            </a:r>
          </a:p>
          <a:p>
            <a:pPr lvl="1"/>
            <a:r>
              <a:rPr lang="en-US"/>
              <a:t>Second level</a:t>
            </a:r>
          </a:p>
        </p:txBody>
      </p:sp>
      <p:sp>
        <p:nvSpPr>
          <p:cNvPr id="8" name="Picture Placeholder 13">
            <a:extLst>
              <a:ext uri="{FF2B5EF4-FFF2-40B4-BE49-F238E27FC236}">
                <a16:creationId xmlns:a16="http://schemas.microsoft.com/office/drawing/2014/main" id="{89E410BA-B0FE-4F0E-8BE5-D33CC016635B}"/>
              </a:ext>
            </a:extLst>
          </p:cNvPr>
          <p:cNvSpPr>
            <a:spLocks noGrp="1"/>
          </p:cNvSpPr>
          <p:nvPr>
            <p:ph type="pic" sz="quarter" idx="13"/>
          </p:nvPr>
        </p:nvSpPr>
        <p:spPr>
          <a:xfrm>
            <a:off x="6858000" y="3444081"/>
            <a:ext cx="4572000" cy="2362200"/>
          </a:xfrm>
          <a:solidFill>
            <a:schemeClr val="accent3">
              <a:lumMod val="75000"/>
            </a:schemeClr>
          </a:solidFill>
        </p:spPr>
        <p:txBody>
          <a:bodyPr/>
          <a:lstStyle>
            <a:lvl1pPr algn="ctr">
              <a:buNone/>
              <a:defRPr sz="1600"/>
            </a:lvl1pPr>
          </a:lstStyle>
          <a:p>
            <a:r>
              <a:rPr lang="en-US"/>
              <a:t>Click icon to add picture</a:t>
            </a:r>
            <a:endParaRPr lang="en-US" dirty="0"/>
          </a:p>
        </p:txBody>
      </p:sp>
      <p:sp>
        <p:nvSpPr>
          <p:cNvPr id="9" name="Picture Placeholder 13">
            <a:extLst>
              <a:ext uri="{FF2B5EF4-FFF2-40B4-BE49-F238E27FC236}">
                <a16:creationId xmlns:a16="http://schemas.microsoft.com/office/drawing/2014/main" id="{827A95C0-AE8D-46E1-9EF9-64504CBEF99E}"/>
              </a:ext>
            </a:extLst>
          </p:cNvPr>
          <p:cNvSpPr>
            <a:spLocks noGrp="1"/>
          </p:cNvSpPr>
          <p:nvPr>
            <p:ph type="pic" sz="quarter" idx="14"/>
          </p:nvPr>
        </p:nvSpPr>
        <p:spPr>
          <a:xfrm>
            <a:off x="6858000" y="715963"/>
            <a:ext cx="4572000" cy="2362200"/>
          </a:xfrm>
          <a:solidFill>
            <a:schemeClr val="accent3">
              <a:lumMod val="75000"/>
            </a:schemeClr>
          </a:solidFill>
        </p:spPr>
        <p:txBody>
          <a:bodyPr/>
          <a:lstStyle>
            <a:lvl1pPr algn="ctr">
              <a:buNone/>
              <a:defRPr sz="1600"/>
            </a:lvl1pPr>
          </a:lstStyle>
          <a:p>
            <a:r>
              <a:rPr lang="en-US"/>
              <a:t>Click icon to add picture</a:t>
            </a:r>
            <a:endParaRPr lang="en-US" dirty="0"/>
          </a:p>
        </p:txBody>
      </p:sp>
      <p:pic>
        <p:nvPicPr>
          <p:cNvPr id="2" name="Graphic 1">
            <a:extLst>
              <a:ext uri="{FF2B5EF4-FFF2-40B4-BE49-F238E27FC236}">
                <a16:creationId xmlns:a16="http://schemas.microsoft.com/office/drawing/2014/main" id="{074AC9B3-247D-45E3-9C91-C248ADAFBAF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6000750"/>
            <a:ext cx="12192000" cy="857250"/>
          </a:xfrm>
          <a:prstGeom prst="rect">
            <a:avLst/>
          </a:prstGeom>
        </p:spPr>
      </p:pic>
      <p:sp>
        <p:nvSpPr>
          <p:cNvPr id="3" name="Title 2">
            <a:extLst>
              <a:ext uri="{FF2B5EF4-FFF2-40B4-BE49-F238E27FC236}">
                <a16:creationId xmlns:a16="http://schemas.microsoft.com/office/drawing/2014/main" id="{BB8295CA-882D-4533-80DA-6D6EA01257A6}"/>
              </a:ext>
            </a:extLst>
          </p:cNvPr>
          <p:cNvSpPr>
            <a:spLocks noGrp="1"/>
          </p:cNvSpPr>
          <p:nvPr>
            <p:ph type="title"/>
          </p:nvPr>
        </p:nvSpPr>
        <p:spPr>
          <a:xfrm>
            <a:off x="762000" y="715961"/>
            <a:ext cx="5334000" cy="1189038"/>
          </a:xfrm>
        </p:spPr>
        <p:txBody>
          <a:bodyPr vert="horz" lIns="91440" tIns="45720" rIns="91440" bIns="45720" rtlCol="0" anchor="t">
            <a:normAutofit/>
          </a:bodyPr>
          <a:lstStyle>
            <a:lvl1pPr>
              <a:defRPr lang="en-US" sz="4000">
                <a:solidFill>
                  <a:schemeClr val="accent1"/>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
        <p:nvSpPr>
          <p:cNvPr id="7" name="Slide Number Placeholder 5">
            <a:extLst>
              <a:ext uri="{FF2B5EF4-FFF2-40B4-BE49-F238E27FC236}">
                <a16:creationId xmlns:a16="http://schemas.microsoft.com/office/drawing/2014/main" id="{BAE30E77-B57C-4472-9FE8-E25290EDFECC}"/>
              </a:ext>
            </a:extLst>
          </p:cNvPr>
          <p:cNvSpPr>
            <a:spLocks noGrp="1"/>
          </p:cNvSpPr>
          <p:nvPr>
            <p:ph type="sldNum" sz="quarter" idx="4"/>
          </p:nvPr>
        </p:nvSpPr>
        <p:spPr>
          <a:xfrm>
            <a:off x="9133114"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8402A1B0-4691-41D9-84E0-69D594EAA3FE}" type="slidenum">
              <a:rPr lang="en-US" altLang="en-US" smtClean="0"/>
              <a:pPr/>
              <a:t>‹#›</a:t>
            </a:fld>
            <a:endParaRPr lang="en-US" altLang="en-US" dirty="0"/>
          </a:p>
        </p:txBody>
      </p:sp>
    </p:spTree>
    <p:extLst>
      <p:ext uri="{BB962C8B-B14F-4D97-AF65-F5344CB8AC3E}">
        <p14:creationId xmlns:p14="http://schemas.microsoft.com/office/powerpoint/2010/main" val="1587292952"/>
      </p:ext>
    </p:extLst>
  </p:cSld>
  <p:clrMapOvr>
    <a:masterClrMapping/>
  </p:clrMapOvr>
  <p:extLst>
    <p:ext uri="{DCECCB84-F9BA-43D5-87BE-67443E8EF086}">
      <p15:sldGuideLst xmlns:p15="http://schemas.microsoft.com/office/powerpoint/2012/main">
        <p15:guide id="1" orient="horz" pos="3672"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ight Pattern Content">
    <p:bg>
      <p:bgPr>
        <a:solidFill>
          <a:schemeClr val="accent2"/>
        </a:solidFill>
        <a:effectLst/>
      </p:bgPr>
    </p:bg>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762000" y="1905000"/>
            <a:ext cx="6477000" cy="3276600"/>
          </a:xfrm>
        </p:spPr>
        <p:txBody>
          <a:bodyPr/>
          <a:lstStyle>
            <a:lvl1pPr marL="0" indent="0">
              <a:buNone/>
              <a:defRPr sz="1800" b="1">
                <a:solidFill>
                  <a:schemeClr val="tx1"/>
                </a:solidFill>
              </a:defRPr>
            </a:lvl1pPr>
            <a:lvl2pPr marL="283464" indent="-283464">
              <a:spcBef>
                <a:spcPts val="1000"/>
              </a:spcBef>
              <a:defRPr sz="1800">
                <a:solidFill>
                  <a:schemeClr val="tx1"/>
                </a:solidFill>
              </a:defRPr>
            </a:lvl2pPr>
          </a:lstStyle>
          <a:p>
            <a:pPr lvl="0"/>
            <a:r>
              <a:rPr lang="en-US"/>
              <a:t>Click to edit Master text styles</a:t>
            </a:r>
          </a:p>
          <a:p>
            <a:pPr lvl="1"/>
            <a:r>
              <a:rPr lang="en-US"/>
              <a:t>Second level</a:t>
            </a:r>
          </a:p>
        </p:txBody>
      </p:sp>
      <p:pic>
        <p:nvPicPr>
          <p:cNvPr id="8" name="Graphic 7" hidden="1">
            <a:extLst>
              <a:ext uri="{FF2B5EF4-FFF2-40B4-BE49-F238E27FC236}">
                <a16:creationId xmlns:a16="http://schemas.microsoft.com/office/drawing/2014/main" id="{606CCDFE-8488-471E-A2E2-3C7504F25FF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633874" y="0"/>
            <a:ext cx="3558126" cy="6858000"/>
          </a:xfrm>
          <a:prstGeom prst="rect">
            <a:avLst/>
          </a:prstGeom>
        </p:spPr>
      </p:pic>
      <p:pic>
        <p:nvPicPr>
          <p:cNvPr id="7" name="Graphic 6">
            <a:extLst>
              <a:ext uri="{FF2B5EF4-FFF2-40B4-BE49-F238E27FC236}">
                <a16:creationId xmlns:a16="http://schemas.microsoft.com/office/drawing/2014/main" id="{9A7A9776-2781-49A6-AD44-CE45C0543F4D}"/>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382000" y="0"/>
            <a:ext cx="3810000" cy="6858000"/>
          </a:xfrm>
          <a:prstGeom prst="rect">
            <a:avLst/>
          </a:prstGeom>
        </p:spPr>
      </p:pic>
      <p:sp>
        <p:nvSpPr>
          <p:cNvPr id="2" name="Title 1">
            <a:extLst>
              <a:ext uri="{FF2B5EF4-FFF2-40B4-BE49-F238E27FC236}">
                <a16:creationId xmlns:a16="http://schemas.microsoft.com/office/drawing/2014/main" id="{EA2FE0FB-930A-4056-8430-A6353A5DA863}"/>
              </a:ext>
            </a:extLst>
          </p:cNvPr>
          <p:cNvSpPr>
            <a:spLocks noGrp="1"/>
          </p:cNvSpPr>
          <p:nvPr>
            <p:ph type="title"/>
          </p:nvPr>
        </p:nvSpPr>
        <p:spPr>
          <a:xfrm>
            <a:off x="762000" y="715961"/>
            <a:ext cx="6477000" cy="1189038"/>
          </a:xfrm>
        </p:spPr>
        <p:txBody>
          <a:bodyPr vert="horz" lIns="91440" tIns="45720" rIns="91440" bIns="45720" rtlCol="0" anchor="t">
            <a:normAutofit/>
          </a:bodyPr>
          <a:lstStyle>
            <a:lvl1pPr>
              <a:defRPr lang="en-US" sz="4000">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
        <p:nvSpPr>
          <p:cNvPr id="6" name="Slide Number Placeholder 5">
            <a:extLst>
              <a:ext uri="{FF2B5EF4-FFF2-40B4-BE49-F238E27FC236}">
                <a16:creationId xmlns:a16="http://schemas.microsoft.com/office/drawing/2014/main" id="{758F8E7B-5CD5-4EFD-94D5-3CFC43890CC7}"/>
              </a:ext>
            </a:extLst>
          </p:cNvPr>
          <p:cNvSpPr>
            <a:spLocks noGrp="1"/>
          </p:cNvSpPr>
          <p:nvPr>
            <p:ph type="sldNum" sz="quarter" idx="4"/>
          </p:nvPr>
        </p:nvSpPr>
        <p:spPr>
          <a:xfrm>
            <a:off x="9133114"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8402A1B0-4691-41D9-84E0-69D594EAA3FE}" type="slidenum">
              <a:rPr lang="en-US" altLang="en-US" smtClean="0"/>
              <a:pPr/>
              <a:t>‹#›</a:t>
            </a:fld>
            <a:endParaRPr lang="en-US" altLang="en-US" dirty="0"/>
          </a:p>
        </p:txBody>
      </p:sp>
    </p:spTree>
    <p:extLst>
      <p:ext uri="{BB962C8B-B14F-4D97-AF65-F5344CB8AC3E}">
        <p14:creationId xmlns:p14="http://schemas.microsoft.com/office/powerpoint/2010/main" val="1429281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ight Pattern Content Yellow">
    <p:bg>
      <p:bgPr>
        <a:solidFill>
          <a:schemeClr val="accent3"/>
        </a:solidFill>
        <a:effectLst/>
      </p:bgPr>
    </p:bg>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762000" y="1905000"/>
            <a:ext cx="6477000" cy="3276600"/>
          </a:xfrm>
        </p:spPr>
        <p:txBody>
          <a:bodyPr/>
          <a:lstStyle>
            <a:lvl1pPr marL="0" indent="0">
              <a:buNone/>
              <a:defRPr sz="1800" b="1">
                <a:solidFill>
                  <a:schemeClr val="accent1"/>
                </a:solidFill>
              </a:defRPr>
            </a:lvl1pPr>
            <a:lvl2pPr marL="283464" indent="-283464">
              <a:spcBef>
                <a:spcPts val="1000"/>
              </a:spcBef>
              <a:defRPr sz="1800">
                <a:solidFill>
                  <a:schemeClr val="accent1"/>
                </a:solidFill>
              </a:defRPr>
            </a:lvl2pPr>
          </a:lstStyle>
          <a:p>
            <a:pPr lvl="0"/>
            <a:r>
              <a:rPr lang="en-US"/>
              <a:t>Click to edit Master text styles</a:t>
            </a:r>
          </a:p>
          <a:p>
            <a:pPr lvl="1"/>
            <a:r>
              <a:rPr lang="en-US"/>
              <a:t>Second level</a:t>
            </a:r>
          </a:p>
        </p:txBody>
      </p:sp>
      <p:pic>
        <p:nvPicPr>
          <p:cNvPr id="8" name="Graphic 7" hidden="1">
            <a:extLst>
              <a:ext uri="{FF2B5EF4-FFF2-40B4-BE49-F238E27FC236}">
                <a16:creationId xmlns:a16="http://schemas.microsoft.com/office/drawing/2014/main" id="{606CCDFE-8488-471E-A2E2-3C7504F25FF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633874" y="0"/>
            <a:ext cx="3558126" cy="6858000"/>
          </a:xfrm>
          <a:prstGeom prst="rect">
            <a:avLst/>
          </a:prstGeom>
        </p:spPr>
      </p:pic>
      <p:pic>
        <p:nvPicPr>
          <p:cNvPr id="7" name="Graphic 6">
            <a:extLst>
              <a:ext uri="{FF2B5EF4-FFF2-40B4-BE49-F238E27FC236}">
                <a16:creationId xmlns:a16="http://schemas.microsoft.com/office/drawing/2014/main" id="{9A7A9776-2781-49A6-AD44-CE45C0543F4D}"/>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382000" y="0"/>
            <a:ext cx="3810000" cy="6858000"/>
          </a:xfrm>
          <a:prstGeom prst="rect">
            <a:avLst/>
          </a:prstGeom>
        </p:spPr>
      </p:pic>
      <p:sp>
        <p:nvSpPr>
          <p:cNvPr id="2" name="Title 1">
            <a:extLst>
              <a:ext uri="{FF2B5EF4-FFF2-40B4-BE49-F238E27FC236}">
                <a16:creationId xmlns:a16="http://schemas.microsoft.com/office/drawing/2014/main" id="{EA2FE0FB-930A-4056-8430-A6353A5DA863}"/>
              </a:ext>
            </a:extLst>
          </p:cNvPr>
          <p:cNvSpPr>
            <a:spLocks noGrp="1"/>
          </p:cNvSpPr>
          <p:nvPr>
            <p:ph type="title"/>
          </p:nvPr>
        </p:nvSpPr>
        <p:spPr>
          <a:xfrm>
            <a:off x="762000" y="715961"/>
            <a:ext cx="6477000" cy="1189038"/>
          </a:xfrm>
        </p:spPr>
        <p:txBody>
          <a:bodyPr vert="horz" lIns="91440" tIns="45720" rIns="91440" bIns="45720" rtlCol="0" anchor="t">
            <a:normAutofit/>
          </a:bodyPr>
          <a:lstStyle>
            <a:lvl1pPr>
              <a:defRPr lang="en-US" sz="4000">
                <a:solidFill>
                  <a:schemeClr val="accent1"/>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
        <p:nvSpPr>
          <p:cNvPr id="6" name="Slide Number Placeholder 5">
            <a:extLst>
              <a:ext uri="{FF2B5EF4-FFF2-40B4-BE49-F238E27FC236}">
                <a16:creationId xmlns:a16="http://schemas.microsoft.com/office/drawing/2014/main" id="{04A804ED-B6FE-4DB1-8F35-9D4ED7C1A641}"/>
              </a:ext>
            </a:extLst>
          </p:cNvPr>
          <p:cNvSpPr>
            <a:spLocks noGrp="1"/>
          </p:cNvSpPr>
          <p:nvPr>
            <p:ph type="sldNum" sz="quarter" idx="4"/>
          </p:nvPr>
        </p:nvSpPr>
        <p:spPr>
          <a:xfrm>
            <a:off x="9133114"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8402A1B0-4691-41D9-84E0-69D594EAA3FE}" type="slidenum">
              <a:rPr lang="en-US" altLang="en-US" smtClean="0"/>
              <a:pPr/>
              <a:t>‹#›</a:t>
            </a:fld>
            <a:endParaRPr lang="en-US" altLang="en-US" dirty="0"/>
          </a:p>
        </p:txBody>
      </p:sp>
    </p:spTree>
    <p:extLst>
      <p:ext uri="{BB962C8B-B14F-4D97-AF65-F5344CB8AC3E}">
        <p14:creationId xmlns:p14="http://schemas.microsoft.com/office/powerpoint/2010/main" val="2002499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ft Pattern Content">
    <p:bg>
      <p:bgPr>
        <a:solidFill>
          <a:schemeClr val="accent2"/>
        </a:solidFill>
        <a:effectLst/>
      </p:bgPr>
    </p:bg>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4533900" y="1905000"/>
            <a:ext cx="6955734" cy="3276600"/>
          </a:xfrm>
        </p:spPr>
        <p:txBody>
          <a:bodyPr/>
          <a:lstStyle>
            <a:lvl1pPr marL="0" indent="0">
              <a:buNone/>
              <a:defRPr sz="1800" b="1">
                <a:solidFill>
                  <a:schemeClr val="tx1"/>
                </a:solidFill>
              </a:defRPr>
            </a:lvl1pPr>
            <a:lvl2pPr marL="283464" indent="-283464">
              <a:spcBef>
                <a:spcPts val="1000"/>
              </a:spcBef>
              <a:defRPr sz="1800">
                <a:solidFill>
                  <a:schemeClr val="tx1"/>
                </a:solidFill>
              </a:defRPr>
            </a:lvl2pPr>
          </a:lstStyle>
          <a:p>
            <a:pPr lvl="0"/>
            <a:r>
              <a:rPr lang="en-US"/>
              <a:t>Click to edit Master text styles</a:t>
            </a:r>
          </a:p>
          <a:p>
            <a:pPr lvl="1"/>
            <a:r>
              <a:rPr lang="en-US"/>
              <a:t>Second level</a:t>
            </a:r>
          </a:p>
        </p:txBody>
      </p:sp>
      <p:pic>
        <p:nvPicPr>
          <p:cNvPr id="13" name="Graphic 12" hidden="1">
            <a:extLst>
              <a:ext uri="{FF2B5EF4-FFF2-40B4-BE49-F238E27FC236}">
                <a16:creationId xmlns:a16="http://schemas.microsoft.com/office/drawing/2014/main" id="{8393C3A4-D09E-47EB-B9F0-C1DDDEB3B18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H="1">
            <a:off x="0" y="0"/>
            <a:ext cx="3810000" cy="6858000"/>
          </a:xfrm>
          <a:prstGeom prst="rect">
            <a:avLst/>
          </a:prstGeom>
        </p:spPr>
      </p:pic>
      <p:pic>
        <p:nvPicPr>
          <p:cNvPr id="8" name="Graphic 7">
            <a:extLst>
              <a:ext uri="{FF2B5EF4-FFF2-40B4-BE49-F238E27FC236}">
                <a16:creationId xmlns:a16="http://schemas.microsoft.com/office/drawing/2014/main" id="{B829B5F1-1C12-4A1B-A83C-BFE17D26D9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0"/>
            <a:ext cx="3810000" cy="6858000"/>
          </a:xfrm>
          <a:prstGeom prst="rect">
            <a:avLst/>
          </a:prstGeom>
        </p:spPr>
      </p:pic>
      <p:sp>
        <p:nvSpPr>
          <p:cNvPr id="2" name="Title 1">
            <a:extLst>
              <a:ext uri="{FF2B5EF4-FFF2-40B4-BE49-F238E27FC236}">
                <a16:creationId xmlns:a16="http://schemas.microsoft.com/office/drawing/2014/main" id="{0D62E947-C679-46EB-896A-20E355781CAF}"/>
              </a:ext>
            </a:extLst>
          </p:cNvPr>
          <p:cNvSpPr>
            <a:spLocks noGrp="1"/>
          </p:cNvSpPr>
          <p:nvPr>
            <p:ph type="title"/>
          </p:nvPr>
        </p:nvSpPr>
        <p:spPr>
          <a:xfrm>
            <a:off x="4533898" y="715961"/>
            <a:ext cx="6955735" cy="1189038"/>
          </a:xfrm>
        </p:spPr>
        <p:txBody>
          <a:bodyPr vert="horz" lIns="91440" tIns="45720" rIns="91440" bIns="45720" rtlCol="0" anchor="t">
            <a:normAutofit/>
          </a:bodyPr>
          <a:lstStyle>
            <a:lvl1pPr>
              <a:defRPr lang="en-US" sz="4000" i="0" cap="none" spc="-50" baseline="0">
                <a:ln w="3175">
                  <a:noFill/>
                </a:ln>
                <a:solidFill>
                  <a:schemeClr val="tx1"/>
                </a:solidFill>
                <a:effectLst/>
                <a:ea typeface="+mn-ea"/>
                <a:cs typeface="Segoe UI" pitchFamily="34" charset="0"/>
              </a:defRPr>
            </a:lvl1pPr>
          </a:lstStyle>
          <a:p>
            <a:pPr marL="0" lvl="0" indent="0">
              <a:spcBef>
                <a:spcPts val="1000"/>
              </a:spcBef>
              <a:buFont typeface="Arial" panose="020B0604020202020204" pitchFamily="34" charset="0"/>
            </a:pPr>
            <a:r>
              <a:rPr lang="en-US"/>
              <a:t>Click to edit Master title style</a:t>
            </a:r>
            <a:endParaRPr lang="en-US" dirty="0"/>
          </a:p>
        </p:txBody>
      </p:sp>
      <p:sp>
        <p:nvSpPr>
          <p:cNvPr id="6" name="Slide Number Placeholder 5">
            <a:extLst>
              <a:ext uri="{FF2B5EF4-FFF2-40B4-BE49-F238E27FC236}">
                <a16:creationId xmlns:a16="http://schemas.microsoft.com/office/drawing/2014/main" id="{65CE09C4-7870-48EC-9654-68E0236A7606}"/>
              </a:ext>
            </a:extLst>
          </p:cNvPr>
          <p:cNvSpPr>
            <a:spLocks noGrp="1"/>
          </p:cNvSpPr>
          <p:nvPr>
            <p:ph type="sldNum" sz="quarter" idx="4"/>
          </p:nvPr>
        </p:nvSpPr>
        <p:spPr>
          <a:xfrm>
            <a:off x="9133114"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8402A1B0-4691-41D9-84E0-69D594EAA3FE}" type="slidenum">
              <a:rPr lang="en-US" altLang="en-US" smtClean="0"/>
              <a:pPr/>
              <a:t>‹#›</a:t>
            </a:fld>
            <a:endParaRPr lang="en-US" altLang="en-US" dirty="0"/>
          </a:p>
        </p:txBody>
      </p:sp>
    </p:spTree>
    <p:extLst>
      <p:ext uri="{BB962C8B-B14F-4D97-AF65-F5344CB8AC3E}">
        <p14:creationId xmlns:p14="http://schemas.microsoft.com/office/powerpoint/2010/main" val="220419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56"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eft Pattern Content Yellow">
    <p:bg>
      <p:bgPr>
        <a:solidFill>
          <a:schemeClr val="accent3"/>
        </a:solidFill>
        <a:effectLst/>
      </p:bgPr>
    </p:bg>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4533900" y="1905000"/>
            <a:ext cx="6955734" cy="3276600"/>
          </a:xfrm>
        </p:spPr>
        <p:txBody>
          <a:bodyPr/>
          <a:lstStyle>
            <a:lvl1pPr marL="0" indent="0">
              <a:buNone/>
              <a:defRPr sz="1800" b="1">
                <a:solidFill>
                  <a:schemeClr val="accent1"/>
                </a:solidFill>
              </a:defRPr>
            </a:lvl1pPr>
            <a:lvl2pPr marL="283464" indent="-283464">
              <a:spcBef>
                <a:spcPts val="1000"/>
              </a:spcBef>
              <a:defRPr sz="1800">
                <a:solidFill>
                  <a:schemeClr val="accent1"/>
                </a:solidFill>
              </a:defRPr>
            </a:lvl2pPr>
          </a:lstStyle>
          <a:p>
            <a:pPr lvl="0"/>
            <a:r>
              <a:rPr lang="en-US"/>
              <a:t>Click to edit Master text styles</a:t>
            </a:r>
          </a:p>
          <a:p>
            <a:pPr lvl="1"/>
            <a:r>
              <a:rPr lang="en-US"/>
              <a:t>Second level</a:t>
            </a:r>
          </a:p>
        </p:txBody>
      </p:sp>
      <p:pic>
        <p:nvPicPr>
          <p:cNvPr id="13" name="Graphic 12" hidden="1">
            <a:extLst>
              <a:ext uri="{FF2B5EF4-FFF2-40B4-BE49-F238E27FC236}">
                <a16:creationId xmlns:a16="http://schemas.microsoft.com/office/drawing/2014/main" id="{8393C3A4-D09E-47EB-B9F0-C1DDDEB3B18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H="1">
            <a:off x="0" y="0"/>
            <a:ext cx="3810000" cy="6858000"/>
          </a:xfrm>
          <a:prstGeom prst="rect">
            <a:avLst/>
          </a:prstGeom>
        </p:spPr>
      </p:pic>
      <p:pic>
        <p:nvPicPr>
          <p:cNvPr id="8" name="Graphic 7">
            <a:extLst>
              <a:ext uri="{FF2B5EF4-FFF2-40B4-BE49-F238E27FC236}">
                <a16:creationId xmlns:a16="http://schemas.microsoft.com/office/drawing/2014/main" id="{B829B5F1-1C12-4A1B-A83C-BFE17D26D9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0"/>
            <a:ext cx="3810000" cy="6858000"/>
          </a:xfrm>
          <a:prstGeom prst="rect">
            <a:avLst/>
          </a:prstGeom>
        </p:spPr>
      </p:pic>
      <p:sp>
        <p:nvSpPr>
          <p:cNvPr id="2" name="Title 1">
            <a:extLst>
              <a:ext uri="{FF2B5EF4-FFF2-40B4-BE49-F238E27FC236}">
                <a16:creationId xmlns:a16="http://schemas.microsoft.com/office/drawing/2014/main" id="{0D62E947-C679-46EB-896A-20E355781CAF}"/>
              </a:ext>
            </a:extLst>
          </p:cNvPr>
          <p:cNvSpPr>
            <a:spLocks noGrp="1"/>
          </p:cNvSpPr>
          <p:nvPr>
            <p:ph type="title"/>
          </p:nvPr>
        </p:nvSpPr>
        <p:spPr>
          <a:xfrm>
            <a:off x="4533898" y="715961"/>
            <a:ext cx="6955735" cy="1189038"/>
          </a:xfrm>
        </p:spPr>
        <p:txBody>
          <a:bodyPr vert="horz" lIns="91440" tIns="45720" rIns="91440" bIns="45720" rtlCol="0" anchor="t">
            <a:normAutofit/>
          </a:bodyPr>
          <a:lstStyle>
            <a:lvl1pPr>
              <a:defRPr lang="en-US" sz="4000" i="0" cap="none" spc="-50" baseline="0">
                <a:ln w="3175">
                  <a:noFill/>
                </a:ln>
                <a:solidFill>
                  <a:schemeClr val="accent1"/>
                </a:solidFill>
                <a:effectLst/>
                <a:ea typeface="+mn-ea"/>
                <a:cs typeface="Segoe UI" pitchFamily="34" charset="0"/>
              </a:defRPr>
            </a:lvl1pPr>
          </a:lstStyle>
          <a:p>
            <a:pPr marL="0" lvl="0" indent="0">
              <a:spcBef>
                <a:spcPts val="1000"/>
              </a:spcBef>
              <a:buFont typeface="Arial" panose="020B0604020202020204" pitchFamily="34" charset="0"/>
            </a:pPr>
            <a:r>
              <a:rPr lang="en-US"/>
              <a:t>Click to edit Master title style</a:t>
            </a:r>
            <a:endParaRPr lang="en-US" dirty="0"/>
          </a:p>
        </p:txBody>
      </p:sp>
      <p:sp>
        <p:nvSpPr>
          <p:cNvPr id="6" name="Slide Number Placeholder 5">
            <a:extLst>
              <a:ext uri="{FF2B5EF4-FFF2-40B4-BE49-F238E27FC236}">
                <a16:creationId xmlns:a16="http://schemas.microsoft.com/office/drawing/2014/main" id="{82E448F7-F99D-4837-83E7-60256B91C774}"/>
              </a:ext>
            </a:extLst>
          </p:cNvPr>
          <p:cNvSpPr>
            <a:spLocks noGrp="1"/>
          </p:cNvSpPr>
          <p:nvPr>
            <p:ph type="sldNum" sz="quarter" idx="4"/>
          </p:nvPr>
        </p:nvSpPr>
        <p:spPr>
          <a:xfrm>
            <a:off x="9133114"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8402A1B0-4691-41D9-84E0-69D594EAA3FE}" type="slidenum">
              <a:rPr lang="en-US" altLang="en-US" smtClean="0"/>
              <a:pPr/>
              <a:t>‹#›</a:t>
            </a:fld>
            <a:endParaRPr lang="en-US" altLang="en-US" dirty="0"/>
          </a:p>
        </p:txBody>
      </p:sp>
    </p:spTree>
    <p:extLst>
      <p:ext uri="{BB962C8B-B14F-4D97-AF65-F5344CB8AC3E}">
        <p14:creationId xmlns:p14="http://schemas.microsoft.com/office/powerpoint/2010/main" val="753199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56"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fetti Content Purple">
    <p:bg>
      <p:bgPr>
        <a:solidFill>
          <a:schemeClr val="accent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75104"/>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accent3"/>
                </a:solidFill>
                <a:effectLst/>
                <a:latin typeface="+mn-lt"/>
                <a:ea typeface="+mn-ea"/>
                <a:cs typeface="Segoe UI" pitchFamily="34" charset="0"/>
              </a:defRPr>
            </a:lvl1pPr>
          </a:lstStyle>
          <a:p>
            <a:r>
              <a:rPr lang="en-US" dirty="0"/>
              <a:t>Section title with border</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pic>
        <p:nvPicPr>
          <p:cNvPr id="3" name="Graphic 2">
            <a:extLst>
              <a:ext uri="{FF2B5EF4-FFF2-40B4-BE49-F238E27FC236}">
                <a16:creationId xmlns:a16="http://schemas.microsoft.com/office/drawing/2014/main" id="{EEE98737-74D2-46C7-8655-74871A42039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131248"/>
            <a:ext cx="12192000" cy="428625"/>
          </a:xfrm>
          <a:prstGeom prst="rect">
            <a:avLst/>
          </a:prstGeom>
        </p:spPr>
      </p:pic>
      <p:pic>
        <p:nvPicPr>
          <p:cNvPr id="4" name="Graphic 3">
            <a:extLst>
              <a:ext uri="{FF2B5EF4-FFF2-40B4-BE49-F238E27FC236}">
                <a16:creationId xmlns:a16="http://schemas.microsoft.com/office/drawing/2014/main" id="{7146B861-BC3C-4898-95DE-944AB08755D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6340659"/>
            <a:ext cx="12192000" cy="428625"/>
          </a:xfrm>
          <a:prstGeom prst="rect">
            <a:avLst/>
          </a:prstGeom>
        </p:spPr>
      </p:pic>
      <p:sp>
        <p:nvSpPr>
          <p:cNvPr id="7" name="Slide Number Placeholder 5">
            <a:extLst>
              <a:ext uri="{FF2B5EF4-FFF2-40B4-BE49-F238E27FC236}">
                <a16:creationId xmlns:a16="http://schemas.microsoft.com/office/drawing/2014/main" id="{C74482CB-8751-4CD5-A186-6D42714A1144}"/>
              </a:ext>
            </a:extLst>
          </p:cNvPr>
          <p:cNvSpPr>
            <a:spLocks noGrp="1"/>
          </p:cNvSpPr>
          <p:nvPr>
            <p:ph type="sldNum" sz="quarter" idx="4"/>
          </p:nvPr>
        </p:nvSpPr>
        <p:spPr>
          <a:xfrm>
            <a:off x="9133114"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8402A1B0-4691-41D9-84E0-69D594EAA3FE}" type="slidenum">
              <a:rPr lang="en-US" altLang="en-US" smtClean="0"/>
              <a:pPr/>
              <a:t>‹#›</a:t>
            </a:fld>
            <a:endParaRPr lang="en-US" altLang="en-US" dirty="0"/>
          </a:p>
        </p:txBody>
      </p:sp>
    </p:spTree>
    <p:extLst>
      <p:ext uri="{BB962C8B-B14F-4D97-AF65-F5344CB8AC3E}">
        <p14:creationId xmlns:p14="http://schemas.microsoft.com/office/powerpoint/2010/main" val="2842644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104" userDrawn="1">
          <p15:clr>
            <a:srgbClr val="FBAE40"/>
          </p15:clr>
        </p15:guide>
        <p15:guide id="2" pos="6127">
          <p15:clr>
            <a:srgbClr val="5ACBF0"/>
          </p15:clr>
        </p15:guide>
        <p15:guide id="3" orient="horz" pos="216" userDrawn="1">
          <p15:clr>
            <a:srgbClr val="5ACBF0"/>
          </p15:clr>
        </p15:guide>
        <p15:guide id="4" orient="horz" pos="1560" userDrawn="1">
          <p15:clr>
            <a:srgbClr val="5ACBF0"/>
          </p15:clr>
        </p15:guide>
        <p15:guide id="5" orient="horz" pos="3936"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nfetti Content Purple">
    <p:bg>
      <p:bgPr>
        <a:solidFill>
          <a:schemeClr val="accent1"/>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EEE98737-74D2-46C7-8655-74871A42039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131248"/>
            <a:ext cx="12192000" cy="428625"/>
          </a:xfrm>
          <a:prstGeom prst="rect">
            <a:avLst/>
          </a:prstGeom>
        </p:spPr>
      </p:pic>
      <p:pic>
        <p:nvPicPr>
          <p:cNvPr id="4" name="Graphic 3">
            <a:extLst>
              <a:ext uri="{FF2B5EF4-FFF2-40B4-BE49-F238E27FC236}">
                <a16:creationId xmlns:a16="http://schemas.microsoft.com/office/drawing/2014/main" id="{7146B861-BC3C-4898-95DE-944AB08755D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6340659"/>
            <a:ext cx="12192000" cy="428625"/>
          </a:xfrm>
          <a:prstGeom prst="rect">
            <a:avLst/>
          </a:prstGeom>
        </p:spPr>
      </p:pic>
      <p:sp>
        <p:nvSpPr>
          <p:cNvPr id="7" name="Slide Number Placeholder 5">
            <a:extLst>
              <a:ext uri="{FF2B5EF4-FFF2-40B4-BE49-F238E27FC236}">
                <a16:creationId xmlns:a16="http://schemas.microsoft.com/office/drawing/2014/main" id="{C74482CB-8751-4CD5-A186-6D42714A1144}"/>
              </a:ext>
            </a:extLst>
          </p:cNvPr>
          <p:cNvSpPr>
            <a:spLocks noGrp="1"/>
          </p:cNvSpPr>
          <p:nvPr>
            <p:ph type="sldNum" sz="quarter" idx="4"/>
          </p:nvPr>
        </p:nvSpPr>
        <p:spPr>
          <a:xfrm>
            <a:off x="9133114"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8402A1B0-4691-41D9-84E0-69D594EAA3FE}" type="slidenum">
              <a:rPr lang="en-US" altLang="en-US" smtClean="0"/>
              <a:pPr/>
              <a:t>‹#›</a:t>
            </a:fld>
            <a:endParaRPr lang="en-US" altLang="en-US" dirty="0"/>
          </a:p>
        </p:txBody>
      </p:sp>
      <p:sp>
        <p:nvSpPr>
          <p:cNvPr id="8" name="Title 1">
            <a:extLst>
              <a:ext uri="{FF2B5EF4-FFF2-40B4-BE49-F238E27FC236}">
                <a16:creationId xmlns:a16="http://schemas.microsoft.com/office/drawing/2014/main" id="{AE82139B-8C16-4DB2-90B5-18EA00AB87A5}"/>
              </a:ext>
            </a:extLst>
          </p:cNvPr>
          <p:cNvSpPr>
            <a:spLocks noGrp="1"/>
          </p:cNvSpPr>
          <p:nvPr>
            <p:ph type="title"/>
          </p:nvPr>
        </p:nvSpPr>
        <p:spPr>
          <a:xfrm>
            <a:off x="761999" y="715964"/>
            <a:ext cx="10667999" cy="646332"/>
          </a:xfrm>
        </p:spPr>
        <p:txBody>
          <a:bodyPr vert="horz" lIns="0" tIns="45720" rIns="91440" bIns="45720" rtlCol="0">
            <a:normAutofit/>
          </a:bodyPr>
          <a:lstStyle>
            <a:lvl1pPr>
              <a:defRPr lang="en-US" sz="4000" dirty="0">
                <a:solidFill>
                  <a:schemeClr val="accent3"/>
                </a:solidFill>
                <a:latin typeface="+mj-lt"/>
                <a:ea typeface="+mn-ea"/>
                <a:cs typeface="+mn-cs"/>
              </a:defRPr>
            </a:lvl1pPr>
          </a:lstStyle>
          <a:p>
            <a:pPr marL="0" lvl="0" indent="0">
              <a:spcBef>
                <a:spcPts val="1000"/>
              </a:spcBef>
              <a:buFont typeface="Arial" panose="020B0604020202020204" pitchFamily="34" charset="0"/>
            </a:pPr>
            <a:r>
              <a:rPr lang="en-US" dirty="0"/>
              <a:t>Click to edit Master title style</a:t>
            </a:r>
          </a:p>
        </p:txBody>
      </p:sp>
      <p:sp>
        <p:nvSpPr>
          <p:cNvPr id="9" name="Text Placeholder 4">
            <a:extLst>
              <a:ext uri="{FF2B5EF4-FFF2-40B4-BE49-F238E27FC236}">
                <a16:creationId xmlns:a16="http://schemas.microsoft.com/office/drawing/2014/main" id="{FED25F40-E7A9-49CC-98F4-85232738CA9C}"/>
              </a:ext>
            </a:extLst>
          </p:cNvPr>
          <p:cNvSpPr>
            <a:spLocks noGrp="1"/>
          </p:cNvSpPr>
          <p:nvPr>
            <p:ph type="body" sz="quarter" idx="13" hasCustomPrompt="1"/>
          </p:nvPr>
        </p:nvSpPr>
        <p:spPr>
          <a:xfrm>
            <a:off x="762000" y="1783952"/>
            <a:ext cx="10668000" cy="4358084"/>
          </a:xfrm>
          <a:prstGeom prst="rect">
            <a:avLst/>
          </a:prstGeom>
          <a:noFill/>
        </p:spPr>
        <p:txBody>
          <a:bodyPr wrap="square" lIns="0" tIns="0" rIns="0" bIns="0">
            <a:noAutofit/>
          </a:bodyPr>
          <a:lstStyle>
            <a:lvl1pPr marL="0" indent="0" algn="l">
              <a:lnSpc>
                <a:spcPct val="100000"/>
              </a:lnSpc>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Tree>
    <p:extLst>
      <p:ext uri="{BB962C8B-B14F-4D97-AF65-F5344CB8AC3E}">
        <p14:creationId xmlns:p14="http://schemas.microsoft.com/office/powerpoint/2010/main" val="2762888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104">
          <p15:clr>
            <a:srgbClr val="FBAE40"/>
          </p15:clr>
        </p15:guide>
        <p15:guide id="2" pos="6127">
          <p15:clr>
            <a:srgbClr val="5ACBF0"/>
          </p15:clr>
        </p15:guide>
        <p15:guide id="3" orient="horz" pos="216">
          <p15:clr>
            <a:srgbClr val="5ACBF0"/>
          </p15:clr>
        </p15:guide>
        <p15:guide id="4" orient="horz" pos="1560">
          <p15:clr>
            <a:srgbClr val="5ACBF0"/>
          </p15:clr>
        </p15:guide>
        <p15:guide id="5" orient="horz" pos="3936">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8402A1B0-4691-41D9-84E0-69D594EAA3FE}" type="slidenum">
              <a:rPr lang="en-US" altLang="en-US" smtClean="0"/>
              <a:pPr/>
              <a:t>‹#›</a:t>
            </a:fld>
            <a:endParaRPr lang="en-US" altLang="en-US" dirty="0"/>
          </a:p>
        </p:txBody>
      </p:sp>
    </p:spTree>
    <p:extLst>
      <p:ext uri="{BB962C8B-B14F-4D97-AF65-F5344CB8AC3E}">
        <p14:creationId xmlns:p14="http://schemas.microsoft.com/office/powerpoint/2010/main" val="1595586410"/>
      </p:ext>
    </p:extLst>
  </p:cSld>
  <p:clrMap bg1="dk1" tx1="lt1" bg2="dk2" tx2="lt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9" r:id="rId5"/>
    <p:sldLayoutId id="2147483730" r:id="rId6"/>
    <p:sldLayoutId id="2147483722" r:id="rId7"/>
    <p:sldLayoutId id="2147483723" r:id="rId8"/>
    <p:sldLayoutId id="2147483731" r:id="rId9"/>
    <p:sldLayoutId id="2147483724" r:id="rId10"/>
    <p:sldLayoutId id="2147483732" r:id="rId11"/>
    <p:sldLayoutId id="2147483725" r:id="rId12"/>
    <p:sldLayoutId id="2147483733" r:id="rId13"/>
    <p:sldLayoutId id="2147483726" r:id="rId14"/>
    <p:sldLayoutId id="2147483727" r:id="rId15"/>
    <p:sldLayoutId id="2147483728" r:id="rId16"/>
  </p:sldLayoutIdLst>
  <p:hf hdr="0" ftr="0" dt="0"/>
  <p:txStyles>
    <p:titleStyle>
      <a:lvl1pPr algn="l" defTabSz="914400" rtl="0" eaLnBrk="1" latinLnBrk="0" hangingPunct="1">
        <a:lnSpc>
          <a:spcPct val="90000"/>
        </a:lnSpc>
        <a:spcBef>
          <a:spcPct val="0"/>
        </a:spcBef>
        <a:buNone/>
        <a:defRPr sz="4400" b="1" kern="1200">
          <a:solidFill>
            <a:schemeClr val="tx1"/>
          </a:solidFill>
          <a:latin typeface="+mn-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pandas-dev/pandas"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9.xml"/><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CA7E8EA-FF4D-4A68-97F9-3EBE97F73E12}"/>
              </a:ext>
            </a:extLst>
          </p:cNvPr>
          <p:cNvSpPr>
            <a:spLocks noGrp="1"/>
          </p:cNvSpPr>
          <p:nvPr>
            <p:ph type="title"/>
          </p:nvPr>
        </p:nvSpPr>
        <p:spPr>
          <a:xfrm>
            <a:off x="3838352" y="2766219"/>
            <a:ext cx="7442791" cy="1325563"/>
          </a:xfrm>
        </p:spPr>
        <p:txBody>
          <a:bodyPr>
            <a:noAutofit/>
          </a:bodyPr>
          <a:lstStyle/>
          <a:p>
            <a:pPr algn="ctr"/>
            <a:r>
              <a:rPr lang="en-US" sz="5400" dirty="0">
                <a:solidFill>
                  <a:schemeClr val="accent3"/>
                </a:solidFill>
              </a:rPr>
              <a:t>Pandas</a:t>
            </a:r>
            <a:r>
              <a:rPr lang="en-US" sz="4800" dirty="0"/>
              <a:t> </a:t>
            </a:r>
            <a:r>
              <a:rPr lang="en-US" sz="1400" dirty="0">
                <a:solidFill>
                  <a:schemeClr val="accent2"/>
                </a:solidFill>
              </a:rPr>
              <a:t>(Python Module) </a:t>
            </a:r>
            <a:br>
              <a:rPr lang="en-US" sz="4800" dirty="0">
                <a:solidFill>
                  <a:schemeClr val="accent2"/>
                </a:solidFill>
              </a:rPr>
            </a:br>
            <a:r>
              <a:rPr lang="en-US" sz="2400" dirty="0">
                <a:solidFill>
                  <a:schemeClr val="accent5"/>
                </a:solidFill>
              </a:rPr>
              <a:t>Seyyed Ali Shohadaalhosseini</a:t>
            </a:r>
          </a:p>
        </p:txBody>
      </p:sp>
      <p:sp>
        <p:nvSpPr>
          <p:cNvPr id="2" name="Slide Number Placeholder 1">
            <a:extLst>
              <a:ext uri="{FF2B5EF4-FFF2-40B4-BE49-F238E27FC236}">
                <a16:creationId xmlns:a16="http://schemas.microsoft.com/office/drawing/2014/main" id="{F9F7CC8E-1361-4AB5-ADA1-50504B44AFB5}"/>
              </a:ext>
            </a:extLst>
          </p:cNvPr>
          <p:cNvSpPr>
            <a:spLocks noGrp="1"/>
          </p:cNvSpPr>
          <p:nvPr>
            <p:ph type="sldNum" sz="quarter" idx="4"/>
          </p:nvPr>
        </p:nvSpPr>
        <p:spPr/>
        <p:txBody>
          <a:bodyPr/>
          <a:lstStyle/>
          <a:p>
            <a:fld id="{8402A1B0-4691-41D9-84E0-69D594EAA3FE}" type="slidenum">
              <a:rPr lang="en-US" altLang="en-US" smtClean="0"/>
              <a:pPr/>
              <a:t>1</a:t>
            </a:fld>
            <a:endParaRPr lang="en-US" altLang="en-US" dirty="0"/>
          </a:p>
        </p:txBody>
      </p:sp>
    </p:spTree>
    <p:extLst>
      <p:ext uri="{BB962C8B-B14F-4D97-AF65-F5344CB8AC3E}">
        <p14:creationId xmlns:p14="http://schemas.microsoft.com/office/powerpoint/2010/main" val="2647525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2F37032-8535-46BA-9657-5B566B62DE1A}"/>
              </a:ext>
            </a:extLst>
          </p:cNvPr>
          <p:cNvSpPr>
            <a:spLocks noGrp="1"/>
          </p:cNvSpPr>
          <p:nvPr>
            <p:ph type="sldNum" sz="quarter" idx="4"/>
          </p:nvPr>
        </p:nvSpPr>
        <p:spPr/>
        <p:txBody>
          <a:bodyPr/>
          <a:lstStyle/>
          <a:p>
            <a:fld id="{8402A1B0-4691-41D9-84E0-69D594EAA3FE}" type="slidenum">
              <a:rPr lang="en-US" altLang="en-US" smtClean="0"/>
              <a:pPr/>
              <a:t>10</a:t>
            </a:fld>
            <a:endParaRPr lang="en-US" altLang="en-US" dirty="0"/>
          </a:p>
        </p:txBody>
      </p:sp>
      <p:sp>
        <p:nvSpPr>
          <p:cNvPr id="3" name="Title 2">
            <a:extLst>
              <a:ext uri="{FF2B5EF4-FFF2-40B4-BE49-F238E27FC236}">
                <a16:creationId xmlns:a16="http://schemas.microsoft.com/office/drawing/2014/main" id="{D9503F8A-3E9E-401A-BB94-FD35EE00185C}"/>
              </a:ext>
            </a:extLst>
          </p:cNvPr>
          <p:cNvSpPr>
            <a:spLocks noGrp="1"/>
          </p:cNvSpPr>
          <p:nvPr>
            <p:ph type="title"/>
          </p:nvPr>
        </p:nvSpPr>
        <p:spPr/>
        <p:txBody>
          <a:bodyPr/>
          <a:lstStyle/>
          <a:p>
            <a:r>
              <a:rPr lang="en-US" dirty="0"/>
              <a:t>Pandas Series</a:t>
            </a:r>
          </a:p>
        </p:txBody>
      </p:sp>
      <p:sp>
        <p:nvSpPr>
          <p:cNvPr id="4" name="Text Placeholder 3">
            <a:extLst>
              <a:ext uri="{FF2B5EF4-FFF2-40B4-BE49-F238E27FC236}">
                <a16:creationId xmlns:a16="http://schemas.microsoft.com/office/drawing/2014/main" id="{87D6045C-2315-4E1F-A497-C9FAD83AB874}"/>
              </a:ext>
            </a:extLst>
          </p:cNvPr>
          <p:cNvSpPr>
            <a:spLocks noGrp="1"/>
          </p:cNvSpPr>
          <p:nvPr>
            <p:ph type="body" sz="quarter" idx="13"/>
          </p:nvPr>
        </p:nvSpPr>
        <p:spPr>
          <a:xfrm>
            <a:off x="762000" y="1783952"/>
            <a:ext cx="5836763" cy="4358084"/>
          </a:xfrm>
        </p:spPr>
        <p:txBody>
          <a:bodyPr/>
          <a:lstStyle/>
          <a:p>
            <a:r>
              <a:rPr lang="en-US" sz="2000" b="1" dirty="0"/>
              <a:t>Key/Value Objects as Series</a:t>
            </a:r>
          </a:p>
          <a:p>
            <a:r>
              <a:rPr lang="en-US" dirty="0"/>
              <a:t>You can also use a key/value object, like a dictionary, when creating a Series.</a:t>
            </a:r>
          </a:p>
          <a:p>
            <a:endParaRPr lang="en-US" dirty="0"/>
          </a:p>
          <a:p>
            <a:pPr marL="285750" indent="-285750">
              <a:buFont typeface="Wingdings" panose="05000000000000000000" pitchFamily="2" charset="2"/>
              <a:buChar char="q"/>
            </a:pPr>
            <a:r>
              <a:rPr lang="en-US" dirty="0">
                <a:solidFill>
                  <a:srgbClr val="D6D734"/>
                </a:solidFill>
              </a:rPr>
              <a:t>The keys of the dictionary become the labels.</a:t>
            </a:r>
          </a:p>
        </p:txBody>
      </p:sp>
      <p:pic>
        <p:nvPicPr>
          <p:cNvPr id="6" name="Picture 5">
            <a:extLst>
              <a:ext uri="{FF2B5EF4-FFF2-40B4-BE49-F238E27FC236}">
                <a16:creationId xmlns:a16="http://schemas.microsoft.com/office/drawing/2014/main" id="{12CEA8E1-774C-4411-BE56-751CDEA2A038}"/>
              </a:ext>
            </a:extLst>
          </p:cNvPr>
          <p:cNvPicPr>
            <a:picLocks noChangeAspect="1"/>
          </p:cNvPicPr>
          <p:nvPr/>
        </p:nvPicPr>
        <p:blipFill>
          <a:blip r:embed="rId2"/>
          <a:stretch>
            <a:fillRect/>
          </a:stretch>
        </p:blipFill>
        <p:spPr>
          <a:xfrm>
            <a:off x="6711885" y="1783952"/>
            <a:ext cx="5036371" cy="4173788"/>
          </a:xfrm>
          <a:prstGeom prst="roundRect">
            <a:avLst>
              <a:gd name="adj" fmla="val 4160"/>
            </a:avLst>
          </a:prstGeom>
        </p:spPr>
      </p:pic>
    </p:spTree>
    <p:extLst>
      <p:ext uri="{BB962C8B-B14F-4D97-AF65-F5344CB8AC3E}">
        <p14:creationId xmlns:p14="http://schemas.microsoft.com/office/powerpoint/2010/main" val="889957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1ACCDB5-53AC-46A1-8477-D467E9D7623C}"/>
              </a:ext>
            </a:extLst>
          </p:cNvPr>
          <p:cNvSpPr>
            <a:spLocks noGrp="1"/>
          </p:cNvSpPr>
          <p:nvPr>
            <p:ph type="sldNum" sz="quarter" idx="4"/>
          </p:nvPr>
        </p:nvSpPr>
        <p:spPr/>
        <p:txBody>
          <a:bodyPr/>
          <a:lstStyle/>
          <a:p>
            <a:fld id="{8402A1B0-4691-41D9-84E0-69D594EAA3FE}" type="slidenum">
              <a:rPr lang="en-US" altLang="en-US" smtClean="0"/>
              <a:pPr/>
              <a:t>11</a:t>
            </a:fld>
            <a:endParaRPr lang="en-US" altLang="en-US" dirty="0"/>
          </a:p>
        </p:txBody>
      </p:sp>
      <p:sp>
        <p:nvSpPr>
          <p:cNvPr id="5" name="Title 4">
            <a:extLst>
              <a:ext uri="{FF2B5EF4-FFF2-40B4-BE49-F238E27FC236}">
                <a16:creationId xmlns:a16="http://schemas.microsoft.com/office/drawing/2014/main" id="{AF9BAF8D-C931-4150-A45D-0B3F83543E48}"/>
              </a:ext>
            </a:extLst>
          </p:cNvPr>
          <p:cNvSpPr>
            <a:spLocks noGrp="1"/>
          </p:cNvSpPr>
          <p:nvPr>
            <p:ph type="title"/>
          </p:nvPr>
        </p:nvSpPr>
        <p:spPr/>
        <p:txBody>
          <a:bodyPr/>
          <a:lstStyle/>
          <a:p>
            <a:r>
              <a:rPr lang="en-US" dirty="0"/>
              <a:t>Pandas Series</a:t>
            </a:r>
          </a:p>
        </p:txBody>
      </p:sp>
      <p:sp>
        <p:nvSpPr>
          <p:cNvPr id="6" name="Text Placeholder 5">
            <a:extLst>
              <a:ext uri="{FF2B5EF4-FFF2-40B4-BE49-F238E27FC236}">
                <a16:creationId xmlns:a16="http://schemas.microsoft.com/office/drawing/2014/main" id="{42AC9401-AD3D-4DCE-A51A-F39E4B9AFBE2}"/>
              </a:ext>
            </a:extLst>
          </p:cNvPr>
          <p:cNvSpPr>
            <a:spLocks noGrp="1"/>
          </p:cNvSpPr>
          <p:nvPr>
            <p:ph type="body" sz="quarter" idx="13"/>
          </p:nvPr>
        </p:nvSpPr>
        <p:spPr>
          <a:xfrm>
            <a:off x="762001" y="1783952"/>
            <a:ext cx="5799056" cy="4358084"/>
          </a:xfrm>
        </p:spPr>
        <p:txBody>
          <a:bodyPr/>
          <a:lstStyle/>
          <a:p>
            <a:pPr algn="just"/>
            <a:r>
              <a:rPr lang="en-US" sz="2000" b="1" dirty="0"/>
              <a:t>Key/Value Objects as Series</a:t>
            </a:r>
          </a:p>
          <a:p>
            <a:pPr algn="just"/>
            <a:r>
              <a:rPr lang="en-US" dirty="0"/>
              <a:t>To select only some of the items in the dictionary, use the index argument and specify only the items you want to include in the Series.</a:t>
            </a:r>
          </a:p>
        </p:txBody>
      </p:sp>
      <p:pic>
        <p:nvPicPr>
          <p:cNvPr id="8" name="Picture 7">
            <a:extLst>
              <a:ext uri="{FF2B5EF4-FFF2-40B4-BE49-F238E27FC236}">
                <a16:creationId xmlns:a16="http://schemas.microsoft.com/office/drawing/2014/main" id="{F68D5A48-E883-4F74-A34A-1CA845C07B73}"/>
              </a:ext>
            </a:extLst>
          </p:cNvPr>
          <p:cNvPicPr>
            <a:picLocks noChangeAspect="1"/>
          </p:cNvPicPr>
          <p:nvPr/>
        </p:nvPicPr>
        <p:blipFill>
          <a:blip r:embed="rId2"/>
          <a:stretch>
            <a:fillRect/>
          </a:stretch>
        </p:blipFill>
        <p:spPr>
          <a:xfrm>
            <a:off x="6730122" y="1783952"/>
            <a:ext cx="5146192" cy="3882374"/>
          </a:xfrm>
          <a:prstGeom prst="roundRect">
            <a:avLst>
              <a:gd name="adj" fmla="val 3312"/>
            </a:avLst>
          </a:prstGeom>
        </p:spPr>
      </p:pic>
    </p:spTree>
    <p:extLst>
      <p:ext uri="{BB962C8B-B14F-4D97-AF65-F5344CB8AC3E}">
        <p14:creationId xmlns:p14="http://schemas.microsoft.com/office/powerpoint/2010/main" val="2033025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1ACCDB5-53AC-46A1-8477-D467E9D7623C}"/>
              </a:ext>
            </a:extLst>
          </p:cNvPr>
          <p:cNvSpPr>
            <a:spLocks noGrp="1"/>
          </p:cNvSpPr>
          <p:nvPr>
            <p:ph type="sldNum" sz="quarter" idx="4"/>
          </p:nvPr>
        </p:nvSpPr>
        <p:spPr/>
        <p:txBody>
          <a:bodyPr/>
          <a:lstStyle/>
          <a:p>
            <a:fld id="{8402A1B0-4691-41D9-84E0-69D594EAA3FE}" type="slidenum">
              <a:rPr lang="en-US" altLang="en-US" smtClean="0"/>
              <a:pPr/>
              <a:t>12</a:t>
            </a:fld>
            <a:endParaRPr lang="en-US" altLang="en-US" dirty="0"/>
          </a:p>
        </p:txBody>
      </p:sp>
      <p:sp>
        <p:nvSpPr>
          <p:cNvPr id="3" name="Title 2">
            <a:extLst>
              <a:ext uri="{FF2B5EF4-FFF2-40B4-BE49-F238E27FC236}">
                <a16:creationId xmlns:a16="http://schemas.microsoft.com/office/drawing/2014/main" id="{DDD610BD-4711-4F31-B306-71451B84EFBD}"/>
              </a:ext>
            </a:extLst>
          </p:cNvPr>
          <p:cNvSpPr>
            <a:spLocks noGrp="1"/>
          </p:cNvSpPr>
          <p:nvPr>
            <p:ph type="title"/>
          </p:nvPr>
        </p:nvSpPr>
        <p:spPr/>
        <p:txBody>
          <a:bodyPr/>
          <a:lstStyle/>
          <a:p>
            <a:r>
              <a:rPr lang="en-US" dirty="0"/>
              <a:t>Pandas Series</a:t>
            </a:r>
          </a:p>
        </p:txBody>
      </p:sp>
      <p:sp>
        <p:nvSpPr>
          <p:cNvPr id="4" name="Text Placeholder 3">
            <a:extLst>
              <a:ext uri="{FF2B5EF4-FFF2-40B4-BE49-F238E27FC236}">
                <a16:creationId xmlns:a16="http://schemas.microsoft.com/office/drawing/2014/main" id="{5A847452-27D3-4539-A56C-970E4B89FF98}"/>
              </a:ext>
            </a:extLst>
          </p:cNvPr>
          <p:cNvSpPr>
            <a:spLocks noGrp="1"/>
          </p:cNvSpPr>
          <p:nvPr>
            <p:ph type="body" sz="quarter" idx="13"/>
          </p:nvPr>
        </p:nvSpPr>
        <p:spPr>
          <a:xfrm>
            <a:off x="762000" y="1783952"/>
            <a:ext cx="6063006" cy="4358084"/>
          </a:xfrm>
        </p:spPr>
        <p:txBody>
          <a:bodyPr/>
          <a:lstStyle/>
          <a:p>
            <a:pPr algn="just"/>
            <a:r>
              <a:rPr lang="en-US" sz="2000" b="1" dirty="0"/>
              <a:t>DataFrames</a:t>
            </a:r>
          </a:p>
          <a:p>
            <a:pPr algn="just"/>
            <a:r>
              <a:rPr lang="en-US" dirty="0"/>
              <a:t>Data sets in Pandas are usually multi-dimensional tables, called DataFrames. Series is like a column, a DataFrame is the whole table.</a:t>
            </a:r>
          </a:p>
          <a:p>
            <a:pPr algn="just"/>
            <a:endParaRPr lang="en-US" dirty="0"/>
          </a:p>
          <a:p>
            <a:pPr algn="just"/>
            <a:r>
              <a:rPr lang="en-US" sz="2000" b="1" dirty="0"/>
              <a:t>What is a DataFrame?</a:t>
            </a:r>
          </a:p>
          <a:p>
            <a:pPr algn="just"/>
            <a:r>
              <a:rPr lang="en-US" dirty="0"/>
              <a:t>A Pandas DataFrame is a 2 dimensional data structure, like a 2 dimensional array, or a table with rows and columns.</a:t>
            </a:r>
          </a:p>
          <a:p>
            <a:pPr algn="just"/>
            <a:endParaRPr lang="en-US" dirty="0"/>
          </a:p>
        </p:txBody>
      </p:sp>
      <p:pic>
        <p:nvPicPr>
          <p:cNvPr id="6" name="Picture 5">
            <a:extLst>
              <a:ext uri="{FF2B5EF4-FFF2-40B4-BE49-F238E27FC236}">
                <a16:creationId xmlns:a16="http://schemas.microsoft.com/office/drawing/2014/main" id="{D81D2248-4B22-474D-92FF-687AC8968289}"/>
              </a:ext>
            </a:extLst>
          </p:cNvPr>
          <p:cNvPicPr>
            <a:picLocks noChangeAspect="1"/>
          </p:cNvPicPr>
          <p:nvPr/>
        </p:nvPicPr>
        <p:blipFill>
          <a:blip r:embed="rId2"/>
          <a:stretch>
            <a:fillRect/>
          </a:stretch>
        </p:blipFill>
        <p:spPr>
          <a:xfrm>
            <a:off x="7721608" y="1463441"/>
            <a:ext cx="3571269" cy="4748823"/>
          </a:xfrm>
          <a:prstGeom prst="roundRect">
            <a:avLst>
              <a:gd name="adj" fmla="val 7164"/>
            </a:avLst>
          </a:prstGeom>
        </p:spPr>
      </p:pic>
    </p:spTree>
    <p:extLst>
      <p:ext uri="{BB962C8B-B14F-4D97-AF65-F5344CB8AC3E}">
        <p14:creationId xmlns:p14="http://schemas.microsoft.com/office/powerpoint/2010/main" val="1350133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1ACCDB5-53AC-46A1-8477-D467E9D7623C}"/>
              </a:ext>
            </a:extLst>
          </p:cNvPr>
          <p:cNvSpPr>
            <a:spLocks noGrp="1"/>
          </p:cNvSpPr>
          <p:nvPr>
            <p:ph type="sldNum" sz="quarter" idx="4"/>
          </p:nvPr>
        </p:nvSpPr>
        <p:spPr/>
        <p:txBody>
          <a:bodyPr/>
          <a:lstStyle/>
          <a:p>
            <a:fld id="{8402A1B0-4691-41D9-84E0-69D594EAA3FE}" type="slidenum">
              <a:rPr lang="en-US" altLang="en-US" smtClean="0"/>
              <a:pPr/>
              <a:t>13</a:t>
            </a:fld>
            <a:endParaRPr lang="en-US" altLang="en-US" dirty="0"/>
          </a:p>
        </p:txBody>
      </p:sp>
      <p:sp>
        <p:nvSpPr>
          <p:cNvPr id="5" name="Title 4">
            <a:extLst>
              <a:ext uri="{FF2B5EF4-FFF2-40B4-BE49-F238E27FC236}">
                <a16:creationId xmlns:a16="http://schemas.microsoft.com/office/drawing/2014/main" id="{AF9BAF8D-C931-4150-A45D-0B3F83543E48}"/>
              </a:ext>
            </a:extLst>
          </p:cNvPr>
          <p:cNvSpPr>
            <a:spLocks noGrp="1"/>
          </p:cNvSpPr>
          <p:nvPr>
            <p:ph type="title"/>
          </p:nvPr>
        </p:nvSpPr>
        <p:spPr/>
        <p:txBody>
          <a:bodyPr/>
          <a:lstStyle/>
          <a:p>
            <a:r>
              <a:rPr lang="en-US" dirty="0"/>
              <a:t>Pandas </a:t>
            </a:r>
            <a:r>
              <a:rPr lang="en-US" sz="4000" b="1" dirty="0"/>
              <a:t>DataFrames</a:t>
            </a:r>
            <a:endParaRPr lang="en-US" dirty="0"/>
          </a:p>
        </p:txBody>
      </p:sp>
      <p:sp>
        <p:nvSpPr>
          <p:cNvPr id="6" name="Text Placeholder 5">
            <a:extLst>
              <a:ext uri="{FF2B5EF4-FFF2-40B4-BE49-F238E27FC236}">
                <a16:creationId xmlns:a16="http://schemas.microsoft.com/office/drawing/2014/main" id="{42AC9401-AD3D-4DCE-A51A-F39E4B9AFBE2}"/>
              </a:ext>
            </a:extLst>
          </p:cNvPr>
          <p:cNvSpPr>
            <a:spLocks noGrp="1"/>
          </p:cNvSpPr>
          <p:nvPr>
            <p:ph type="body" sz="quarter" idx="13"/>
          </p:nvPr>
        </p:nvSpPr>
        <p:spPr>
          <a:xfrm>
            <a:off x="762001" y="1783952"/>
            <a:ext cx="5780202" cy="4358084"/>
          </a:xfrm>
        </p:spPr>
        <p:txBody>
          <a:bodyPr/>
          <a:lstStyle/>
          <a:p>
            <a:pPr algn="just"/>
            <a:r>
              <a:rPr lang="en-US" sz="2000" b="1" dirty="0"/>
              <a:t>Locate Row</a:t>
            </a:r>
          </a:p>
          <a:p>
            <a:pPr algn="just"/>
            <a:r>
              <a:rPr lang="en-US" dirty="0"/>
              <a:t>As you can see from the result above, the DataFrame is like a table with rows and columns. Pandas use the </a:t>
            </a:r>
            <a:r>
              <a:rPr lang="en-US" i="1" dirty="0"/>
              <a:t>loc</a:t>
            </a:r>
            <a:r>
              <a:rPr lang="en-US" dirty="0"/>
              <a:t> attribute to return one or more specified row(s).</a:t>
            </a:r>
          </a:p>
          <a:p>
            <a:pPr algn="just"/>
            <a:endParaRPr lang="en-US" dirty="0"/>
          </a:p>
          <a:p>
            <a:pPr algn="just"/>
            <a:r>
              <a:rPr lang="en-US" b="1" dirty="0"/>
              <a:t>Note:</a:t>
            </a:r>
            <a:r>
              <a:rPr lang="en-US" dirty="0"/>
              <a:t> </a:t>
            </a:r>
            <a:r>
              <a:rPr lang="en-US" dirty="0">
                <a:solidFill>
                  <a:srgbClr val="3B2E58"/>
                </a:solidFill>
              </a:rPr>
              <a:t>This example returns a Pandas </a:t>
            </a:r>
            <a:r>
              <a:rPr lang="en-US" b="1" dirty="0">
                <a:solidFill>
                  <a:srgbClr val="3B2E58"/>
                </a:solidFill>
              </a:rPr>
              <a:t>Series</a:t>
            </a:r>
            <a:r>
              <a:rPr lang="en-US" dirty="0">
                <a:solidFill>
                  <a:srgbClr val="3B2E58"/>
                </a:solidFill>
              </a:rPr>
              <a:t>.</a:t>
            </a:r>
          </a:p>
          <a:p>
            <a:pPr algn="just"/>
            <a:endParaRPr lang="en-US" dirty="0"/>
          </a:p>
        </p:txBody>
      </p:sp>
      <p:pic>
        <p:nvPicPr>
          <p:cNvPr id="4" name="Picture 3">
            <a:extLst>
              <a:ext uri="{FF2B5EF4-FFF2-40B4-BE49-F238E27FC236}">
                <a16:creationId xmlns:a16="http://schemas.microsoft.com/office/drawing/2014/main" id="{A391AD3F-72D4-4062-B980-9B8866DB87CB}"/>
              </a:ext>
            </a:extLst>
          </p:cNvPr>
          <p:cNvPicPr>
            <a:picLocks noChangeAspect="1"/>
          </p:cNvPicPr>
          <p:nvPr/>
        </p:nvPicPr>
        <p:blipFill>
          <a:blip r:embed="rId2"/>
          <a:stretch>
            <a:fillRect/>
          </a:stretch>
        </p:blipFill>
        <p:spPr>
          <a:xfrm>
            <a:off x="6949168" y="845534"/>
            <a:ext cx="4367891" cy="4416021"/>
          </a:xfrm>
          <a:prstGeom prst="roundRect">
            <a:avLst>
              <a:gd name="adj" fmla="val 6190"/>
            </a:avLst>
          </a:prstGeom>
        </p:spPr>
      </p:pic>
      <p:sp>
        <p:nvSpPr>
          <p:cNvPr id="7" name="TextBox 6">
            <a:extLst>
              <a:ext uri="{FF2B5EF4-FFF2-40B4-BE49-F238E27FC236}">
                <a16:creationId xmlns:a16="http://schemas.microsoft.com/office/drawing/2014/main" id="{513060DE-A76B-4618-944D-CA54C2421B34}"/>
              </a:ext>
            </a:extLst>
          </p:cNvPr>
          <p:cNvSpPr txBox="1"/>
          <p:nvPr/>
        </p:nvSpPr>
        <p:spPr>
          <a:xfrm>
            <a:off x="707727" y="3609996"/>
            <a:ext cx="6094428" cy="1754326"/>
          </a:xfrm>
          <a:prstGeom prst="rect">
            <a:avLst/>
          </a:prstGeom>
          <a:noFill/>
        </p:spPr>
        <p:txBody>
          <a:bodyPr wrap="square">
            <a:spAutoFit/>
          </a:bodyPr>
          <a:lstStyle/>
          <a:p>
            <a:r>
              <a:rPr lang="en-US" dirty="0"/>
              <a:t>loc[:] helps to access a group of rows and columns in a dataset, a slice of the dataset, as per our requirement. For instance, if we only want the last 2 rows and the first 3 columns of a dataset, we can access them with the help of loc[:]. We can also access rows and columns based on labels instead of row and column number.</a:t>
            </a:r>
          </a:p>
        </p:txBody>
      </p:sp>
      <p:sp>
        <p:nvSpPr>
          <p:cNvPr id="9" name="TextBox 8">
            <a:extLst>
              <a:ext uri="{FF2B5EF4-FFF2-40B4-BE49-F238E27FC236}">
                <a16:creationId xmlns:a16="http://schemas.microsoft.com/office/drawing/2014/main" id="{EC537CA0-E24A-4DA3-8A32-A6F6B7725A99}"/>
              </a:ext>
            </a:extLst>
          </p:cNvPr>
          <p:cNvSpPr txBox="1"/>
          <p:nvPr/>
        </p:nvSpPr>
        <p:spPr>
          <a:xfrm>
            <a:off x="707726" y="5407816"/>
            <a:ext cx="11292596" cy="923330"/>
          </a:xfrm>
          <a:prstGeom prst="rect">
            <a:avLst/>
          </a:prstGeom>
          <a:noFill/>
        </p:spPr>
        <p:txBody>
          <a:bodyPr wrap="square">
            <a:spAutoFit/>
          </a:bodyPr>
          <a:lstStyle/>
          <a:p>
            <a:r>
              <a:rPr lang="en-US" b="1" i="1" dirty="0"/>
              <a:t>iloc[:] </a:t>
            </a:r>
            <a:r>
              <a:rPr lang="en-US" dirty="0"/>
              <a:t>works in a similar manner, just that iloc[:] is not inclusive on both values. So iloc[0:4] would return rows with index 0, 1, 2, and 3, while loc[0:4] would return rows with index 0, 1, 2, 3, and 4. The documentation for iloc[:] can be found here.</a:t>
            </a:r>
          </a:p>
        </p:txBody>
      </p:sp>
    </p:spTree>
    <p:extLst>
      <p:ext uri="{BB962C8B-B14F-4D97-AF65-F5344CB8AC3E}">
        <p14:creationId xmlns:p14="http://schemas.microsoft.com/office/powerpoint/2010/main" val="1542444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1ACCDB5-53AC-46A1-8477-D467E9D7623C}"/>
              </a:ext>
            </a:extLst>
          </p:cNvPr>
          <p:cNvSpPr>
            <a:spLocks noGrp="1"/>
          </p:cNvSpPr>
          <p:nvPr>
            <p:ph type="sldNum" sz="quarter" idx="4"/>
          </p:nvPr>
        </p:nvSpPr>
        <p:spPr/>
        <p:txBody>
          <a:bodyPr/>
          <a:lstStyle/>
          <a:p>
            <a:fld id="{8402A1B0-4691-41D9-84E0-69D594EAA3FE}" type="slidenum">
              <a:rPr lang="en-US" altLang="en-US" smtClean="0"/>
              <a:pPr/>
              <a:t>14</a:t>
            </a:fld>
            <a:endParaRPr lang="en-US" altLang="en-US" dirty="0"/>
          </a:p>
        </p:txBody>
      </p:sp>
      <p:sp>
        <p:nvSpPr>
          <p:cNvPr id="3" name="Title 2">
            <a:extLst>
              <a:ext uri="{FF2B5EF4-FFF2-40B4-BE49-F238E27FC236}">
                <a16:creationId xmlns:a16="http://schemas.microsoft.com/office/drawing/2014/main" id="{DDD610BD-4711-4F31-B306-71451B84EFBD}"/>
              </a:ext>
            </a:extLst>
          </p:cNvPr>
          <p:cNvSpPr>
            <a:spLocks noGrp="1"/>
          </p:cNvSpPr>
          <p:nvPr>
            <p:ph type="title"/>
          </p:nvPr>
        </p:nvSpPr>
        <p:spPr/>
        <p:txBody>
          <a:bodyPr/>
          <a:lstStyle/>
          <a:p>
            <a:r>
              <a:rPr lang="en-US" dirty="0"/>
              <a:t>Pandas </a:t>
            </a:r>
            <a:r>
              <a:rPr lang="en-US" sz="4000" b="1" dirty="0"/>
              <a:t>DataFrames</a:t>
            </a:r>
            <a:endParaRPr lang="en-US" dirty="0"/>
          </a:p>
        </p:txBody>
      </p:sp>
      <p:sp>
        <p:nvSpPr>
          <p:cNvPr id="4" name="Text Placeholder 3">
            <a:extLst>
              <a:ext uri="{FF2B5EF4-FFF2-40B4-BE49-F238E27FC236}">
                <a16:creationId xmlns:a16="http://schemas.microsoft.com/office/drawing/2014/main" id="{5A847452-27D3-4539-A56C-970E4B89FF98}"/>
              </a:ext>
            </a:extLst>
          </p:cNvPr>
          <p:cNvSpPr>
            <a:spLocks noGrp="1"/>
          </p:cNvSpPr>
          <p:nvPr>
            <p:ph type="body" sz="quarter" idx="13"/>
          </p:nvPr>
        </p:nvSpPr>
        <p:spPr/>
        <p:txBody>
          <a:bodyPr/>
          <a:lstStyle/>
          <a:p>
            <a:pPr algn="just"/>
            <a:endParaRPr lang="en-US" sz="2000" b="1" dirty="0"/>
          </a:p>
          <a:p>
            <a:pPr algn="just"/>
            <a:endParaRPr lang="en-US" sz="2000" b="1" dirty="0"/>
          </a:p>
          <a:p>
            <a:pPr algn="just"/>
            <a:endParaRPr lang="en-US" sz="2000" b="1" dirty="0"/>
          </a:p>
          <a:p>
            <a:pPr algn="just"/>
            <a:endParaRPr lang="en-US" sz="2000" b="1" dirty="0"/>
          </a:p>
          <a:p>
            <a:pPr algn="just"/>
            <a:endParaRPr lang="en-US" sz="2000" b="1" dirty="0"/>
          </a:p>
          <a:p>
            <a:pPr algn="just"/>
            <a:r>
              <a:rPr lang="en-US" sz="2000" b="1" dirty="0"/>
              <a:t>Note</a:t>
            </a:r>
            <a:r>
              <a:rPr lang="en-US" dirty="0"/>
              <a:t>: When using [ ], the result is a Pandas DataFrame.</a:t>
            </a:r>
          </a:p>
        </p:txBody>
      </p:sp>
      <p:pic>
        <p:nvPicPr>
          <p:cNvPr id="5" name="Picture 4">
            <a:extLst>
              <a:ext uri="{FF2B5EF4-FFF2-40B4-BE49-F238E27FC236}">
                <a16:creationId xmlns:a16="http://schemas.microsoft.com/office/drawing/2014/main" id="{C41B54AB-C5AC-4353-B244-37FEF82D9827}"/>
              </a:ext>
            </a:extLst>
          </p:cNvPr>
          <p:cNvPicPr>
            <a:picLocks noChangeAspect="1"/>
          </p:cNvPicPr>
          <p:nvPr/>
        </p:nvPicPr>
        <p:blipFill>
          <a:blip r:embed="rId2"/>
          <a:stretch>
            <a:fillRect/>
          </a:stretch>
        </p:blipFill>
        <p:spPr>
          <a:xfrm>
            <a:off x="7085093" y="1783952"/>
            <a:ext cx="4096041" cy="4270588"/>
          </a:xfrm>
          <a:prstGeom prst="roundRect">
            <a:avLst>
              <a:gd name="adj" fmla="val 3100"/>
            </a:avLst>
          </a:prstGeom>
        </p:spPr>
      </p:pic>
    </p:spTree>
    <p:extLst>
      <p:ext uri="{BB962C8B-B14F-4D97-AF65-F5344CB8AC3E}">
        <p14:creationId xmlns:p14="http://schemas.microsoft.com/office/powerpoint/2010/main" val="1684994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1ACCDB5-53AC-46A1-8477-D467E9D7623C}"/>
              </a:ext>
            </a:extLst>
          </p:cNvPr>
          <p:cNvSpPr>
            <a:spLocks noGrp="1"/>
          </p:cNvSpPr>
          <p:nvPr>
            <p:ph type="sldNum" sz="quarter" idx="4"/>
          </p:nvPr>
        </p:nvSpPr>
        <p:spPr/>
        <p:txBody>
          <a:bodyPr/>
          <a:lstStyle/>
          <a:p>
            <a:fld id="{8402A1B0-4691-41D9-84E0-69D594EAA3FE}" type="slidenum">
              <a:rPr lang="en-US" altLang="en-US" smtClean="0"/>
              <a:pPr/>
              <a:t>15</a:t>
            </a:fld>
            <a:endParaRPr lang="en-US" altLang="en-US" dirty="0"/>
          </a:p>
        </p:txBody>
      </p:sp>
      <p:sp>
        <p:nvSpPr>
          <p:cNvPr id="5" name="Title 4">
            <a:extLst>
              <a:ext uri="{FF2B5EF4-FFF2-40B4-BE49-F238E27FC236}">
                <a16:creationId xmlns:a16="http://schemas.microsoft.com/office/drawing/2014/main" id="{AF9BAF8D-C931-4150-A45D-0B3F83543E48}"/>
              </a:ext>
            </a:extLst>
          </p:cNvPr>
          <p:cNvSpPr>
            <a:spLocks noGrp="1"/>
          </p:cNvSpPr>
          <p:nvPr>
            <p:ph type="title"/>
          </p:nvPr>
        </p:nvSpPr>
        <p:spPr/>
        <p:txBody>
          <a:bodyPr/>
          <a:lstStyle/>
          <a:p>
            <a:r>
              <a:rPr lang="en-US" dirty="0"/>
              <a:t>Pandas </a:t>
            </a:r>
            <a:r>
              <a:rPr lang="en-US" sz="4000" b="1" dirty="0"/>
              <a:t>DataFrames</a:t>
            </a:r>
            <a:endParaRPr lang="en-US" dirty="0"/>
          </a:p>
        </p:txBody>
      </p:sp>
      <p:sp>
        <p:nvSpPr>
          <p:cNvPr id="6" name="Text Placeholder 5">
            <a:extLst>
              <a:ext uri="{FF2B5EF4-FFF2-40B4-BE49-F238E27FC236}">
                <a16:creationId xmlns:a16="http://schemas.microsoft.com/office/drawing/2014/main" id="{42AC9401-AD3D-4DCE-A51A-F39E4B9AFBE2}"/>
              </a:ext>
            </a:extLst>
          </p:cNvPr>
          <p:cNvSpPr>
            <a:spLocks noGrp="1"/>
          </p:cNvSpPr>
          <p:nvPr>
            <p:ph type="body" sz="quarter" idx="13"/>
          </p:nvPr>
        </p:nvSpPr>
        <p:spPr>
          <a:xfrm>
            <a:off x="762000" y="1783952"/>
            <a:ext cx="4988351" cy="4358084"/>
          </a:xfrm>
        </p:spPr>
        <p:txBody>
          <a:bodyPr/>
          <a:lstStyle/>
          <a:p>
            <a:pPr algn="just"/>
            <a:r>
              <a:rPr lang="en-US" sz="2000" b="1" dirty="0"/>
              <a:t>Named Indexes</a:t>
            </a:r>
          </a:p>
          <a:p>
            <a:pPr algn="just"/>
            <a:r>
              <a:rPr lang="en-US" dirty="0"/>
              <a:t>With the </a:t>
            </a:r>
            <a:r>
              <a:rPr lang="en-US" i="1" dirty="0"/>
              <a:t>index</a:t>
            </a:r>
            <a:r>
              <a:rPr lang="en-US" dirty="0"/>
              <a:t> argument, you can name your own indexes.</a:t>
            </a:r>
          </a:p>
          <a:p>
            <a:pPr algn="just"/>
            <a:endParaRPr lang="en-US" dirty="0"/>
          </a:p>
          <a:p>
            <a:pPr algn="just"/>
            <a:endParaRPr lang="en-US" dirty="0"/>
          </a:p>
          <a:p>
            <a:pPr algn="just"/>
            <a:r>
              <a:rPr lang="en-US" sz="2000" b="1" dirty="0"/>
              <a:t>Example</a:t>
            </a:r>
          </a:p>
          <a:p>
            <a:pPr algn="just"/>
            <a:r>
              <a:rPr lang="en-US" b="1" dirty="0"/>
              <a:t>Add a list of names to give each row a name:</a:t>
            </a:r>
          </a:p>
          <a:p>
            <a:pPr algn="just"/>
            <a:endParaRPr lang="en-US" b="1" dirty="0"/>
          </a:p>
          <a:p>
            <a:pPr algn="just"/>
            <a:r>
              <a:rPr lang="en-US" b="1" dirty="0">
                <a:solidFill>
                  <a:srgbClr val="D6D734"/>
                </a:solidFill>
              </a:rPr>
              <a:t>NOTE: Use the named index in the loc attribute to return the specified row(s).</a:t>
            </a:r>
          </a:p>
        </p:txBody>
      </p:sp>
      <p:pic>
        <p:nvPicPr>
          <p:cNvPr id="10" name="Picture 9">
            <a:extLst>
              <a:ext uri="{FF2B5EF4-FFF2-40B4-BE49-F238E27FC236}">
                <a16:creationId xmlns:a16="http://schemas.microsoft.com/office/drawing/2014/main" id="{6D590EF9-5127-49B8-A81D-1E03F30D9A5B}"/>
              </a:ext>
            </a:extLst>
          </p:cNvPr>
          <p:cNvPicPr>
            <a:picLocks noChangeAspect="1"/>
          </p:cNvPicPr>
          <p:nvPr/>
        </p:nvPicPr>
        <p:blipFill>
          <a:blip r:embed="rId2"/>
          <a:stretch>
            <a:fillRect/>
          </a:stretch>
        </p:blipFill>
        <p:spPr>
          <a:xfrm>
            <a:off x="6199693" y="1539048"/>
            <a:ext cx="5477510" cy="4230156"/>
          </a:xfrm>
          <a:prstGeom prst="roundRect">
            <a:avLst>
              <a:gd name="adj" fmla="val 4410"/>
            </a:avLst>
          </a:prstGeom>
        </p:spPr>
      </p:pic>
    </p:spTree>
    <p:extLst>
      <p:ext uri="{BB962C8B-B14F-4D97-AF65-F5344CB8AC3E}">
        <p14:creationId xmlns:p14="http://schemas.microsoft.com/office/powerpoint/2010/main" val="3082306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1ACCDB5-53AC-46A1-8477-D467E9D7623C}"/>
              </a:ext>
            </a:extLst>
          </p:cNvPr>
          <p:cNvSpPr>
            <a:spLocks noGrp="1"/>
          </p:cNvSpPr>
          <p:nvPr>
            <p:ph type="sldNum" sz="quarter" idx="4"/>
          </p:nvPr>
        </p:nvSpPr>
        <p:spPr/>
        <p:txBody>
          <a:bodyPr/>
          <a:lstStyle/>
          <a:p>
            <a:fld id="{8402A1B0-4691-41D9-84E0-69D594EAA3FE}" type="slidenum">
              <a:rPr lang="en-US" altLang="en-US" smtClean="0"/>
              <a:pPr/>
              <a:t>16</a:t>
            </a:fld>
            <a:endParaRPr lang="en-US" altLang="en-US" dirty="0"/>
          </a:p>
        </p:txBody>
      </p:sp>
      <p:sp>
        <p:nvSpPr>
          <p:cNvPr id="3" name="Title 2">
            <a:extLst>
              <a:ext uri="{FF2B5EF4-FFF2-40B4-BE49-F238E27FC236}">
                <a16:creationId xmlns:a16="http://schemas.microsoft.com/office/drawing/2014/main" id="{DDD610BD-4711-4F31-B306-71451B84EFBD}"/>
              </a:ext>
            </a:extLst>
          </p:cNvPr>
          <p:cNvSpPr>
            <a:spLocks noGrp="1"/>
          </p:cNvSpPr>
          <p:nvPr>
            <p:ph type="title"/>
          </p:nvPr>
        </p:nvSpPr>
        <p:spPr/>
        <p:txBody>
          <a:bodyPr/>
          <a:lstStyle/>
          <a:p>
            <a:r>
              <a:rPr lang="en-US" dirty="0"/>
              <a:t>Pandas </a:t>
            </a:r>
            <a:r>
              <a:rPr lang="en-US" sz="4000" b="1" dirty="0"/>
              <a:t>DataFrames</a:t>
            </a:r>
            <a:endParaRPr lang="en-US" dirty="0"/>
          </a:p>
        </p:txBody>
      </p:sp>
      <p:sp>
        <p:nvSpPr>
          <p:cNvPr id="4" name="Text Placeholder 3">
            <a:extLst>
              <a:ext uri="{FF2B5EF4-FFF2-40B4-BE49-F238E27FC236}">
                <a16:creationId xmlns:a16="http://schemas.microsoft.com/office/drawing/2014/main" id="{5A847452-27D3-4539-A56C-970E4B89FF98}"/>
              </a:ext>
            </a:extLst>
          </p:cNvPr>
          <p:cNvSpPr>
            <a:spLocks noGrp="1"/>
          </p:cNvSpPr>
          <p:nvPr>
            <p:ph type="body" sz="quarter" idx="13"/>
          </p:nvPr>
        </p:nvSpPr>
        <p:spPr>
          <a:xfrm>
            <a:off x="762000" y="1783952"/>
            <a:ext cx="4026327" cy="4358084"/>
          </a:xfrm>
        </p:spPr>
        <p:txBody>
          <a:bodyPr/>
          <a:lstStyle/>
          <a:p>
            <a:pPr algn="just"/>
            <a:r>
              <a:rPr lang="en-US" sz="2000" b="1" dirty="0"/>
              <a:t>Load Files Into a DataFrame</a:t>
            </a:r>
          </a:p>
          <a:p>
            <a:pPr algn="just"/>
            <a:r>
              <a:rPr lang="en-US" dirty="0"/>
              <a:t>If your data sets are stored in a file, Pandas can load them into a DataFrame with </a:t>
            </a:r>
            <a:r>
              <a:rPr lang="en-US" i="1" dirty="0"/>
              <a:t>read_csv()</a:t>
            </a:r>
            <a:r>
              <a:rPr lang="en-US" dirty="0"/>
              <a:t> method.</a:t>
            </a:r>
          </a:p>
          <a:p>
            <a:pPr algn="just"/>
            <a:endParaRPr lang="en-US" dirty="0"/>
          </a:p>
          <a:p>
            <a:pPr algn="just"/>
            <a:r>
              <a:rPr lang="en-US" sz="2000" b="1" dirty="0"/>
              <a:t>Example</a:t>
            </a:r>
          </a:p>
          <a:p>
            <a:pPr algn="just"/>
            <a:r>
              <a:rPr lang="en-US" dirty="0"/>
              <a:t>In our example we are importing BrutForce.csv. Load a comma separated file (CSV file) into a DataFrame:</a:t>
            </a:r>
          </a:p>
        </p:txBody>
      </p:sp>
      <p:pic>
        <p:nvPicPr>
          <p:cNvPr id="6" name="Picture 5">
            <a:extLst>
              <a:ext uri="{FF2B5EF4-FFF2-40B4-BE49-F238E27FC236}">
                <a16:creationId xmlns:a16="http://schemas.microsoft.com/office/drawing/2014/main" id="{B2B7517E-C770-47F6-918D-5358E0711B48}"/>
              </a:ext>
            </a:extLst>
          </p:cNvPr>
          <p:cNvPicPr>
            <a:picLocks noChangeAspect="1"/>
          </p:cNvPicPr>
          <p:nvPr/>
        </p:nvPicPr>
        <p:blipFill>
          <a:blip r:embed="rId2"/>
          <a:stretch>
            <a:fillRect/>
          </a:stretch>
        </p:blipFill>
        <p:spPr>
          <a:xfrm>
            <a:off x="4882596" y="1659046"/>
            <a:ext cx="7078792" cy="4223280"/>
          </a:xfrm>
          <a:prstGeom prst="roundRect">
            <a:avLst>
              <a:gd name="adj" fmla="val 4837"/>
            </a:avLst>
          </a:prstGeom>
        </p:spPr>
      </p:pic>
    </p:spTree>
    <p:extLst>
      <p:ext uri="{BB962C8B-B14F-4D97-AF65-F5344CB8AC3E}">
        <p14:creationId xmlns:p14="http://schemas.microsoft.com/office/powerpoint/2010/main" val="2041775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1ACCDB5-53AC-46A1-8477-D467E9D7623C}"/>
              </a:ext>
            </a:extLst>
          </p:cNvPr>
          <p:cNvSpPr>
            <a:spLocks noGrp="1"/>
          </p:cNvSpPr>
          <p:nvPr>
            <p:ph type="sldNum" sz="quarter" idx="4"/>
          </p:nvPr>
        </p:nvSpPr>
        <p:spPr/>
        <p:txBody>
          <a:bodyPr/>
          <a:lstStyle/>
          <a:p>
            <a:fld id="{8402A1B0-4691-41D9-84E0-69D594EAA3FE}" type="slidenum">
              <a:rPr lang="en-US" altLang="en-US" smtClean="0"/>
              <a:pPr/>
              <a:t>17</a:t>
            </a:fld>
            <a:endParaRPr lang="en-US" altLang="en-US" dirty="0"/>
          </a:p>
        </p:txBody>
      </p:sp>
      <p:sp>
        <p:nvSpPr>
          <p:cNvPr id="5" name="Title 4">
            <a:extLst>
              <a:ext uri="{FF2B5EF4-FFF2-40B4-BE49-F238E27FC236}">
                <a16:creationId xmlns:a16="http://schemas.microsoft.com/office/drawing/2014/main" id="{AF9BAF8D-C931-4150-A45D-0B3F83543E48}"/>
              </a:ext>
            </a:extLst>
          </p:cNvPr>
          <p:cNvSpPr>
            <a:spLocks noGrp="1"/>
          </p:cNvSpPr>
          <p:nvPr>
            <p:ph type="title"/>
          </p:nvPr>
        </p:nvSpPr>
        <p:spPr/>
        <p:txBody>
          <a:bodyPr/>
          <a:lstStyle/>
          <a:p>
            <a:r>
              <a:rPr lang="en-US" dirty="0"/>
              <a:t>Pandas </a:t>
            </a:r>
            <a:r>
              <a:rPr lang="en-US" sz="4000" b="1" dirty="0"/>
              <a:t>Read JSON</a:t>
            </a:r>
            <a:endParaRPr lang="en-US" dirty="0"/>
          </a:p>
        </p:txBody>
      </p:sp>
      <p:sp>
        <p:nvSpPr>
          <p:cNvPr id="6" name="Text Placeholder 5">
            <a:extLst>
              <a:ext uri="{FF2B5EF4-FFF2-40B4-BE49-F238E27FC236}">
                <a16:creationId xmlns:a16="http://schemas.microsoft.com/office/drawing/2014/main" id="{42AC9401-AD3D-4DCE-A51A-F39E4B9AFBE2}"/>
              </a:ext>
            </a:extLst>
          </p:cNvPr>
          <p:cNvSpPr>
            <a:spLocks noGrp="1"/>
          </p:cNvSpPr>
          <p:nvPr>
            <p:ph type="body" sz="quarter" idx="13"/>
          </p:nvPr>
        </p:nvSpPr>
        <p:spPr>
          <a:xfrm>
            <a:off x="762000" y="1783952"/>
            <a:ext cx="5723641" cy="4358084"/>
          </a:xfrm>
        </p:spPr>
        <p:txBody>
          <a:bodyPr/>
          <a:lstStyle/>
          <a:p>
            <a:pPr algn="just"/>
            <a:r>
              <a:rPr lang="en-US" dirty="0"/>
              <a:t>Big data sets are often stored, or extracted as JSON.</a:t>
            </a:r>
          </a:p>
          <a:p>
            <a:pPr algn="just"/>
            <a:endParaRPr lang="en-US" dirty="0"/>
          </a:p>
          <a:p>
            <a:pPr algn="just"/>
            <a:r>
              <a:rPr lang="en-US" dirty="0"/>
              <a:t>JSON is plain text, but has the format of an object, and is well known in the world of programming, including Pandas.</a:t>
            </a:r>
          </a:p>
          <a:p>
            <a:pPr algn="just"/>
            <a:endParaRPr lang="en-US" dirty="0"/>
          </a:p>
          <a:p>
            <a:pPr algn="just"/>
            <a:r>
              <a:rPr lang="en-US" dirty="0"/>
              <a:t>In our examples we will be using a JSON file called ‘</a:t>
            </a:r>
            <a:r>
              <a:rPr lang="en-US" dirty="0" err="1"/>
              <a:t>JSONTest.json</a:t>
            </a:r>
            <a:r>
              <a:rPr lang="en-US" dirty="0"/>
              <a:t>'.</a:t>
            </a:r>
          </a:p>
        </p:txBody>
      </p:sp>
      <p:pic>
        <p:nvPicPr>
          <p:cNvPr id="4" name="Picture 3">
            <a:extLst>
              <a:ext uri="{FF2B5EF4-FFF2-40B4-BE49-F238E27FC236}">
                <a16:creationId xmlns:a16="http://schemas.microsoft.com/office/drawing/2014/main" id="{A7E071D0-2D42-48D8-990E-F6E77369D48C}"/>
              </a:ext>
            </a:extLst>
          </p:cNvPr>
          <p:cNvPicPr>
            <a:picLocks noChangeAspect="1"/>
          </p:cNvPicPr>
          <p:nvPr/>
        </p:nvPicPr>
        <p:blipFill>
          <a:blip r:embed="rId2"/>
          <a:stretch>
            <a:fillRect/>
          </a:stretch>
        </p:blipFill>
        <p:spPr>
          <a:xfrm>
            <a:off x="7845963" y="503683"/>
            <a:ext cx="2834886" cy="5852667"/>
          </a:xfrm>
          <a:prstGeom prst="roundRect">
            <a:avLst>
              <a:gd name="adj" fmla="val 7689"/>
            </a:avLst>
          </a:prstGeom>
        </p:spPr>
      </p:pic>
      <p:sp>
        <p:nvSpPr>
          <p:cNvPr id="8" name="TextBox 7">
            <a:extLst>
              <a:ext uri="{FF2B5EF4-FFF2-40B4-BE49-F238E27FC236}">
                <a16:creationId xmlns:a16="http://schemas.microsoft.com/office/drawing/2014/main" id="{D045CDA0-55F6-4810-A2C3-DBDE65E0E524}"/>
              </a:ext>
            </a:extLst>
          </p:cNvPr>
          <p:cNvSpPr txBox="1"/>
          <p:nvPr/>
        </p:nvSpPr>
        <p:spPr>
          <a:xfrm>
            <a:off x="690514" y="4849247"/>
            <a:ext cx="6094428" cy="369332"/>
          </a:xfrm>
          <a:prstGeom prst="rect">
            <a:avLst/>
          </a:prstGeom>
          <a:noFill/>
        </p:spPr>
        <p:txBody>
          <a:bodyPr wrap="square">
            <a:spAutoFit/>
          </a:bodyPr>
          <a:lstStyle/>
          <a:p>
            <a:r>
              <a:rPr lang="en-US" dirty="0"/>
              <a:t>Note: use </a:t>
            </a:r>
            <a:r>
              <a:rPr lang="en-US" i="1" dirty="0"/>
              <a:t>to_string() </a:t>
            </a:r>
            <a:r>
              <a:rPr lang="en-US" dirty="0"/>
              <a:t>to print the entire DataFrame.</a:t>
            </a:r>
          </a:p>
        </p:txBody>
      </p:sp>
    </p:spTree>
    <p:extLst>
      <p:ext uri="{BB962C8B-B14F-4D97-AF65-F5344CB8AC3E}">
        <p14:creationId xmlns:p14="http://schemas.microsoft.com/office/powerpoint/2010/main" val="3864108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1ACCDB5-53AC-46A1-8477-D467E9D7623C}"/>
              </a:ext>
            </a:extLst>
          </p:cNvPr>
          <p:cNvSpPr>
            <a:spLocks noGrp="1"/>
          </p:cNvSpPr>
          <p:nvPr>
            <p:ph type="sldNum" sz="quarter" idx="4"/>
          </p:nvPr>
        </p:nvSpPr>
        <p:spPr/>
        <p:txBody>
          <a:bodyPr/>
          <a:lstStyle/>
          <a:p>
            <a:fld id="{8402A1B0-4691-41D9-84E0-69D594EAA3FE}" type="slidenum">
              <a:rPr lang="en-US" altLang="en-US" smtClean="0"/>
              <a:pPr/>
              <a:t>18</a:t>
            </a:fld>
            <a:endParaRPr lang="en-US" altLang="en-US" dirty="0"/>
          </a:p>
        </p:txBody>
      </p:sp>
      <p:sp>
        <p:nvSpPr>
          <p:cNvPr id="3" name="Title 2">
            <a:extLst>
              <a:ext uri="{FF2B5EF4-FFF2-40B4-BE49-F238E27FC236}">
                <a16:creationId xmlns:a16="http://schemas.microsoft.com/office/drawing/2014/main" id="{DDD610BD-4711-4F31-B306-71451B84EFBD}"/>
              </a:ext>
            </a:extLst>
          </p:cNvPr>
          <p:cNvSpPr>
            <a:spLocks noGrp="1"/>
          </p:cNvSpPr>
          <p:nvPr>
            <p:ph type="title"/>
          </p:nvPr>
        </p:nvSpPr>
        <p:spPr/>
        <p:txBody>
          <a:bodyPr/>
          <a:lstStyle/>
          <a:p>
            <a:r>
              <a:rPr lang="en-US" dirty="0"/>
              <a:t>JSON</a:t>
            </a:r>
          </a:p>
        </p:txBody>
      </p:sp>
      <p:sp>
        <p:nvSpPr>
          <p:cNvPr id="4" name="Text Placeholder 3">
            <a:extLst>
              <a:ext uri="{FF2B5EF4-FFF2-40B4-BE49-F238E27FC236}">
                <a16:creationId xmlns:a16="http://schemas.microsoft.com/office/drawing/2014/main" id="{5A847452-27D3-4539-A56C-970E4B89FF98}"/>
              </a:ext>
            </a:extLst>
          </p:cNvPr>
          <p:cNvSpPr>
            <a:spLocks noGrp="1"/>
          </p:cNvSpPr>
          <p:nvPr>
            <p:ph type="body" sz="quarter" idx="13"/>
          </p:nvPr>
        </p:nvSpPr>
        <p:spPr>
          <a:xfrm>
            <a:off x="762000" y="1783952"/>
            <a:ext cx="5582239" cy="4358084"/>
          </a:xfrm>
        </p:spPr>
        <p:txBody>
          <a:bodyPr/>
          <a:lstStyle/>
          <a:p>
            <a:pPr algn="just"/>
            <a:r>
              <a:rPr lang="en-US" dirty="0"/>
              <a:t>JSON = Python Dictionary </a:t>
            </a:r>
            <a:r>
              <a:rPr lang="en-US" dirty="0">
                <a:sym typeface="Wingdings" panose="05000000000000000000" pitchFamily="2" charset="2"/>
              </a:rPr>
              <a:t></a:t>
            </a:r>
            <a:endParaRPr lang="en-US" dirty="0"/>
          </a:p>
          <a:p>
            <a:pPr algn="just"/>
            <a:endParaRPr lang="en-US" dirty="0"/>
          </a:p>
          <a:p>
            <a:pPr algn="just"/>
            <a:r>
              <a:rPr lang="en-US" dirty="0"/>
              <a:t>JSON objects have the same format as Python dictionaries, So If your JSON code is not in a file, but in a Python Dictionary, you can load it into a DataFrame directly:</a:t>
            </a:r>
          </a:p>
        </p:txBody>
      </p:sp>
    </p:spTree>
    <p:extLst>
      <p:ext uri="{BB962C8B-B14F-4D97-AF65-F5344CB8AC3E}">
        <p14:creationId xmlns:p14="http://schemas.microsoft.com/office/powerpoint/2010/main" val="3987757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1ACCDB5-53AC-46A1-8477-D467E9D7623C}"/>
              </a:ext>
            </a:extLst>
          </p:cNvPr>
          <p:cNvSpPr>
            <a:spLocks noGrp="1"/>
          </p:cNvSpPr>
          <p:nvPr>
            <p:ph type="sldNum" sz="quarter" idx="4"/>
          </p:nvPr>
        </p:nvSpPr>
        <p:spPr/>
        <p:txBody>
          <a:bodyPr/>
          <a:lstStyle/>
          <a:p>
            <a:fld id="{8402A1B0-4691-41D9-84E0-69D594EAA3FE}" type="slidenum">
              <a:rPr lang="en-US" altLang="en-US" smtClean="0"/>
              <a:pPr/>
              <a:t>19</a:t>
            </a:fld>
            <a:endParaRPr lang="en-US" altLang="en-US" dirty="0"/>
          </a:p>
        </p:txBody>
      </p:sp>
      <p:sp>
        <p:nvSpPr>
          <p:cNvPr id="5" name="Title 4">
            <a:extLst>
              <a:ext uri="{FF2B5EF4-FFF2-40B4-BE49-F238E27FC236}">
                <a16:creationId xmlns:a16="http://schemas.microsoft.com/office/drawing/2014/main" id="{AF9BAF8D-C931-4150-A45D-0B3F83543E48}"/>
              </a:ext>
            </a:extLst>
          </p:cNvPr>
          <p:cNvSpPr>
            <a:spLocks noGrp="1"/>
          </p:cNvSpPr>
          <p:nvPr>
            <p:ph type="title"/>
          </p:nvPr>
        </p:nvSpPr>
        <p:spPr/>
        <p:txBody>
          <a:bodyPr/>
          <a:lstStyle/>
          <a:p>
            <a:r>
              <a:rPr lang="en-US" dirty="0"/>
              <a:t>Pandas - Analyzing</a:t>
            </a:r>
          </a:p>
        </p:txBody>
      </p:sp>
      <p:sp>
        <p:nvSpPr>
          <p:cNvPr id="6" name="Text Placeholder 5">
            <a:extLst>
              <a:ext uri="{FF2B5EF4-FFF2-40B4-BE49-F238E27FC236}">
                <a16:creationId xmlns:a16="http://schemas.microsoft.com/office/drawing/2014/main" id="{42AC9401-AD3D-4DCE-A51A-F39E4B9AFBE2}"/>
              </a:ext>
            </a:extLst>
          </p:cNvPr>
          <p:cNvSpPr>
            <a:spLocks noGrp="1"/>
          </p:cNvSpPr>
          <p:nvPr>
            <p:ph type="body" sz="quarter" idx="13"/>
          </p:nvPr>
        </p:nvSpPr>
        <p:spPr>
          <a:xfrm>
            <a:off x="762000" y="1783952"/>
            <a:ext cx="5403130" cy="4358084"/>
          </a:xfrm>
        </p:spPr>
        <p:txBody>
          <a:bodyPr/>
          <a:lstStyle/>
          <a:p>
            <a:pPr algn="just"/>
            <a:r>
              <a:rPr lang="en-US" sz="2000" b="1" dirty="0"/>
              <a:t>Viewing the Data</a:t>
            </a:r>
          </a:p>
          <a:p>
            <a:pPr marL="342900" indent="-342900" algn="just">
              <a:buFont typeface="Arial" panose="020B0604020202020204" pitchFamily="34" charset="0"/>
              <a:buChar char="•"/>
            </a:pPr>
            <a:r>
              <a:rPr lang="en-US" sz="2000" b="1" i="1" dirty="0"/>
              <a:t>head(n)</a:t>
            </a:r>
            <a:endParaRPr lang="en-US" sz="2000" b="1" dirty="0"/>
          </a:p>
          <a:p>
            <a:pPr marL="457200" lvl="1" indent="0" algn="just">
              <a:buNone/>
            </a:pPr>
            <a:r>
              <a:rPr lang="en-US" sz="1600" dirty="0"/>
              <a:t>One of the most used method for getting a quick overview of the DataFrame, is the </a:t>
            </a:r>
            <a:r>
              <a:rPr lang="en-US" sz="1600" b="1" i="1" dirty="0"/>
              <a:t>head() </a:t>
            </a:r>
            <a:r>
              <a:rPr lang="en-US" sz="1600" dirty="0"/>
              <a:t>method. The </a:t>
            </a:r>
            <a:r>
              <a:rPr lang="en-US" sz="1600" b="1" i="1" dirty="0"/>
              <a:t>head(n) </a:t>
            </a:r>
            <a:r>
              <a:rPr lang="en-US" sz="1600" dirty="0"/>
              <a:t>method returns the headers and a specified </a:t>
            </a:r>
            <a:r>
              <a:rPr lang="en-US" sz="1600" b="1" dirty="0"/>
              <a:t>n</a:t>
            </a:r>
            <a:r>
              <a:rPr lang="en-US" sz="1600" dirty="0"/>
              <a:t> number of rows, starting from the top.</a:t>
            </a:r>
          </a:p>
          <a:p>
            <a:pPr algn="just"/>
            <a:endParaRPr lang="en-US" dirty="0"/>
          </a:p>
          <a:p>
            <a:pPr algn="just"/>
            <a:r>
              <a:rPr lang="en-US" b="1" dirty="0"/>
              <a:t>Note: </a:t>
            </a:r>
            <a:r>
              <a:rPr lang="en-US" dirty="0">
                <a:solidFill>
                  <a:srgbClr val="3B2E58"/>
                </a:solidFill>
              </a:rPr>
              <a:t>if the number of rows is not specified, the </a:t>
            </a:r>
            <a:r>
              <a:rPr lang="en-US" b="1" i="1" dirty="0">
                <a:solidFill>
                  <a:srgbClr val="3B2E58"/>
                </a:solidFill>
              </a:rPr>
              <a:t>head() </a:t>
            </a:r>
            <a:r>
              <a:rPr lang="en-US" dirty="0">
                <a:solidFill>
                  <a:srgbClr val="3B2E58"/>
                </a:solidFill>
              </a:rPr>
              <a:t>method will return the top 5 rows.</a:t>
            </a:r>
          </a:p>
          <a:p>
            <a:pPr algn="just"/>
            <a:endParaRPr lang="en-US" dirty="0"/>
          </a:p>
          <a:p>
            <a:pPr marL="285750" indent="-285750" algn="just">
              <a:buFont typeface="Arial" panose="020B0604020202020204" pitchFamily="34" charset="0"/>
              <a:buChar char="•"/>
            </a:pPr>
            <a:r>
              <a:rPr lang="en-US" b="1" i="1" dirty="0"/>
              <a:t>tail()</a:t>
            </a:r>
            <a:endParaRPr lang="en-US" dirty="0"/>
          </a:p>
          <a:p>
            <a:pPr marL="457200" lvl="1" indent="0" algn="just">
              <a:buNone/>
            </a:pPr>
            <a:r>
              <a:rPr lang="en-US" sz="1800" dirty="0"/>
              <a:t>There is also a </a:t>
            </a:r>
            <a:r>
              <a:rPr lang="en-US" sz="1800" b="1" i="1" dirty="0"/>
              <a:t>tail() </a:t>
            </a:r>
            <a:r>
              <a:rPr lang="en-US" sz="1800" dirty="0"/>
              <a:t>method for viewing the last rows of the DataFrame. The </a:t>
            </a:r>
            <a:r>
              <a:rPr lang="en-US" sz="1800" b="1" i="1" dirty="0"/>
              <a:t>tail() </a:t>
            </a:r>
            <a:r>
              <a:rPr lang="en-US" sz="1800" dirty="0"/>
              <a:t>method returns the headers and a specified number of rows, starting from the bottom.</a:t>
            </a:r>
          </a:p>
        </p:txBody>
      </p:sp>
      <p:pic>
        <p:nvPicPr>
          <p:cNvPr id="4" name="Picture 3">
            <a:extLst>
              <a:ext uri="{FF2B5EF4-FFF2-40B4-BE49-F238E27FC236}">
                <a16:creationId xmlns:a16="http://schemas.microsoft.com/office/drawing/2014/main" id="{CC4E1647-1242-4E1C-AD0E-0CC1265B515A}"/>
              </a:ext>
            </a:extLst>
          </p:cNvPr>
          <p:cNvPicPr>
            <a:picLocks noChangeAspect="1"/>
          </p:cNvPicPr>
          <p:nvPr/>
        </p:nvPicPr>
        <p:blipFill>
          <a:blip r:embed="rId2"/>
          <a:stretch>
            <a:fillRect/>
          </a:stretch>
        </p:blipFill>
        <p:spPr>
          <a:xfrm>
            <a:off x="6288668" y="1909117"/>
            <a:ext cx="5688892" cy="3900411"/>
          </a:xfrm>
          <a:prstGeom prst="roundRect">
            <a:avLst>
              <a:gd name="adj" fmla="val 6758"/>
            </a:avLst>
          </a:prstGeom>
        </p:spPr>
      </p:pic>
    </p:spTree>
    <p:extLst>
      <p:ext uri="{BB962C8B-B14F-4D97-AF65-F5344CB8AC3E}">
        <p14:creationId xmlns:p14="http://schemas.microsoft.com/office/powerpoint/2010/main" val="1823914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302849-2A9A-47A4-A0EB-5A3FA8BE70DB}"/>
              </a:ext>
            </a:extLst>
          </p:cNvPr>
          <p:cNvSpPr>
            <a:spLocks noGrp="1"/>
          </p:cNvSpPr>
          <p:nvPr>
            <p:ph type="title"/>
          </p:nvPr>
        </p:nvSpPr>
        <p:spPr>
          <a:xfrm>
            <a:off x="762000" y="715961"/>
            <a:ext cx="6477000" cy="1189038"/>
          </a:xfrm>
        </p:spPr>
        <p:txBody>
          <a:bodyPr/>
          <a:lstStyle/>
          <a:p>
            <a:r>
              <a:rPr lang="en-US" dirty="0"/>
              <a:t>Introduction</a:t>
            </a:r>
          </a:p>
        </p:txBody>
      </p:sp>
      <p:sp>
        <p:nvSpPr>
          <p:cNvPr id="2" name="Text Placeholder 1">
            <a:extLst>
              <a:ext uri="{FF2B5EF4-FFF2-40B4-BE49-F238E27FC236}">
                <a16:creationId xmlns:a16="http://schemas.microsoft.com/office/drawing/2014/main" id="{3F36812B-2065-4A2B-B59B-8957022687BC}"/>
              </a:ext>
            </a:extLst>
          </p:cNvPr>
          <p:cNvSpPr>
            <a:spLocks noGrp="1"/>
          </p:cNvSpPr>
          <p:nvPr>
            <p:ph type="body" sz="quarter" idx="11"/>
          </p:nvPr>
        </p:nvSpPr>
        <p:spPr>
          <a:xfrm>
            <a:off x="762000" y="1905000"/>
            <a:ext cx="6477000" cy="3276600"/>
          </a:xfrm>
        </p:spPr>
        <p:txBody>
          <a:bodyPr vert="horz" lIns="91440" tIns="45720" rIns="91440" bIns="45720" rtlCol="0" anchor="t">
            <a:normAutofit/>
          </a:bodyPr>
          <a:lstStyle/>
          <a:p>
            <a:r>
              <a:rPr lang="en-US" altLang="en-US" dirty="0"/>
              <a:t>What is Pandas?</a:t>
            </a:r>
          </a:p>
          <a:p>
            <a:r>
              <a:rPr lang="en-US" altLang="en-US" b="0" dirty="0"/>
              <a:t>Pandas is a Python library used for working with data sets.</a:t>
            </a:r>
          </a:p>
          <a:p>
            <a:r>
              <a:rPr lang="en-US" altLang="en-US" b="0" dirty="0"/>
              <a:t>It has functions for analyzing, cleaning, exploring, and manipulating data.</a:t>
            </a:r>
          </a:p>
          <a:p>
            <a:r>
              <a:rPr lang="en-US" altLang="en-US" b="0" dirty="0"/>
              <a:t>The name "Pandas" has a reference to both "Panel Data", and "Python Data Analysis" and was created by Wes McKinney in 2008.</a:t>
            </a:r>
          </a:p>
        </p:txBody>
      </p:sp>
      <p:sp>
        <p:nvSpPr>
          <p:cNvPr id="3" name="Slide Number Placeholder 2">
            <a:extLst>
              <a:ext uri="{FF2B5EF4-FFF2-40B4-BE49-F238E27FC236}">
                <a16:creationId xmlns:a16="http://schemas.microsoft.com/office/drawing/2014/main" id="{6BAA78B0-075D-4B04-B5AB-5CDC7AD4F4D0}"/>
              </a:ext>
            </a:extLst>
          </p:cNvPr>
          <p:cNvSpPr>
            <a:spLocks noGrp="1"/>
          </p:cNvSpPr>
          <p:nvPr>
            <p:ph type="sldNum" sz="quarter" idx="4"/>
          </p:nvPr>
        </p:nvSpPr>
        <p:spPr/>
        <p:txBody>
          <a:bodyPr/>
          <a:lstStyle/>
          <a:p>
            <a:fld id="{8402A1B0-4691-41D9-84E0-69D594EAA3FE}" type="slidenum">
              <a:rPr lang="en-US" altLang="en-US" smtClean="0"/>
              <a:pPr/>
              <a:t>2</a:t>
            </a:fld>
            <a:endParaRPr lang="en-US" altLang="en-US" dirty="0"/>
          </a:p>
        </p:txBody>
      </p:sp>
    </p:spTree>
    <p:extLst>
      <p:ext uri="{BB962C8B-B14F-4D97-AF65-F5344CB8AC3E}">
        <p14:creationId xmlns:p14="http://schemas.microsoft.com/office/powerpoint/2010/main" val="3951904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1ACCDB5-53AC-46A1-8477-D467E9D7623C}"/>
              </a:ext>
            </a:extLst>
          </p:cNvPr>
          <p:cNvSpPr>
            <a:spLocks noGrp="1"/>
          </p:cNvSpPr>
          <p:nvPr>
            <p:ph type="sldNum" sz="quarter" idx="4"/>
          </p:nvPr>
        </p:nvSpPr>
        <p:spPr/>
        <p:txBody>
          <a:bodyPr/>
          <a:lstStyle/>
          <a:p>
            <a:fld id="{8402A1B0-4691-41D9-84E0-69D594EAA3FE}" type="slidenum">
              <a:rPr lang="en-US" altLang="en-US" smtClean="0"/>
              <a:pPr/>
              <a:t>20</a:t>
            </a:fld>
            <a:endParaRPr lang="en-US" altLang="en-US" dirty="0"/>
          </a:p>
        </p:txBody>
      </p:sp>
      <p:sp>
        <p:nvSpPr>
          <p:cNvPr id="3" name="Title 2">
            <a:extLst>
              <a:ext uri="{FF2B5EF4-FFF2-40B4-BE49-F238E27FC236}">
                <a16:creationId xmlns:a16="http://schemas.microsoft.com/office/drawing/2014/main" id="{DDD610BD-4711-4F31-B306-71451B84EFBD}"/>
              </a:ext>
            </a:extLst>
          </p:cNvPr>
          <p:cNvSpPr>
            <a:spLocks noGrp="1"/>
          </p:cNvSpPr>
          <p:nvPr>
            <p:ph type="title"/>
          </p:nvPr>
        </p:nvSpPr>
        <p:spPr/>
        <p:txBody>
          <a:bodyPr/>
          <a:lstStyle/>
          <a:p>
            <a:r>
              <a:rPr lang="en-US" dirty="0"/>
              <a:t>Pandas - Analyzing</a:t>
            </a:r>
          </a:p>
        </p:txBody>
      </p:sp>
      <p:sp>
        <p:nvSpPr>
          <p:cNvPr id="4" name="Text Placeholder 3">
            <a:extLst>
              <a:ext uri="{FF2B5EF4-FFF2-40B4-BE49-F238E27FC236}">
                <a16:creationId xmlns:a16="http://schemas.microsoft.com/office/drawing/2014/main" id="{5A847452-27D3-4539-A56C-970E4B89FF98}"/>
              </a:ext>
            </a:extLst>
          </p:cNvPr>
          <p:cNvSpPr>
            <a:spLocks noGrp="1"/>
          </p:cNvSpPr>
          <p:nvPr>
            <p:ph type="body" sz="quarter" idx="13"/>
          </p:nvPr>
        </p:nvSpPr>
        <p:spPr>
          <a:xfrm>
            <a:off x="762000" y="1783952"/>
            <a:ext cx="6289249" cy="4358084"/>
          </a:xfrm>
        </p:spPr>
        <p:txBody>
          <a:bodyPr/>
          <a:lstStyle/>
          <a:p>
            <a:pPr marL="285750" indent="-285750" algn="just">
              <a:buFont typeface="Arial" panose="020B0604020202020204" pitchFamily="34" charset="0"/>
              <a:buChar char="•"/>
            </a:pPr>
            <a:r>
              <a:rPr lang="en-US" b="1" i="1" dirty="0"/>
              <a:t>info()</a:t>
            </a:r>
          </a:p>
          <a:p>
            <a:pPr lvl="1" indent="0" algn="just">
              <a:buNone/>
            </a:pPr>
            <a:r>
              <a:rPr lang="en-US" sz="1800" dirty="0"/>
              <a:t>The DataFrames object has a method called </a:t>
            </a:r>
            <a:r>
              <a:rPr lang="en-US" sz="1800" i="1" dirty="0"/>
              <a:t>info()</a:t>
            </a:r>
            <a:r>
              <a:rPr lang="en-US" sz="1800" dirty="0"/>
              <a:t>, that gives you more information about the data set.</a:t>
            </a:r>
          </a:p>
        </p:txBody>
      </p:sp>
      <p:pic>
        <p:nvPicPr>
          <p:cNvPr id="6" name="Picture 5">
            <a:extLst>
              <a:ext uri="{FF2B5EF4-FFF2-40B4-BE49-F238E27FC236}">
                <a16:creationId xmlns:a16="http://schemas.microsoft.com/office/drawing/2014/main" id="{5DCEABF6-761F-4FA5-86FE-6330C076178D}"/>
              </a:ext>
            </a:extLst>
          </p:cNvPr>
          <p:cNvPicPr>
            <a:picLocks noChangeAspect="1"/>
          </p:cNvPicPr>
          <p:nvPr/>
        </p:nvPicPr>
        <p:blipFill>
          <a:blip r:embed="rId2"/>
          <a:stretch>
            <a:fillRect/>
          </a:stretch>
        </p:blipFill>
        <p:spPr>
          <a:xfrm>
            <a:off x="7307842" y="1576610"/>
            <a:ext cx="3806360" cy="4427806"/>
          </a:xfrm>
          <a:prstGeom prst="roundRect">
            <a:avLst>
              <a:gd name="adj" fmla="val 7831"/>
            </a:avLst>
          </a:prstGeom>
        </p:spPr>
      </p:pic>
    </p:spTree>
    <p:extLst>
      <p:ext uri="{BB962C8B-B14F-4D97-AF65-F5344CB8AC3E}">
        <p14:creationId xmlns:p14="http://schemas.microsoft.com/office/powerpoint/2010/main" val="1745918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8690B54-15C3-40AC-9793-870463704F5D}"/>
              </a:ext>
            </a:extLst>
          </p:cNvPr>
          <p:cNvSpPr>
            <a:spLocks noGrp="1"/>
          </p:cNvSpPr>
          <p:nvPr>
            <p:ph type="sldNum" sz="quarter" idx="4"/>
          </p:nvPr>
        </p:nvSpPr>
        <p:spPr/>
        <p:txBody>
          <a:bodyPr/>
          <a:lstStyle/>
          <a:p>
            <a:fld id="{8402A1B0-4691-41D9-84E0-69D594EAA3FE}" type="slidenum">
              <a:rPr lang="en-US" altLang="en-US" smtClean="0"/>
              <a:pPr/>
              <a:t>21</a:t>
            </a:fld>
            <a:endParaRPr lang="en-US" altLang="en-US" dirty="0"/>
          </a:p>
        </p:txBody>
      </p:sp>
      <p:sp>
        <p:nvSpPr>
          <p:cNvPr id="3" name="Title 2">
            <a:extLst>
              <a:ext uri="{FF2B5EF4-FFF2-40B4-BE49-F238E27FC236}">
                <a16:creationId xmlns:a16="http://schemas.microsoft.com/office/drawing/2014/main" id="{02A4DC85-9E99-45F3-8E8E-427AA2B36C9A}"/>
              </a:ext>
            </a:extLst>
          </p:cNvPr>
          <p:cNvSpPr>
            <a:spLocks noGrp="1"/>
          </p:cNvSpPr>
          <p:nvPr>
            <p:ph type="title"/>
          </p:nvPr>
        </p:nvSpPr>
        <p:spPr/>
        <p:txBody>
          <a:bodyPr/>
          <a:lstStyle/>
          <a:p>
            <a:r>
              <a:rPr lang="en-US" dirty="0"/>
              <a:t>Pandas - Analyzing</a:t>
            </a:r>
          </a:p>
        </p:txBody>
      </p:sp>
      <p:sp>
        <p:nvSpPr>
          <p:cNvPr id="4" name="Text Placeholder 3">
            <a:extLst>
              <a:ext uri="{FF2B5EF4-FFF2-40B4-BE49-F238E27FC236}">
                <a16:creationId xmlns:a16="http://schemas.microsoft.com/office/drawing/2014/main" id="{2C6A0258-AA1C-4E2A-9D95-1CC39367E257}"/>
              </a:ext>
            </a:extLst>
          </p:cNvPr>
          <p:cNvSpPr>
            <a:spLocks noGrp="1"/>
          </p:cNvSpPr>
          <p:nvPr>
            <p:ph type="body" sz="quarter" idx="13"/>
          </p:nvPr>
        </p:nvSpPr>
        <p:spPr>
          <a:xfrm>
            <a:off x="762000" y="1783952"/>
            <a:ext cx="5921604" cy="4358084"/>
          </a:xfrm>
        </p:spPr>
        <p:txBody>
          <a:bodyPr/>
          <a:lstStyle/>
          <a:p>
            <a:pPr marL="285750" indent="-285750">
              <a:buFont typeface="Arial" panose="020B0604020202020204" pitchFamily="34" charset="0"/>
              <a:buChar char="•"/>
            </a:pPr>
            <a:r>
              <a:rPr lang="en-US" b="1" i="1" dirty="0"/>
              <a:t>describe()</a:t>
            </a:r>
          </a:p>
          <a:p>
            <a:pPr lvl="1" indent="0">
              <a:buNone/>
            </a:pPr>
            <a:r>
              <a:rPr lang="en-US" sz="1800" i="1" dirty="0"/>
              <a:t>describe() </a:t>
            </a:r>
            <a:r>
              <a:rPr lang="en-US" sz="1800" dirty="0"/>
              <a:t>is used to generate descriptive statistics of the data in a Pandas DataFrame or Series. It summarizes central tendency and dispersion of the dataset. </a:t>
            </a:r>
            <a:r>
              <a:rPr lang="en-US" sz="1800" i="1" dirty="0"/>
              <a:t>describe() </a:t>
            </a:r>
            <a:r>
              <a:rPr lang="en-US" sz="1800" dirty="0"/>
              <a:t>helps in getting a quick overview of the dataset. More details about describe() can be found here.</a:t>
            </a:r>
          </a:p>
          <a:p>
            <a:pPr marL="285750" indent="-285750"/>
            <a:endParaRPr lang="en-US" dirty="0"/>
          </a:p>
        </p:txBody>
      </p:sp>
      <p:pic>
        <p:nvPicPr>
          <p:cNvPr id="6" name="Picture 5">
            <a:extLst>
              <a:ext uri="{FF2B5EF4-FFF2-40B4-BE49-F238E27FC236}">
                <a16:creationId xmlns:a16="http://schemas.microsoft.com/office/drawing/2014/main" id="{47EF4142-C920-4D64-B9E7-5A9D7904F449}"/>
              </a:ext>
            </a:extLst>
          </p:cNvPr>
          <p:cNvPicPr>
            <a:picLocks noChangeAspect="1"/>
          </p:cNvPicPr>
          <p:nvPr/>
        </p:nvPicPr>
        <p:blipFill rotWithShape="1">
          <a:blip r:embed="rId2"/>
          <a:srcRect/>
          <a:stretch/>
        </p:blipFill>
        <p:spPr>
          <a:xfrm>
            <a:off x="6843090" y="1783952"/>
            <a:ext cx="5033224" cy="4246176"/>
          </a:xfrm>
          <a:prstGeom prst="roundRect">
            <a:avLst>
              <a:gd name="adj" fmla="val 5567"/>
            </a:avLst>
          </a:prstGeom>
        </p:spPr>
      </p:pic>
      <p:sp>
        <p:nvSpPr>
          <p:cNvPr id="8" name="TextBox 7">
            <a:extLst>
              <a:ext uri="{FF2B5EF4-FFF2-40B4-BE49-F238E27FC236}">
                <a16:creationId xmlns:a16="http://schemas.microsoft.com/office/drawing/2014/main" id="{465755F0-B6DF-485E-9F9B-7351B51BC417}"/>
              </a:ext>
            </a:extLst>
          </p:cNvPr>
          <p:cNvSpPr txBox="1"/>
          <p:nvPr/>
        </p:nvSpPr>
        <p:spPr>
          <a:xfrm>
            <a:off x="761999" y="3907040"/>
            <a:ext cx="6094428" cy="1477328"/>
          </a:xfrm>
          <a:prstGeom prst="rect">
            <a:avLst/>
          </a:prstGeom>
          <a:noFill/>
        </p:spPr>
        <p:txBody>
          <a:bodyPr wrap="square">
            <a:spAutoFit/>
          </a:bodyPr>
          <a:lstStyle/>
          <a:p>
            <a:pPr algn="just"/>
            <a:r>
              <a:rPr lang="en-US" b="1" i="1" dirty="0"/>
              <a:t>describe() </a:t>
            </a:r>
            <a:r>
              <a:rPr lang="en-US" dirty="0"/>
              <a:t>lists out different descriptive statistical measures for all numerical columns in our dataset. By assigning the include attribute the value ‘all’, we can get the description to include all columns, including those containing categorical information.</a:t>
            </a:r>
          </a:p>
        </p:txBody>
      </p:sp>
    </p:spTree>
    <p:extLst>
      <p:ext uri="{BB962C8B-B14F-4D97-AF65-F5344CB8AC3E}">
        <p14:creationId xmlns:p14="http://schemas.microsoft.com/office/powerpoint/2010/main" val="3103327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0BCDCF-DF05-44BA-945E-2BE55EFC1DD2}"/>
              </a:ext>
            </a:extLst>
          </p:cNvPr>
          <p:cNvSpPr>
            <a:spLocks noGrp="1"/>
          </p:cNvSpPr>
          <p:nvPr>
            <p:ph type="sldNum" sz="quarter" idx="4"/>
          </p:nvPr>
        </p:nvSpPr>
        <p:spPr/>
        <p:txBody>
          <a:bodyPr/>
          <a:lstStyle/>
          <a:p>
            <a:fld id="{8402A1B0-4691-41D9-84E0-69D594EAA3FE}" type="slidenum">
              <a:rPr lang="en-US" altLang="en-US" smtClean="0"/>
              <a:pPr/>
              <a:t>22</a:t>
            </a:fld>
            <a:endParaRPr lang="en-US" altLang="en-US" dirty="0"/>
          </a:p>
        </p:txBody>
      </p:sp>
      <p:sp>
        <p:nvSpPr>
          <p:cNvPr id="3" name="Title 2">
            <a:extLst>
              <a:ext uri="{FF2B5EF4-FFF2-40B4-BE49-F238E27FC236}">
                <a16:creationId xmlns:a16="http://schemas.microsoft.com/office/drawing/2014/main" id="{0CFB143D-0EE5-4B85-B8D8-5A480E0A132C}"/>
              </a:ext>
            </a:extLst>
          </p:cNvPr>
          <p:cNvSpPr>
            <a:spLocks noGrp="1"/>
          </p:cNvSpPr>
          <p:nvPr>
            <p:ph type="title"/>
          </p:nvPr>
        </p:nvSpPr>
        <p:spPr/>
        <p:txBody>
          <a:bodyPr/>
          <a:lstStyle/>
          <a:p>
            <a:r>
              <a:rPr lang="en-US" dirty="0"/>
              <a:t>Pandas - Analyzing</a:t>
            </a:r>
          </a:p>
        </p:txBody>
      </p:sp>
      <p:sp>
        <p:nvSpPr>
          <p:cNvPr id="4" name="Text Placeholder 3">
            <a:extLst>
              <a:ext uri="{FF2B5EF4-FFF2-40B4-BE49-F238E27FC236}">
                <a16:creationId xmlns:a16="http://schemas.microsoft.com/office/drawing/2014/main" id="{1B1FC7B3-1435-4B46-8122-E41EDAC26526}"/>
              </a:ext>
            </a:extLst>
          </p:cNvPr>
          <p:cNvSpPr>
            <a:spLocks noGrp="1"/>
          </p:cNvSpPr>
          <p:nvPr>
            <p:ph type="body" sz="quarter" idx="13"/>
          </p:nvPr>
        </p:nvSpPr>
        <p:spPr>
          <a:xfrm>
            <a:off x="762000" y="1783952"/>
            <a:ext cx="5780202" cy="4358084"/>
          </a:xfrm>
        </p:spPr>
        <p:txBody>
          <a:bodyPr/>
          <a:lstStyle/>
          <a:p>
            <a:pPr marL="285750" indent="-285750">
              <a:buFont typeface="Arial" panose="020B0604020202020204" pitchFamily="34" charset="0"/>
              <a:buChar char="•"/>
            </a:pPr>
            <a:r>
              <a:rPr lang="en-US" b="1" i="1" dirty="0"/>
              <a:t>memory_usage()</a:t>
            </a:r>
          </a:p>
          <a:p>
            <a:pPr lvl="1" indent="0" algn="just">
              <a:buNone/>
            </a:pPr>
            <a:r>
              <a:rPr lang="en-US" sz="1800" i="1" dirty="0"/>
              <a:t>memory_usage() </a:t>
            </a:r>
            <a:r>
              <a:rPr lang="en-US" sz="1800" dirty="0"/>
              <a:t>returns a Pandas Series having the memory usage of each column (in bytes) in a Pandas DataFrame. By specifying the deep attribute as True, we can get to know the actual space being taken by each column. More details on </a:t>
            </a:r>
            <a:r>
              <a:rPr lang="en-US" sz="1800" i="1" dirty="0"/>
              <a:t>memory_usage() </a:t>
            </a:r>
            <a:r>
              <a:rPr lang="en-US" sz="1800" dirty="0"/>
              <a:t>can be found here.</a:t>
            </a:r>
          </a:p>
          <a:p>
            <a:pPr lvl="1" indent="0">
              <a:buNone/>
            </a:pPr>
            <a:endParaRPr lang="en-US" sz="1800" dirty="0"/>
          </a:p>
        </p:txBody>
      </p:sp>
      <p:pic>
        <p:nvPicPr>
          <p:cNvPr id="6" name="Picture 5">
            <a:extLst>
              <a:ext uri="{FF2B5EF4-FFF2-40B4-BE49-F238E27FC236}">
                <a16:creationId xmlns:a16="http://schemas.microsoft.com/office/drawing/2014/main" id="{CF5A3435-651D-4C30-BBD6-B42188212A69}"/>
              </a:ext>
            </a:extLst>
          </p:cNvPr>
          <p:cNvPicPr>
            <a:picLocks noChangeAspect="1"/>
          </p:cNvPicPr>
          <p:nvPr/>
        </p:nvPicPr>
        <p:blipFill>
          <a:blip r:embed="rId2"/>
          <a:stretch>
            <a:fillRect/>
          </a:stretch>
        </p:blipFill>
        <p:spPr>
          <a:xfrm>
            <a:off x="7568180" y="1462247"/>
            <a:ext cx="4079234" cy="4794152"/>
          </a:xfrm>
          <a:prstGeom prst="roundRect">
            <a:avLst>
              <a:gd name="adj" fmla="val 7210"/>
            </a:avLst>
          </a:prstGeom>
        </p:spPr>
      </p:pic>
      <p:sp>
        <p:nvSpPr>
          <p:cNvPr id="8" name="TextBox 7">
            <a:extLst>
              <a:ext uri="{FF2B5EF4-FFF2-40B4-BE49-F238E27FC236}">
                <a16:creationId xmlns:a16="http://schemas.microsoft.com/office/drawing/2014/main" id="{3CF549D6-7258-4D66-89FC-08F2D9102F05}"/>
              </a:ext>
            </a:extLst>
          </p:cNvPr>
          <p:cNvSpPr txBox="1"/>
          <p:nvPr/>
        </p:nvSpPr>
        <p:spPr>
          <a:xfrm>
            <a:off x="604887" y="3859323"/>
            <a:ext cx="6094428" cy="1200329"/>
          </a:xfrm>
          <a:prstGeom prst="rect">
            <a:avLst/>
          </a:prstGeom>
          <a:noFill/>
        </p:spPr>
        <p:txBody>
          <a:bodyPr wrap="square">
            <a:spAutoFit/>
          </a:bodyPr>
          <a:lstStyle/>
          <a:p>
            <a:r>
              <a:rPr lang="en-US" dirty="0"/>
              <a:t>The memory usage of each column has been given as output in a Pandas Series. It is important to know the memory usage of a DataFrame, so that you can tackle errors like MemoryError in Python.</a:t>
            </a:r>
          </a:p>
        </p:txBody>
      </p:sp>
    </p:spTree>
    <p:extLst>
      <p:ext uri="{BB962C8B-B14F-4D97-AF65-F5344CB8AC3E}">
        <p14:creationId xmlns:p14="http://schemas.microsoft.com/office/powerpoint/2010/main" val="3778210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8690B54-15C3-40AC-9793-870463704F5D}"/>
              </a:ext>
            </a:extLst>
          </p:cNvPr>
          <p:cNvSpPr>
            <a:spLocks noGrp="1"/>
          </p:cNvSpPr>
          <p:nvPr>
            <p:ph type="sldNum" sz="quarter" idx="4"/>
          </p:nvPr>
        </p:nvSpPr>
        <p:spPr/>
        <p:txBody>
          <a:bodyPr/>
          <a:lstStyle/>
          <a:p>
            <a:fld id="{8402A1B0-4691-41D9-84E0-69D594EAA3FE}" type="slidenum">
              <a:rPr lang="en-US" altLang="en-US" smtClean="0"/>
              <a:pPr/>
              <a:t>23</a:t>
            </a:fld>
            <a:endParaRPr lang="en-US" altLang="en-US" dirty="0"/>
          </a:p>
        </p:txBody>
      </p:sp>
      <p:sp>
        <p:nvSpPr>
          <p:cNvPr id="3" name="Title 2">
            <a:extLst>
              <a:ext uri="{FF2B5EF4-FFF2-40B4-BE49-F238E27FC236}">
                <a16:creationId xmlns:a16="http://schemas.microsoft.com/office/drawing/2014/main" id="{02A4DC85-9E99-45F3-8E8E-427AA2B36C9A}"/>
              </a:ext>
            </a:extLst>
          </p:cNvPr>
          <p:cNvSpPr>
            <a:spLocks noGrp="1"/>
          </p:cNvSpPr>
          <p:nvPr>
            <p:ph type="title"/>
          </p:nvPr>
        </p:nvSpPr>
        <p:spPr/>
        <p:txBody>
          <a:bodyPr/>
          <a:lstStyle/>
          <a:p>
            <a:r>
              <a:rPr lang="en-US" dirty="0"/>
              <a:t>Pandas - Analyzing</a:t>
            </a:r>
          </a:p>
        </p:txBody>
      </p:sp>
      <p:sp>
        <p:nvSpPr>
          <p:cNvPr id="4" name="Text Placeholder 3">
            <a:extLst>
              <a:ext uri="{FF2B5EF4-FFF2-40B4-BE49-F238E27FC236}">
                <a16:creationId xmlns:a16="http://schemas.microsoft.com/office/drawing/2014/main" id="{2C6A0258-AA1C-4E2A-9D95-1CC39367E257}"/>
              </a:ext>
            </a:extLst>
          </p:cNvPr>
          <p:cNvSpPr>
            <a:spLocks noGrp="1"/>
          </p:cNvSpPr>
          <p:nvPr>
            <p:ph type="body" sz="quarter" idx="13"/>
          </p:nvPr>
        </p:nvSpPr>
        <p:spPr/>
        <p:txBody>
          <a:bodyPr/>
          <a:lstStyle/>
          <a:p>
            <a:pPr marL="285750" indent="-285750">
              <a:buFont typeface="Arial" panose="020B0604020202020204" pitchFamily="34" charset="0"/>
              <a:buChar char="•"/>
            </a:pPr>
            <a:r>
              <a:rPr lang="en-US" b="1" i="1" dirty="0"/>
              <a:t>astype() </a:t>
            </a:r>
            <a:endParaRPr lang="fa-IR" b="1" i="1" dirty="0"/>
          </a:p>
          <a:p>
            <a:pPr lvl="1" indent="0">
              <a:buNone/>
            </a:pPr>
            <a:r>
              <a:rPr lang="en-US" sz="1800" dirty="0"/>
              <a:t>astype() is used to cast a Python object to a particular data type. It can be a very helpful function in case your data is not stored in the correct format (data type). For instance, if floating point numbers have somehow been misinterpreted by Python as strings, you can convert them back to floating point numbers with astype(). Or if you want to convert an object datatype to category, you can use astype().</a:t>
            </a:r>
          </a:p>
        </p:txBody>
      </p:sp>
    </p:spTree>
    <p:extLst>
      <p:ext uri="{BB962C8B-B14F-4D97-AF65-F5344CB8AC3E}">
        <p14:creationId xmlns:p14="http://schemas.microsoft.com/office/powerpoint/2010/main" val="884569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0BCDCF-DF05-44BA-945E-2BE55EFC1DD2}"/>
              </a:ext>
            </a:extLst>
          </p:cNvPr>
          <p:cNvSpPr>
            <a:spLocks noGrp="1"/>
          </p:cNvSpPr>
          <p:nvPr>
            <p:ph type="sldNum" sz="quarter" idx="4"/>
          </p:nvPr>
        </p:nvSpPr>
        <p:spPr/>
        <p:txBody>
          <a:bodyPr/>
          <a:lstStyle/>
          <a:p>
            <a:fld id="{8402A1B0-4691-41D9-84E0-69D594EAA3FE}" type="slidenum">
              <a:rPr lang="en-US" altLang="en-US" smtClean="0"/>
              <a:pPr/>
              <a:t>24</a:t>
            </a:fld>
            <a:endParaRPr lang="en-US" altLang="en-US" dirty="0"/>
          </a:p>
        </p:txBody>
      </p:sp>
      <p:sp>
        <p:nvSpPr>
          <p:cNvPr id="3" name="Title 2">
            <a:extLst>
              <a:ext uri="{FF2B5EF4-FFF2-40B4-BE49-F238E27FC236}">
                <a16:creationId xmlns:a16="http://schemas.microsoft.com/office/drawing/2014/main" id="{0CFB143D-0EE5-4B85-B8D8-5A480E0A132C}"/>
              </a:ext>
            </a:extLst>
          </p:cNvPr>
          <p:cNvSpPr>
            <a:spLocks noGrp="1"/>
          </p:cNvSpPr>
          <p:nvPr>
            <p:ph type="title"/>
          </p:nvPr>
        </p:nvSpPr>
        <p:spPr/>
        <p:txBody>
          <a:bodyPr/>
          <a:lstStyle/>
          <a:p>
            <a:r>
              <a:rPr lang="en-US" dirty="0"/>
              <a:t>Pandas - Analyzing</a:t>
            </a:r>
          </a:p>
        </p:txBody>
      </p:sp>
      <p:sp>
        <p:nvSpPr>
          <p:cNvPr id="4" name="Text Placeholder 3">
            <a:extLst>
              <a:ext uri="{FF2B5EF4-FFF2-40B4-BE49-F238E27FC236}">
                <a16:creationId xmlns:a16="http://schemas.microsoft.com/office/drawing/2014/main" id="{1B1FC7B3-1435-4B46-8122-E41EDAC26526}"/>
              </a:ext>
            </a:extLst>
          </p:cNvPr>
          <p:cNvSpPr>
            <a:spLocks noGrp="1"/>
          </p:cNvSpPr>
          <p:nvPr>
            <p:ph type="body" sz="quarter" idx="13"/>
          </p:nvPr>
        </p:nvSpPr>
        <p:spPr>
          <a:xfrm>
            <a:off x="762000" y="1783952"/>
            <a:ext cx="5865043" cy="4358084"/>
          </a:xfrm>
        </p:spPr>
        <p:txBody>
          <a:bodyPr/>
          <a:lstStyle/>
          <a:p>
            <a:r>
              <a:rPr lang="en-US" dirty="0"/>
              <a:t>value_counts() returns a Pandas Series containing the counts of unique values. Consider a dataset that contains customer information about 5,000 customers of a company. value_counts() will help us in identifying the number of occurrences of each unique value in a Series. It can be applied to columns containing data like State, Industry of employment, or age of customers.</a:t>
            </a:r>
          </a:p>
        </p:txBody>
      </p:sp>
    </p:spTree>
    <p:extLst>
      <p:ext uri="{BB962C8B-B14F-4D97-AF65-F5344CB8AC3E}">
        <p14:creationId xmlns:p14="http://schemas.microsoft.com/office/powerpoint/2010/main" val="1009603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CE8F52A-6426-47E9-9DF9-2ABA7440E3C8}"/>
              </a:ext>
            </a:extLst>
          </p:cNvPr>
          <p:cNvSpPr>
            <a:spLocks noGrp="1"/>
          </p:cNvSpPr>
          <p:nvPr>
            <p:ph type="sldNum" sz="quarter" idx="4"/>
          </p:nvPr>
        </p:nvSpPr>
        <p:spPr/>
        <p:txBody>
          <a:bodyPr/>
          <a:lstStyle/>
          <a:p>
            <a:fld id="{8402A1B0-4691-41D9-84E0-69D594EAA3FE}" type="slidenum">
              <a:rPr lang="en-US" altLang="en-US" smtClean="0"/>
              <a:pPr/>
              <a:t>25</a:t>
            </a:fld>
            <a:endParaRPr lang="en-US" altLang="en-US" dirty="0"/>
          </a:p>
        </p:txBody>
      </p:sp>
      <p:sp>
        <p:nvSpPr>
          <p:cNvPr id="3" name="Title 2">
            <a:extLst>
              <a:ext uri="{FF2B5EF4-FFF2-40B4-BE49-F238E27FC236}">
                <a16:creationId xmlns:a16="http://schemas.microsoft.com/office/drawing/2014/main" id="{E560DEDD-1E82-48E1-A593-07FA97F89386}"/>
              </a:ext>
            </a:extLst>
          </p:cNvPr>
          <p:cNvSpPr>
            <a:spLocks noGrp="1"/>
          </p:cNvSpPr>
          <p:nvPr>
            <p:ph type="title"/>
          </p:nvPr>
        </p:nvSpPr>
        <p:spPr/>
        <p:txBody>
          <a:bodyPr/>
          <a:lstStyle/>
          <a:p>
            <a:endParaRPr lang="en-US"/>
          </a:p>
        </p:txBody>
      </p:sp>
      <p:sp>
        <p:nvSpPr>
          <p:cNvPr id="4" name="Text Placeholder 3">
            <a:extLst>
              <a:ext uri="{FF2B5EF4-FFF2-40B4-BE49-F238E27FC236}">
                <a16:creationId xmlns:a16="http://schemas.microsoft.com/office/drawing/2014/main" id="{EDD16AAC-4286-4DDA-A810-DC71CAAC1E2B}"/>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4206533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0BCDCF-DF05-44BA-945E-2BE55EFC1DD2}"/>
              </a:ext>
            </a:extLst>
          </p:cNvPr>
          <p:cNvSpPr>
            <a:spLocks noGrp="1"/>
          </p:cNvSpPr>
          <p:nvPr>
            <p:ph type="sldNum" sz="quarter" idx="4"/>
          </p:nvPr>
        </p:nvSpPr>
        <p:spPr/>
        <p:txBody>
          <a:bodyPr/>
          <a:lstStyle/>
          <a:p>
            <a:fld id="{8402A1B0-4691-41D9-84E0-69D594EAA3FE}" type="slidenum">
              <a:rPr lang="en-US" altLang="en-US" smtClean="0"/>
              <a:pPr/>
              <a:t>26</a:t>
            </a:fld>
            <a:endParaRPr lang="en-US" altLang="en-US" dirty="0"/>
          </a:p>
        </p:txBody>
      </p:sp>
      <p:sp>
        <p:nvSpPr>
          <p:cNvPr id="3" name="Title 2">
            <a:extLst>
              <a:ext uri="{FF2B5EF4-FFF2-40B4-BE49-F238E27FC236}">
                <a16:creationId xmlns:a16="http://schemas.microsoft.com/office/drawing/2014/main" id="{0CFB143D-0EE5-4B85-B8D8-5A480E0A132C}"/>
              </a:ext>
            </a:extLst>
          </p:cNvPr>
          <p:cNvSpPr>
            <a:spLocks noGrp="1"/>
          </p:cNvSpPr>
          <p:nvPr>
            <p:ph type="title"/>
          </p:nvPr>
        </p:nvSpPr>
        <p:spPr/>
        <p:txBody>
          <a:bodyPr/>
          <a:lstStyle/>
          <a:p>
            <a:endParaRPr lang="en-US"/>
          </a:p>
        </p:txBody>
      </p:sp>
      <p:sp>
        <p:nvSpPr>
          <p:cNvPr id="4" name="Text Placeholder 3">
            <a:extLst>
              <a:ext uri="{FF2B5EF4-FFF2-40B4-BE49-F238E27FC236}">
                <a16:creationId xmlns:a16="http://schemas.microsoft.com/office/drawing/2014/main" id="{1B1FC7B3-1435-4B46-8122-E41EDAC26526}"/>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450323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CE8F52A-6426-47E9-9DF9-2ABA7440E3C8}"/>
              </a:ext>
            </a:extLst>
          </p:cNvPr>
          <p:cNvSpPr>
            <a:spLocks noGrp="1"/>
          </p:cNvSpPr>
          <p:nvPr>
            <p:ph type="sldNum" sz="quarter" idx="4"/>
          </p:nvPr>
        </p:nvSpPr>
        <p:spPr/>
        <p:txBody>
          <a:bodyPr/>
          <a:lstStyle/>
          <a:p>
            <a:fld id="{8402A1B0-4691-41D9-84E0-69D594EAA3FE}" type="slidenum">
              <a:rPr lang="en-US" altLang="en-US" smtClean="0"/>
              <a:pPr/>
              <a:t>27</a:t>
            </a:fld>
            <a:endParaRPr lang="en-US" altLang="en-US" dirty="0"/>
          </a:p>
        </p:txBody>
      </p:sp>
      <p:sp>
        <p:nvSpPr>
          <p:cNvPr id="3" name="Title 2">
            <a:extLst>
              <a:ext uri="{FF2B5EF4-FFF2-40B4-BE49-F238E27FC236}">
                <a16:creationId xmlns:a16="http://schemas.microsoft.com/office/drawing/2014/main" id="{E560DEDD-1E82-48E1-A593-07FA97F89386}"/>
              </a:ext>
            </a:extLst>
          </p:cNvPr>
          <p:cNvSpPr>
            <a:spLocks noGrp="1"/>
          </p:cNvSpPr>
          <p:nvPr>
            <p:ph type="title"/>
          </p:nvPr>
        </p:nvSpPr>
        <p:spPr/>
        <p:txBody>
          <a:bodyPr/>
          <a:lstStyle/>
          <a:p>
            <a:endParaRPr lang="en-US"/>
          </a:p>
        </p:txBody>
      </p:sp>
      <p:sp>
        <p:nvSpPr>
          <p:cNvPr id="4" name="Text Placeholder 3">
            <a:extLst>
              <a:ext uri="{FF2B5EF4-FFF2-40B4-BE49-F238E27FC236}">
                <a16:creationId xmlns:a16="http://schemas.microsoft.com/office/drawing/2014/main" id="{EDD16AAC-4286-4DDA-A810-DC71CAAC1E2B}"/>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224810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0BCDCF-DF05-44BA-945E-2BE55EFC1DD2}"/>
              </a:ext>
            </a:extLst>
          </p:cNvPr>
          <p:cNvSpPr>
            <a:spLocks noGrp="1"/>
          </p:cNvSpPr>
          <p:nvPr>
            <p:ph type="sldNum" sz="quarter" idx="4"/>
          </p:nvPr>
        </p:nvSpPr>
        <p:spPr/>
        <p:txBody>
          <a:bodyPr/>
          <a:lstStyle/>
          <a:p>
            <a:fld id="{8402A1B0-4691-41D9-84E0-69D594EAA3FE}" type="slidenum">
              <a:rPr lang="en-US" altLang="en-US" smtClean="0"/>
              <a:pPr/>
              <a:t>28</a:t>
            </a:fld>
            <a:endParaRPr lang="en-US" altLang="en-US" dirty="0"/>
          </a:p>
        </p:txBody>
      </p:sp>
      <p:sp>
        <p:nvSpPr>
          <p:cNvPr id="3" name="Title 2">
            <a:extLst>
              <a:ext uri="{FF2B5EF4-FFF2-40B4-BE49-F238E27FC236}">
                <a16:creationId xmlns:a16="http://schemas.microsoft.com/office/drawing/2014/main" id="{0CFB143D-0EE5-4B85-B8D8-5A480E0A132C}"/>
              </a:ext>
            </a:extLst>
          </p:cNvPr>
          <p:cNvSpPr>
            <a:spLocks noGrp="1"/>
          </p:cNvSpPr>
          <p:nvPr>
            <p:ph type="title"/>
          </p:nvPr>
        </p:nvSpPr>
        <p:spPr/>
        <p:txBody>
          <a:bodyPr/>
          <a:lstStyle/>
          <a:p>
            <a:endParaRPr lang="en-US"/>
          </a:p>
        </p:txBody>
      </p:sp>
      <p:sp>
        <p:nvSpPr>
          <p:cNvPr id="4" name="Text Placeholder 3">
            <a:extLst>
              <a:ext uri="{FF2B5EF4-FFF2-40B4-BE49-F238E27FC236}">
                <a16:creationId xmlns:a16="http://schemas.microsoft.com/office/drawing/2014/main" id="{1B1FC7B3-1435-4B46-8122-E41EDAC26526}"/>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676433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CE8F52A-6426-47E9-9DF9-2ABA7440E3C8}"/>
              </a:ext>
            </a:extLst>
          </p:cNvPr>
          <p:cNvSpPr>
            <a:spLocks noGrp="1"/>
          </p:cNvSpPr>
          <p:nvPr>
            <p:ph type="sldNum" sz="quarter" idx="4"/>
          </p:nvPr>
        </p:nvSpPr>
        <p:spPr/>
        <p:txBody>
          <a:bodyPr/>
          <a:lstStyle/>
          <a:p>
            <a:fld id="{8402A1B0-4691-41D9-84E0-69D594EAA3FE}" type="slidenum">
              <a:rPr lang="en-US" altLang="en-US" smtClean="0"/>
              <a:pPr/>
              <a:t>29</a:t>
            </a:fld>
            <a:endParaRPr lang="en-US" altLang="en-US" dirty="0"/>
          </a:p>
        </p:txBody>
      </p:sp>
      <p:sp>
        <p:nvSpPr>
          <p:cNvPr id="3" name="Title 2">
            <a:extLst>
              <a:ext uri="{FF2B5EF4-FFF2-40B4-BE49-F238E27FC236}">
                <a16:creationId xmlns:a16="http://schemas.microsoft.com/office/drawing/2014/main" id="{E560DEDD-1E82-48E1-A593-07FA97F89386}"/>
              </a:ext>
            </a:extLst>
          </p:cNvPr>
          <p:cNvSpPr>
            <a:spLocks noGrp="1"/>
          </p:cNvSpPr>
          <p:nvPr>
            <p:ph type="title"/>
          </p:nvPr>
        </p:nvSpPr>
        <p:spPr/>
        <p:txBody>
          <a:bodyPr/>
          <a:lstStyle/>
          <a:p>
            <a:endParaRPr lang="en-US"/>
          </a:p>
        </p:txBody>
      </p:sp>
      <p:sp>
        <p:nvSpPr>
          <p:cNvPr id="4" name="Text Placeholder 3">
            <a:extLst>
              <a:ext uri="{FF2B5EF4-FFF2-40B4-BE49-F238E27FC236}">
                <a16:creationId xmlns:a16="http://schemas.microsoft.com/office/drawing/2014/main" id="{EDD16AAC-4286-4DDA-A810-DC71CAAC1E2B}"/>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912696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1F30AF8E-59E4-4CC7-9125-C7F15DE354B8}"/>
              </a:ext>
            </a:extLst>
          </p:cNvPr>
          <p:cNvSpPr>
            <a:spLocks noGrp="1"/>
          </p:cNvSpPr>
          <p:nvPr>
            <p:ph type="body" sz="quarter" idx="11"/>
          </p:nvPr>
        </p:nvSpPr>
        <p:spPr/>
        <p:txBody>
          <a:bodyPr/>
          <a:lstStyle/>
          <a:p>
            <a:r>
              <a:rPr lang="en-US" dirty="0"/>
              <a:t>Pandas allows us to analyze big data and make conclusions based on statistical theories.</a:t>
            </a:r>
          </a:p>
          <a:p>
            <a:r>
              <a:rPr lang="en-US" dirty="0"/>
              <a:t>Pandas can clean messy data sets, and make them readable and relevant.</a:t>
            </a:r>
          </a:p>
          <a:p>
            <a:r>
              <a:rPr lang="en-US" dirty="0"/>
              <a:t>Relevant data is very important in data science.</a:t>
            </a:r>
          </a:p>
          <a:p>
            <a:endParaRPr lang="en-US" dirty="0"/>
          </a:p>
          <a:p>
            <a:r>
              <a:rPr lang="en-US" dirty="0"/>
              <a:t>Data Science: is a branch of computer science where we study how to store, use and analyze data for deriving information from it.</a:t>
            </a:r>
          </a:p>
        </p:txBody>
      </p:sp>
      <p:sp>
        <p:nvSpPr>
          <p:cNvPr id="4" name="Title 3">
            <a:extLst>
              <a:ext uri="{FF2B5EF4-FFF2-40B4-BE49-F238E27FC236}">
                <a16:creationId xmlns:a16="http://schemas.microsoft.com/office/drawing/2014/main" id="{E20A8687-2F62-48AA-A21E-DA76E02275AB}"/>
              </a:ext>
            </a:extLst>
          </p:cNvPr>
          <p:cNvSpPr>
            <a:spLocks noGrp="1"/>
          </p:cNvSpPr>
          <p:nvPr>
            <p:ph type="title"/>
          </p:nvPr>
        </p:nvSpPr>
        <p:spPr/>
        <p:txBody>
          <a:bodyPr/>
          <a:lstStyle/>
          <a:p>
            <a:r>
              <a:rPr lang="en-US" dirty="0"/>
              <a:t>Why Use Pandas?</a:t>
            </a:r>
          </a:p>
        </p:txBody>
      </p:sp>
      <p:sp>
        <p:nvSpPr>
          <p:cNvPr id="6" name="Slide Number Placeholder 5">
            <a:extLst>
              <a:ext uri="{FF2B5EF4-FFF2-40B4-BE49-F238E27FC236}">
                <a16:creationId xmlns:a16="http://schemas.microsoft.com/office/drawing/2014/main" id="{BFBBBEC6-D14A-457F-8D50-5AFD6293CB26}"/>
              </a:ext>
            </a:extLst>
          </p:cNvPr>
          <p:cNvSpPr>
            <a:spLocks noGrp="1"/>
          </p:cNvSpPr>
          <p:nvPr>
            <p:ph type="sldNum" sz="quarter" idx="4"/>
          </p:nvPr>
        </p:nvSpPr>
        <p:spPr/>
        <p:txBody>
          <a:bodyPr/>
          <a:lstStyle/>
          <a:p>
            <a:fld id="{8402A1B0-4691-41D9-84E0-69D594EAA3FE}" type="slidenum">
              <a:rPr lang="en-US" altLang="en-US" smtClean="0"/>
              <a:pPr/>
              <a:t>3</a:t>
            </a:fld>
            <a:endParaRPr lang="en-US" altLang="en-US" dirty="0"/>
          </a:p>
        </p:txBody>
      </p:sp>
    </p:spTree>
    <p:extLst>
      <p:ext uri="{BB962C8B-B14F-4D97-AF65-F5344CB8AC3E}">
        <p14:creationId xmlns:p14="http://schemas.microsoft.com/office/powerpoint/2010/main" val="1051515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0BCDCF-DF05-44BA-945E-2BE55EFC1DD2}"/>
              </a:ext>
            </a:extLst>
          </p:cNvPr>
          <p:cNvSpPr>
            <a:spLocks noGrp="1"/>
          </p:cNvSpPr>
          <p:nvPr>
            <p:ph type="sldNum" sz="quarter" idx="4"/>
          </p:nvPr>
        </p:nvSpPr>
        <p:spPr/>
        <p:txBody>
          <a:bodyPr/>
          <a:lstStyle/>
          <a:p>
            <a:fld id="{8402A1B0-4691-41D9-84E0-69D594EAA3FE}" type="slidenum">
              <a:rPr lang="en-US" altLang="en-US" smtClean="0"/>
              <a:pPr/>
              <a:t>30</a:t>
            </a:fld>
            <a:endParaRPr lang="en-US" altLang="en-US" dirty="0"/>
          </a:p>
        </p:txBody>
      </p:sp>
      <p:sp>
        <p:nvSpPr>
          <p:cNvPr id="3" name="Title 2">
            <a:extLst>
              <a:ext uri="{FF2B5EF4-FFF2-40B4-BE49-F238E27FC236}">
                <a16:creationId xmlns:a16="http://schemas.microsoft.com/office/drawing/2014/main" id="{0CFB143D-0EE5-4B85-B8D8-5A480E0A132C}"/>
              </a:ext>
            </a:extLst>
          </p:cNvPr>
          <p:cNvSpPr>
            <a:spLocks noGrp="1"/>
          </p:cNvSpPr>
          <p:nvPr>
            <p:ph type="title"/>
          </p:nvPr>
        </p:nvSpPr>
        <p:spPr/>
        <p:txBody>
          <a:bodyPr/>
          <a:lstStyle/>
          <a:p>
            <a:endParaRPr lang="en-US"/>
          </a:p>
        </p:txBody>
      </p:sp>
      <p:sp>
        <p:nvSpPr>
          <p:cNvPr id="4" name="Text Placeholder 3">
            <a:extLst>
              <a:ext uri="{FF2B5EF4-FFF2-40B4-BE49-F238E27FC236}">
                <a16:creationId xmlns:a16="http://schemas.microsoft.com/office/drawing/2014/main" id="{1B1FC7B3-1435-4B46-8122-E41EDAC26526}"/>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12149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CE8F52A-6426-47E9-9DF9-2ABA7440E3C8}"/>
              </a:ext>
            </a:extLst>
          </p:cNvPr>
          <p:cNvSpPr>
            <a:spLocks noGrp="1"/>
          </p:cNvSpPr>
          <p:nvPr>
            <p:ph type="sldNum" sz="quarter" idx="4"/>
          </p:nvPr>
        </p:nvSpPr>
        <p:spPr/>
        <p:txBody>
          <a:bodyPr/>
          <a:lstStyle/>
          <a:p>
            <a:fld id="{8402A1B0-4691-41D9-84E0-69D594EAA3FE}" type="slidenum">
              <a:rPr lang="en-US" altLang="en-US" smtClean="0"/>
              <a:pPr/>
              <a:t>31</a:t>
            </a:fld>
            <a:endParaRPr lang="en-US" altLang="en-US" dirty="0"/>
          </a:p>
        </p:txBody>
      </p:sp>
      <p:sp>
        <p:nvSpPr>
          <p:cNvPr id="3" name="Title 2">
            <a:extLst>
              <a:ext uri="{FF2B5EF4-FFF2-40B4-BE49-F238E27FC236}">
                <a16:creationId xmlns:a16="http://schemas.microsoft.com/office/drawing/2014/main" id="{E560DEDD-1E82-48E1-A593-07FA97F89386}"/>
              </a:ext>
            </a:extLst>
          </p:cNvPr>
          <p:cNvSpPr>
            <a:spLocks noGrp="1"/>
          </p:cNvSpPr>
          <p:nvPr>
            <p:ph type="title"/>
          </p:nvPr>
        </p:nvSpPr>
        <p:spPr/>
        <p:txBody>
          <a:bodyPr/>
          <a:lstStyle/>
          <a:p>
            <a:endParaRPr lang="en-US"/>
          </a:p>
        </p:txBody>
      </p:sp>
      <p:sp>
        <p:nvSpPr>
          <p:cNvPr id="4" name="Text Placeholder 3">
            <a:extLst>
              <a:ext uri="{FF2B5EF4-FFF2-40B4-BE49-F238E27FC236}">
                <a16:creationId xmlns:a16="http://schemas.microsoft.com/office/drawing/2014/main" id="{EDD16AAC-4286-4DDA-A810-DC71CAAC1E2B}"/>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835923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0BCDCF-DF05-44BA-945E-2BE55EFC1DD2}"/>
              </a:ext>
            </a:extLst>
          </p:cNvPr>
          <p:cNvSpPr>
            <a:spLocks noGrp="1"/>
          </p:cNvSpPr>
          <p:nvPr>
            <p:ph type="sldNum" sz="quarter" idx="4"/>
          </p:nvPr>
        </p:nvSpPr>
        <p:spPr/>
        <p:txBody>
          <a:bodyPr/>
          <a:lstStyle/>
          <a:p>
            <a:fld id="{8402A1B0-4691-41D9-84E0-69D594EAA3FE}" type="slidenum">
              <a:rPr lang="en-US" altLang="en-US" smtClean="0"/>
              <a:pPr/>
              <a:t>32</a:t>
            </a:fld>
            <a:endParaRPr lang="en-US" altLang="en-US" dirty="0"/>
          </a:p>
        </p:txBody>
      </p:sp>
      <p:sp>
        <p:nvSpPr>
          <p:cNvPr id="3" name="Title 2">
            <a:extLst>
              <a:ext uri="{FF2B5EF4-FFF2-40B4-BE49-F238E27FC236}">
                <a16:creationId xmlns:a16="http://schemas.microsoft.com/office/drawing/2014/main" id="{0CFB143D-0EE5-4B85-B8D8-5A480E0A132C}"/>
              </a:ext>
            </a:extLst>
          </p:cNvPr>
          <p:cNvSpPr>
            <a:spLocks noGrp="1"/>
          </p:cNvSpPr>
          <p:nvPr>
            <p:ph type="title"/>
          </p:nvPr>
        </p:nvSpPr>
        <p:spPr/>
        <p:txBody>
          <a:bodyPr/>
          <a:lstStyle/>
          <a:p>
            <a:endParaRPr lang="en-US"/>
          </a:p>
        </p:txBody>
      </p:sp>
      <p:sp>
        <p:nvSpPr>
          <p:cNvPr id="4" name="Text Placeholder 3">
            <a:extLst>
              <a:ext uri="{FF2B5EF4-FFF2-40B4-BE49-F238E27FC236}">
                <a16:creationId xmlns:a16="http://schemas.microsoft.com/office/drawing/2014/main" id="{1B1FC7B3-1435-4B46-8122-E41EDAC26526}"/>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64781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CE8F52A-6426-47E9-9DF9-2ABA7440E3C8}"/>
              </a:ext>
            </a:extLst>
          </p:cNvPr>
          <p:cNvSpPr>
            <a:spLocks noGrp="1"/>
          </p:cNvSpPr>
          <p:nvPr>
            <p:ph type="sldNum" sz="quarter" idx="4"/>
          </p:nvPr>
        </p:nvSpPr>
        <p:spPr/>
        <p:txBody>
          <a:bodyPr/>
          <a:lstStyle/>
          <a:p>
            <a:fld id="{8402A1B0-4691-41D9-84E0-69D594EAA3FE}" type="slidenum">
              <a:rPr lang="en-US" altLang="en-US" smtClean="0"/>
              <a:pPr/>
              <a:t>33</a:t>
            </a:fld>
            <a:endParaRPr lang="en-US" altLang="en-US" dirty="0"/>
          </a:p>
        </p:txBody>
      </p:sp>
      <p:sp>
        <p:nvSpPr>
          <p:cNvPr id="3" name="Title 2">
            <a:extLst>
              <a:ext uri="{FF2B5EF4-FFF2-40B4-BE49-F238E27FC236}">
                <a16:creationId xmlns:a16="http://schemas.microsoft.com/office/drawing/2014/main" id="{E560DEDD-1E82-48E1-A593-07FA97F89386}"/>
              </a:ext>
            </a:extLst>
          </p:cNvPr>
          <p:cNvSpPr>
            <a:spLocks noGrp="1"/>
          </p:cNvSpPr>
          <p:nvPr>
            <p:ph type="title"/>
          </p:nvPr>
        </p:nvSpPr>
        <p:spPr/>
        <p:txBody>
          <a:bodyPr/>
          <a:lstStyle/>
          <a:p>
            <a:endParaRPr lang="en-US"/>
          </a:p>
        </p:txBody>
      </p:sp>
      <p:sp>
        <p:nvSpPr>
          <p:cNvPr id="4" name="Text Placeholder 3">
            <a:extLst>
              <a:ext uri="{FF2B5EF4-FFF2-40B4-BE49-F238E27FC236}">
                <a16:creationId xmlns:a16="http://schemas.microsoft.com/office/drawing/2014/main" id="{EDD16AAC-4286-4DDA-A810-DC71CAAC1E2B}"/>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4714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0BCDCF-DF05-44BA-945E-2BE55EFC1DD2}"/>
              </a:ext>
            </a:extLst>
          </p:cNvPr>
          <p:cNvSpPr>
            <a:spLocks noGrp="1"/>
          </p:cNvSpPr>
          <p:nvPr>
            <p:ph type="sldNum" sz="quarter" idx="4"/>
          </p:nvPr>
        </p:nvSpPr>
        <p:spPr/>
        <p:txBody>
          <a:bodyPr/>
          <a:lstStyle/>
          <a:p>
            <a:fld id="{8402A1B0-4691-41D9-84E0-69D594EAA3FE}" type="slidenum">
              <a:rPr lang="en-US" altLang="en-US" smtClean="0"/>
              <a:pPr/>
              <a:t>34</a:t>
            </a:fld>
            <a:endParaRPr lang="en-US" altLang="en-US" dirty="0"/>
          </a:p>
        </p:txBody>
      </p:sp>
      <p:sp>
        <p:nvSpPr>
          <p:cNvPr id="3" name="Title 2">
            <a:extLst>
              <a:ext uri="{FF2B5EF4-FFF2-40B4-BE49-F238E27FC236}">
                <a16:creationId xmlns:a16="http://schemas.microsoft.com/office/drawing/2014/main" id="{0CFB143D-0EE5-4B85-B8D8-5A480E0A132C}"/>
              </a:ext>
            </a:extLst>
          </p:cNvPr>
          <p:cNvSpPr>
            <a:spLocks noGrp="1"/>
          </p:cNvSpPr>
          <p:nvPr>
            <p:ph type="title"/>
          </p:nvPr>
        </p:nvSpPr>
        <p:spPr/>
        <p:txBody>
          <a:bodyPr/>
          <a:lstStyle/>
          <a:p>
            <a:endParaRPr lang="en-US"/>
          </a:p>
        </p:txBody>
      </p:sp>
      <p:sp>
        <p:nvSpPr>
          <p:cNvPr id="4" name="Text Placeholder 3">
            <a:extLst>
              <a:ext uri="{FF2B5EF4-FFF2-40B4-BE49-F238E27FC236}">
                <a16:creationId xmlns:a16="http://schemas.microsoft.com/office/drawing/2014/main" id="{1B1FC7B3-1435-4B46-8122-E41EDAC26526}"/>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2768643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CE8F52A-6426-47E9-9DF9-2ABA7440E3C8}"/>
              </a:ext>
            </a:extLst>
          </p:cNvPr>
          <p:cNvSpPr>
            <a:spLocks noGrp="1"/>
          </p:cNvSpPr>
          <p:nvPr>
            <p:ph type="sldNum" sz="quarter" idx="4"/>
          </p:nvPr>
        </p:nvSpPr>
        <p:spPr/>
        <p:txBody>
          <a:bodyPr/>
          <a:lstStyle/>
          <a:p>
            <a:fld id="{8402A1B0-4691-41D9-84E0-69D594EAA3FE}" type="slidenum">
              <a:rPr lang="en-US" altLang="en-US" smtClean="0"/>
              <a:pPr/>
              <a:t>35</a:t>
            </a:fld>
            <a:endParaRPr lang="en-US" altLang="en-US" dirty="0"/>
          </a:p>
        </p:txBody>
      </p:sp>
      <p:sp>
        <p:nvSpPr>
          <p:cNvPr id="3" name="Title 2">
            <a:extLst>
              <a:ext uri="{FF2B5EF4-FFF2-40B4-BE49-F238E27FC236}">
                <a16:creationId xmlns:a16="http://schemas.microsoft.com/office/drawing/2014/main" id="{E560DEDD-1E82-48E1-A593-07FA97F89386}"/>
              </a:ext>
            </a:extLst>
          </p:cNvPr>
          <p:cNvSpPr>
            <a:spLocks noGrp="1"/>
          </p:cNvSpPr>
          <p:nvPr>
            <p:ph type="title"/>
          </p:nvPr>
        </p:nvSpPr>
        <p:spPr/>
        <p:txBody>
          <a:bodyPr/>
          <a:lstStyle/>
          <a:p>
            <a:endParaRPr lang="en-US"/>
          </a:p>
        </p:txBody>
      </p:sp>
      <p:sp>
        <p:nvSpPr>
          <p:cNvPr id="4" name="Text Placeholder 3">
            <a:extLst>
              <a:ext uri="{FF2B5EF4-FFF2-40B4-BE49-F238E27FC236}">
                <a16:creationId xmlns:a16="http://schemas.microsoft.com/office/drawing/2014/main" id="{EDD16AAC-4286-4DDA-A810-DC71CAAC1E2B}"/>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262210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0BCDCF-DF05-44BA-945E-2BE55EFC1DD2}"/>
              </a:ext>
            </a:extLst>
          </p:cNvPr>
          <p:cNvSpPr>
            <a:spLocks noGrp="1"/>
          </p:cNvSpPr>
          <p:nvPr>
            <p:ph type="sldNum" sz="quarter" idx="4"/>
          </p:nvPr>
        </p:nvSpPr>
        <p:spPr/>
        <p:txBody>
          <a:bodyPr/>
          <a:lstStyle/>
          <a:p>
            <a:fld id="{8402A1B0-4691-41D9-84E0-69D594EAA3FE}" type="slidenum">
              <a:rPr lang="en-US" altLang="en-US" smtClean="0"/>
              <a:pPr/>
              <a:t>36</a:t>
            </a:fld>
            <a:endParaRPr lang="en-US" altLang="en-US" dirty="0"/>
          </a:p>
        </p:txBody>
      </p:sp>
      <p:sp>
        <p:nvSpPr>
          <p:cNvPr id="3" name="Title 2">
            <a:extLst>
              <a:ext uri="{FF2B5EF4-FFF2-40B4-BE49-F238E27FC236}">
                <a16:creationId xmlns:a16="http://schemas.microsoft.com/office/drawing/2014/main" id="{0CFB143D-0EE5-4B85-B8D8-5A480E0A132C}"/>
              </a:ext>
            </a:extLst>
          </p:cNvPr>
          <p:cNvSpPr>
            <a:spLocks noGrp="1"/>
          </p:cNvSpPr>
          <p:nvPr>
            <p:ph type="title"/>
          </p:nvPr>
        </p:nvSpPr>
        <p:spPr/>
        <p:txBody>
          <a:bodyPr/>
          <a:lstStyle/>
          <a:p>
            <a:endParaRPr lang="en-US"/>
          </a:p>
        </p:txBody>
      </p:sp>
      <p:sp>
        <p:nvSpPr>
          <p:cNvPr id="4" name="Text Placeholder 3">
            <a:extLst>
              <a:ext uri="{FF2B5EF4-FFF2-40B4-BE49-F238E27FC236}">
                <a16:creationId xmlns:a16="http://schemas.microsoft.com/office/drawing/2014/main" id="{1B1FC7B3-1435-4B46-8122-E41EDAC26526}"/>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444065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1ACCDB5-53AC-46A1-8477-D467E9D7623C}"/>
              </a:ext>
            </a:extLst>
          </p:cNvPr>
          <p:cNvSpPr>
            <a:spLocks noGrp="1"/>
          </p:cNvSpPr>
          <p:nvPr>
            <p:ph type="sldNum" sz="quarter" idx="4"/>
          </p:nvPr>
        </p:nvSpPr>
        <p:spPr/>
        <p:txBody>
          <a:bodyPr/>
          <a:lstStyle/>
          <a:p>
            <a:fld id="{8402A1B0-4691-41D9-84E0-69D594EAA3FE}" type="slidenum">
              <a:rPr lang="en-US" altLang="en-US" smtClean="0"/>
              <a:pPr/>
              <a:t>37</a:t>
            </a:fld>
            <a:endParaRPr lang="en-US" altLang="en-US" dirty="0"/>
          </a:p>
        </p:txBody>
      </p:sp>
      <p:sp>
        <p:nvSpPr>
          <p:cNvPr id="5" name="Title 4">
            <a:extLst>
              <a:ext uri="{FF2B5EF4-FFF2-40B4-BE49-F238E27FC236}">
                <a16:creationId xmlns:a16="http://schemas.microsoft.com/office/drawing/2014/main" id="{AF9BAF8D-C931-4150-A45D-0B3F83543E48}"/>
              </a:ext>
            </a:extLst>
          </p:cNvPr>
          <p:cNvSpPr>
            <a:spLocks noGrp="1"/>
          </p:cNvSpPr>
          <p:nvPr>
            <p:ph type="title"/>
          </p:nvPr>
        </p:nvSpPr>
        <p:spPr/>
        <p:txBody>
          <a:bodyPr/>
          <a:lstStyle/>
          <a:p>
            <a:endParaRPr lang="en-US"/>
          </a:p>
        </p:txBody>
      </p:sp>
      <p:sp>
        <p:nvSpPr>
          <p:cNvPr id="6" name="Text Placeholder 5">
            <a:extLst>
              <a:ext uri="{FF2B5EF4-FFF2-40B4-BE49-F238E27FC236}">
                <a16:creationId xmlns:a16="http://schemas.microsoft.com/office/drawing/2014/main" id="{42AC9401-AD3D-4DCE-A51A-F39E4B9AFBE2}"/>
              </a:ext>
            </a:extLst>
          </p:cNvPr>
          <p:cNvSpPr>
            <a:spLocks noGrp="1"/>
          </p:cNvSpPr>
          <p:nvPr>
            <p:ph type="body" sz="quarter" idx="13"/>
          </p:nvPr>
        </p:nvSpPr>
        <p:spPr/>
        <p:txBody>
          <a:bodyPr/>
          <a:lstStyle/>
          <a:p>
            <a:pPr algn="just"/>
            <a:r>
              <a:rPr lang="en-US" dirty="0"/>
              <a:t>Continue here https://www.w3schools.com/python/pandas/pandas_cleaning.asp</a:t>
            </a:r>
          </a:p>
        </p:txBody>
      </p:sp>
    </p:spTree>
    <p:extLst>
      <p:ext uri="{BB962C8B-B14F-4D97-AF65-F5344CB8AC3E}">
        <p14:creationId xmlns:p14="http://schemas.microsoft.com/office/powerpoint/2010/main" val="323933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0BCDCF-DF05-44BA-945E-2BE55EFC1DD2}"/>
              </a:ext>
            </a:extLst>
          </p:cNvPr>
          <p:cNvSpPr>
            <a:spLocks noGrp="1"/>
          </p:cNvSpPr>
          <p:nvPr>
            <p:ph type="sldNum" sz="quarter" idx="4"/>
          </p:nvPr>
        </p:nvSpPr>
        <p:spPr/>
        <p:txBody>
          <a:bodyPr/>
          <a:lstStyle/>
          <a:p>
            <a:fld id="{8402A1B0-4691-41D9-84E0-69D594EAA3FE}" type="slidenum">
              <a:rPr lang="en-US" altLang="en-US" smtClean="0"/>
              <a:pPr/>
              <a:t>38</a:t>
            </a:fld>
            <a:endParaRPr lang="en-US" altLang="en-US" dirty="0"/>
          </a:p>
        </p:txBody>
      </p:sp>
      <p:sp>
        <p:nvSpPr>
          <p:cNvPr id="3" name="Title 2">
            <a:extLst>
              <a:ext uri="{FF2B5EF4-FFF2-40B4-BE49-F238E27FC236}">
                <a16:creationId xmlns:a16="http://schemas.microsoft.com/office/drawing/2014/main" id="{0CFB143D-0EE5-4B85-B8D8-5A480E0A132C}"/>
              </a:ext>
            </a:extLst>
          </p:cNvPr>
          <p:cNvSpPr>
            <a:spLocks noGrp="1"/>
          </p:cNvSpPr>
          <p:nvPr>
            <p:ph type="title"/>
          </p:nvPr>
        </p:nvSpPr>
        <p:spPr/>
        <p:txBody>
          <a:bodyPr/>
          <a:lstStyle/>
          <a:p>
            <a:endParaRPr lang="en-US"/>
          </a:p>
        </p:txBody>
      </p:sp>
      <p:sp>
        <p:nvSpPr>
          <p:cNvPr id="4" name="Text Placeholder 3">
            <a:extLst>
              <a:ext uri="{FF2B5EF4-FFF2-40B4-BE49-F238E27FC236}">
                <a16:creationId xmlns:a16="http://schemas.microsoft.com/office/drawing/2014/main" id="{1B1FC7B3-1435-4B46-8122-E41EDAC26526}"/>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2929083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B34254B-4837-4E59-8D24-19908000C6C3}"/>
              </a:ext>
            </a:extLst>
          </p:cNvPr>
          <p:cNvSpPr>
            <a:spLocks noGrp="1"/>
          </p:cNvSpPr>
          <p:nvPr>
            <p:ph type="title"/>
          </p:nvPr>
        </p:nvSpPr>
        <p:spPr/>
        <p:txBody>
          <a:bodyPr/>
          <a:lstStyle/>
          <a:p>
            <a:r>
              <a:rPr lang="en-US" dirty="0"/>
              <a:t>Resources</a:t>
            </a:r>
          </a:p>
        </p:txBody>
      </p:sp>
      <p:sp>
        <p:nvSpPr>
          <p:cNvPr id="3" name="Text Placeholder 2">
            <a:extLst>
              <a:ext uri="{FF2B5EF4-FFF2-40B4-BE49-F238E27FC236}">
                <a16:creationId xmlns:a16="http://schemas.microsoft.com/office/drawing/2014/main" id="{D3316BC9-7937-4417-B232-1B37F4796011}"/>
              </a:ext>
            </a:extLst>
          </p:cNvPr>
          <p:cNvSpPr>
            <a:spLocks noGrp="1"/>
          </p:cNvSpPr>
          <p:nvPr>
            <p:ph type="body" sz="quarter" idx="11"/>
          </p:nvPr>
        </p:nvSpPr>
        <p:spPr/>
        <p:txBody>
          <a:bodyPr>
            <a:normAutofit/>
          </a:bodyPr>
          <a:lstStyle/>
          <a:p>
            <a:r>
              <a:rPr lang="en-US" altLang="en-US" dirty="0"/>
              <a:t>W3Schools</a:t>
            </a:r>
            <a:endParaRPr lang="en-US" dirty="0"/>
          </a:p>
        </p:txBody>
      </p:sp>
      <p:sp>
        <p:nvSpPr>
          <p:cNvPr id="2" name="Slide Number Placeholder 1">
            <a:extLst>
              <a:ext uri="{FF2B5EF4-FFF2-40B4-BE49-F238E27FC236}">
                <a16:creationId xmlns:a16="http://schemas.microsoft.com/office/drawing/2014/main" id="{0384AEC0-DF68-4ED4-8C40-FB2905C843D7}"/>
              </a:ext>
            </a:extLst>
          </p:cNvPr>
          <p:cNvSpPr>
            <a:spLocks noGrp="1"/>
          </p:cNvSpPr>
          <p:nvPr>
            <p:ph type="sldNum" sz="quarter" idx="4"/>
          </p:nvPr>
        </p:nvSpPr>
        <p:spPr/>
        <p:txBody>
          <a:bodyPr/>
          <a:lstStyle/>
          <a:p>
            <a:fld id="{8402A1B0-4691-41D9-84E0-69D594EAA3FE}" type="slidenum">
              <a:rPr lang="en-US" altLang="en-US" smtClean="0"/>
              <a:pPr/>
              <a:t>39</a:t>
            </a:fld>
            <a:endParaRPr lang="en-US" altLang="en-US" dirty="0"/>
          </a:p>
        </p:txBody>
      </p:sp>
    </p:spTree>
    <p:extLst>
      <p:ext uri="{BB962C8B-B14F-4D97-AF65-F5344CB8AC3E}">
        <p14:creationId xmlns:p14="http://schemas.microsoft.com/office/powerpoint/2010/main" val="132009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EBDC2C36-6B72-409A-A21C-BF46B0D96F6A}"/>
              </a:ext>
            </a:extLst>
          </p:cNvPr>
          <p:cNvSpPr>
            <a:spLocks noGrp="1"/>
          </p:cNvSpPr>
          <p:nvPr>
            <p:ph type="body" sz="quarter" idx="11"/>
          </p:nvPr>
        </p:nvSpPr>
        <p:spPr/>
        <p:txBody>
          <a:bodyPr>
            <a:normAutofit lnSpcReduction="10000"/>
          </a:bodyPr>
          <a:lstStyle/>
          <a:p>
            <a:r>
              <a:rPr lang="en-US" dirty="0"/>
              <a:t>Pandas gives you answers about the data. Like:</a:t>
            </a:r>
          </a:p>
          <a:p>
            <a:endParaRPr lang="en-US" dirty="0"/>
          </a:p>
          <a:p>
            <a:pPr marL="285750" indent="-285750">
              <a:buFont typeface="Arial" panose="020B0604020202020204" pitchFamily="34" charset="0"/>
              <a:buChar char="•"/>
            </a:pPr>
            <a:r>
              <a:rPr lang="en-US" dirty="0"/>
              <a:t>Is there a correlation between two or more columns?</a:t>
            </a:r>
          </a:p>
          <a:p>
            <a:pPr marL="285750" indent="-285750">
              <a:buFont typeface="Arial" panose="020B0604020202020204" pitchFamily="34" charset="0"/>
              <a:buChar char="•"/>
            </a:pPr>
            <a:r>
              <a:rPr lang="en-US" dirty="0"/>
              <a:t>What is average value?</a:t>
            </a:r>
          </a:p>
          <a:p>
            <a:pPr marL="285750" indent="-285750">
              <a:buFont typeface="Arial" panose="020B0604020202020204" pitchFamily="34" charset="0"/>
              <a:buChar char="•"/>
            </a:pPr>
            <a:r>
              <a:rPr lang="en-US" dirty="0"/>
              <a:t>Max value?</a:t>
            </a:r>
          </a:p>
          <a:p>
            <a:pPr marL="285750" indent="-285750">
              <a:buFont typeface="Arial" panose="020B0604020202020204" pitchFamily="34" charset="0"/>
              <a:buChar char="•"/>
            </a:pPr>
            <a:r>
              <a:rPr lang="en-US" dirty="0"/>
              <a:t>Min value?</a:t>
            </a:r>
          </a:p>
          <a:p>
            <a:r>
              <a:rPr lang="en-US" dirty="0"/>
              <a:t>Pandas are also able to delete rows that are not relevant, or contains wrong values, like empty or NULL values. This is called cleaning the data.</a:t>
            </a:r>
          </a:p>
        </p:txBody>
      </p:sp>
      <p:sp>
        <p:nvSpPr>
          <p:cNvPr id="6" name="Title 5">
            <a:extLst>
              <a:ext uri="{FF2B5EF4-FFF2-40B4-BE49-F238E27FC236}">
                <a16:creationId xmlns:a16="http://schemas.microsoft.com/office/drawing/2014/main" id="{22244721-F450-4571-8B46-FE22FC821203}"/>
              </a:ext>
            </a:extLst>
          </p:cNvPr>
          <p:cNvSpPr>
            <a:spLocks noGrp="1"/>
          </p:cNvSpPr>
          <p:nvPr>
            <p:ph type="title"/>
          </p:nvPr>
        </p:nvSpPr>
        <p:spPr/>
        <p:txBody>
          <a:bodyPr/>
          <a:lstStyle/>
          <a:p>
            <a:r>
              <a:rPr lang="en-US" dirty="0"/>
              <a:t>What Can Pandas Do?</a:t>
            </a:r>
          </a:p>
        </p:txBody>
      </p:sp>
      <p:sp>
        <p:nvSpPr>
          <p:cNvPr id="8" name="Slide Number Placeholder 7">
            <a:extLst>
              <a:ext uri="{FF2B5EF4-FFF2-40B4-BE49-F238E27FC236}">
                <a16:creationId xmlns:a16="http://schemas.microsoft.com/office/drawing/2014/main" id="{FA817C98-BEE1-48EE-8E5F-7E6F3278C67D}"/>
              </a:ext>
            </a:extLst>
          </p:cNvPr>
          <p:cNvSpPr>
            <a:spLocks noGrp="1"/>
          </p:cNvSpPr>
          <p:nvPr>
            <p:ph type="sldNum" sz="quarter" idx="4"/>
          </p:nvPr>
        </p:nvSpPr>
        <p:spPr/>
        <p:txBody>
          <a:bodyPr/>
          <a:lstStyle/>
          <a:p>
            <a:fld id="{8402A1B0-4691-41D9-84E0-69D594EAA3FE}" type="slidenum">
              <a:rPr lang="en-US" altLang="en-US" smtClean="0"/>
              <a:pPr/>
              <a:t>4</a:t>
            </a:fld>
            <a:endParaRPr lang="en-US" altLang="en-US" dirty="0"/>
          </a:p>
        </p:txBody>
      </p:sp>
    </p:spTree>
    <p:extLst>
      <p:ext uri="{BB962C8B-B14F-4D97-AF65-F5344CB8AC3E}">
        <p14:creationId xmlns:p14="http://schemas.microsoft.com/office/powerpoint/2010/main" val="1043903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2E74AB9-F4DE-40A8-869C-C738FCA966EB}"/>
              </a:ext>
            </a:extLst>
          </p:cNvPr>
          <p:cNvSpPr>
            <a:spLocks noGrp="1"/>
          </p:cNvSpPr>
          <p:nvPr>
            <p:ph type="body" sz="quarter" idx="11"/>
          </p:nvPr>
        </p:nvSpPr>
        <p:spPr/>
        <p:txBody>
          <a:bodyPr/>
          <a:lstStyle/>
          <a:p>
            <a:r>
              <a:rPr lang="en-US" dirty="0"/>
              <a:t>The source code for Pandas is located at this GitHub repository </a:t>
            </a:r>
            <a:r>
              <a:rPr lang="en-US" dirty="0">
                <a:hlinkClick r:id="rId2"/>
              </a:rPr>
              <a:t>https://github.com/pandas-dev/pandas</a:t>
            </a:r>
            <a:endParaRPr lang="en-US" dirty="0"/>
          </a:p>
          <a:p>
            <a:endParaRPr lang="en-US" dirty="0"/>
          </a:p>
        </p:txBody>
      </p:sp>
      <p:sp>
        <p:nvSpPr>
          <p:cNvPr id="4" name="Title 3">
            <a:extLst>
              <a:ext uri="{FF2B5EF4-FFF2-40B4-BE49-F238E27FC236}">
                <a16:creationId xmlns:a16="http://schemas.microsoft.com/office/drawing/2014/main" id="{E07D329B-FE82-489C-ABEF-41351E002FAA}"/>
              </a:ext>
            </a:extLst>
          </p:cNvPr>
          <p:cNvSpPr>
            <a:spLocks noGrp="1"/>
          </p:cNvSpPr>
          <p:nvPr>
            <p:ph type="title"/>
          </p:nvPr>
        </p:nvSpPr>
        <p:spPr/>
        <p:txBody>
          <a:bodyPr/>
          <a:lstStyle/>
          <a:p>
            <a:r>
              <a:rPr lang="en-US" dirty="0"/>
              <a:t>Where is the Pandas Codebase?</a:t>
            </a:r>
          </a:p>
        </p:txBody>
      </p:sp>
      <p:sp>
        <p:nvSpPr>
          <p:cNvPr id="6" name="Slide Number Placeholder 5">
            <a:extLst>
              <a:ext uri="{FF2B5EF4-FFF2-40B4-BE49-F238E27FC236}">
                <a16:creationId xmlns:a16="http://schemas.microsoft.com/office/drawing/2014/main" id="{575F3F05-F1BE-4F64-8A69-DEA6A2436E4C}"/>
              </a:ext>
            </a:extLst>
          </p:cNvPr>
          <p:cNvSpPr>
            <a:spLocks noGrp="1"/>
          </p:cNvSpPr>
          <p:nvPr>
            <p:ph type="sldNum" sz="quarter" idx="4"/>
          </p:nvPr>
        </p:nvSpPr>
        <p:spPr/>
        <p:txBody>
          <a:bodyPr/>
          <a:lstStyle/>
          <a:p>
            <a:fld id="{8402A1B0-4691-41D9-84E0-69D594EAA3FE}" type="slidenum">
              <a:rPr lang="en-US" altLang="en-US" smtClean="0"/>
              <a:pPr/>
              <a:t>5</a:t>
            </a:fld>
            <a:endParaRPr lang="en-US" altLang="en-US" dirty="0"/>
          </a:p>
        </p:txBody>
      </p:sp>
    </p:spTree>
    <p:extLst>
      <p:ext uri="{BB962C8B-B14F-4D97-AF65-F5344CB8AC3E}">
        <p14:creationId xmlns:p14="http://schemas.microsoft.com/office/powerpoint/2010/main" val="4286281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0FD4227-E013-4D21-A98C-26220AEBFC0D}"/>
              </a:ext>
            </a:extLst>
          </p:cNvPr>
          <p:cNvSpPr>
            <a:spLocks noGrp="1"/>
          </p:cNvSpPr>
          <p:nvPr>
            <p:ph type="sldNum" sz="quarter" idx="4"/>
          </p:nvPr>
        </p:nvSpPr>
        <p:spPr/>
        <p:txBody>
          <a:bodyPr/>
          <a:lstStyle/>
          <a:p>
            <a:fld id="{8402A1B0-4691-41D9-84E0-69D594EAA3FE}" type="slidenum">
              <a:rPr lang="en-US" altLang="en-US" smtClean="0"/>
              <a:pPr/>
              <a:t>6</a:t>
            </a:fld>
            <a:endParaRPr lang="en-US" altLang="en-US" dirty="0"/>
          </a:p>
        </p:txBody>
      </p:sp>
      <p:sp>
        <p:nvSpPr>
          <p:cNvPr id="5" name="Title 4">
            <a:extLst>
              <a:ext uri="{FF2B5EF4-FFF2-40B4-BE49-F238E27FC236}">
                <a16:creationId xmlns:a16="http://schemas.microsoft.com/office/drawing/2014/main" id="{A16B2302-A74A-41A5-A491-848F0F107B76}"/>
              </a:ext>
            </a:extLst>
          </p:cNvPr>
          <p:cNvSpPr>
            <a:spLocks noGrp="1"/>
          </p:cNvSpPr>
          <p:nvPr>
            <p:ph type="title"/>
          </p:nvPr>
        </p:nvSpPr>
        <p:spPr/>
        <p:txBody>
          <a:bodyPr/>
          <a:lstStyle/>
          <a:p>
            <a:r>
              <a:rPr lang="en-US" dirty="0"/>
              <a:t>Let’s get into coding</a:t>
            </a:r>
          </a:p>
        </p:txBody>
      </p:sp>
      <p:sp>
        <p:nvSpPr>
          <p:cNvPr id="6" name="Text Placeholder 5">
            <a:extLst>
              <a:ext uri="{FF2B5EF4-FFF2-40B4-BE49-F238E27FC236}">
                <a16:creationId xmlns:a16="http://schemas.microsoft.com/office/drawing/2014/main" id="{94C82863-FD12-48AF-9173-D0BDC235C787}"/>
              </a:ext>
            </a:extLst>
          </p:cNvPr>
          <p:cNvSpPr>
            <a:spLocks noGrp="1"/>
          </p:cNvSpPr>
          <p:nvPr>
            <p:ph type="body" sz="quarter" idx="13"/>
          </p:nvPr>
        </p:nvSpPr>
        <p:spPr>
          <a:xfrm>
            <a:off x="762000" y="1783952"/>
            <a:ext cx="6091287" cy="4358084"/>
          </a:xfrm>
        </p:spPr>
        <p:txBody>
          <a:bodyPr/>
          <a:lstStyle/>
          <a:p>
            <a:r>
              <a:rPr lang="en-US" dirty="0"/>
              <a:t>Look at the front example:</a:t>
            </a:r>
          </a:p>
          <a:p>
            <a:endParaRPr lang="en-US" dirty="0"/>
          </a:p>
          <a:p>
            <a:endParaRPr lang="en-US" dirty="0"/>
          </a:p>
          <a:p>
            <a:r>
              <a:rPr lang="en-US" sz="2000" b="1" dirty="0"/>
              <a:t>alias</a:t>
            </a:r>
            <a:r>
              <a:rPr lang="en-US" dirty="0"/>
              <a:t>: In Python alias are an alternate name for referring to the same thing.</a:t>
            </a:r>
          </a:p>
          <a:p>
            <a:endParaRPr lang="en-US" dirty="0"/>
          </a:p>
          <a:p>
            <a:endParaRPr lang="en-US" dirty="0"/>
          </a:p>
          <a:p>
            <a:r>
              <a:rPr lang="en-US" dirty="0"/>
              <a:t>Now the Pandas package can be referred to as pd instead of pandas.</a:t>
            </a:r>
          </a:p>
          <a:p>
            <a:endParaRPr lang="en-US" dirty="0"/>
          </a:p>
          <a:p>
            <a:endParaRPr lang="en-US" dirty="0"/>
          </a:p>
          <a:p>
            <a:r>
              <a:rPr lang="en-US" dirty="0"/>
              <a:t>The version string is stored under __version__ attribute, So</a:t>
            </a:r>
          </a:p>
          <a:p>
            <a:endParaRPr lang="en-US" dirty="0"/>
          </a:p>
        </p:txBody>
      </p:sp>
      <p:pic>
        <p:nvPicPr>
          <p:cNvPr id="8" name="Picture 7">
            <a:extLst>
              <a:ext uri="{FF2B5EF4-FFF2-40B4-BE49-F238E27FC236}">
                <a16:creationId xmlns:a16="http://schemas.microsoft.com/office/drawing/2014/main" id="{C0F62FE8-23D9-49AE-8072-0BA9933A9C05}"/>
              </a:ext>
            </a:extLst>
          </p:cNvPr>
          <p:cNvPicPr>
            <a:picLocks noChangeAspect="1"/>
          </p:cNvPicPr>
          <p:nvPr/>
        </p:nvPicPr>
        <p:blipFill>
          <a:blip r:embed="rId2"/>
          <a:stretch>
            <a:fillRect/>
          </a:stretch>
        </p:blipFill>
        <p:spPr>
          <a:xfrm>
            <a:off x="7214759" y="1546227"/>
            <a:ext cx="4345758" cy="4432242"/>
          </a:xfrm>
          <a:prstGeom prst="roundRect">
            <a:avLst>
              <a:gd name="adj" fmla="val 3869"/>
            </a:avLst>
          </a:prstGeom>
        </p:spPr>
      </p:pic>
      <p:pic>
        <p:nvPicPr>
          <p:cNvPr id="10" name="Picture 9">
            <a:extLst>
              <a:ext uri="{FF2B5EF4-FFF2-40B4-BE49-F238E27FC236}">
                <a16:creationId xmlns:a16="http://schemas.microsoft.com/office/drawing/2014/main" id="{A94F012F-CCD0-492F-B01F-01F3A77049BC}"/>
              </a:ext>
            </a:extLst>
          </p:cNvPr>
          <p:cNvPicPr>
            <a:picLocks noChangeAspect="1"/>
          </p:cNvPicPr>
          <p:nvPr/>
        </p:nvPicPr>
        <p:blipFill rotWithShape="1">
          <a:blip r:embed="rId3"/>
          <a:srcRect t="3837"/>
          <a:stretch/>
        </p:blipFill>
        <p:spPr>
          <a:xfrm>
            <a:off x="761999" y="3287914"/>
            <a:ext cx="4192489" cy="380939"/>
          </a:xfrm>
          <a:prstGeom prst="roundRect">
            <a:avLst/>
          </a:prstGeom>
        </p:spPr>
      </p:pic>
      <p:pic>
        <p:nvPicPr>
          <p:cNvPr id="13" name="Picture 12">
            <a:extLst>
              <a:ext uri="{FF2B5EF4-FFF2-40B4-BE49-F238E27FC236}">
                <a16:creationId xmlns:a16="http://schemas.microsoft.com/office/drawing/2014/main" id="{319662BE-5DB0-4B17-B2BF-02C4B07B9DBA}"/>
              </a:ext>
            </a:extLst>
          </p:cNvPr>
          <p:cNvPicPr>
            <a:picLocks noChangeAspect="1"/>
          </p:cNvPicPr>
          <p:nvPr/>
        </p:nvPicPr>
        <p:blipFill rotWithShape="1">
          <a:blip r:embed="rId4"/>
          <a:srcRect t="4621"/>
          <a:stretch/>
        </p:blipFill>
        <p:spPr>
          <a:xfrm>
            <a:off x="761999" y="5233752"/>
            <a:ext cx="3759705" cy="744717"/>
          </a:xfrm>
          <a:prstGeom prst="roundRect">
            <a:avLst/>
          </a:prstGeom>
        </p:spPr>
      </p:pic>
    </p:spTree>
    <p:extLst>
      <p:ext uri="{BB962C8B-B14F-4D97-AF65-F5344CB8AC3E}">
        <p14:creationId xmlns:p14="http://schemas.microsoft.com/office/powerpoint/2010/main" val="1269727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B233420-F662-4A50-93DB-BADFC46526ED}"/>
              </a:ext>
            </a:extLst>
          </p:cNvPr>
          <p:cNvSpPr>
            <a:spLocks noGrp="1"/>
          </p:cNvSpPr>
          <p:nvPr>
            <p:ph type="sldNum" sz="quarter" idx="4"/>
          </p:nvPr>
        </p:nvSpPr>
        <p:spPr/>
        <p:txBody>
          <a:bodyPr/>
          <a:lstStyle/>
          <a:p>
            <a:fld id="{8402A1B0-4691-41D9-84E0-69D594EAA3FE}" type="slidenum">
              <a:rPr lang="en-US" altLang="en-US" smtClean="0"/>
              <a:pPr/>
              <a:t>7</a:t>
            </a:fld>
            <a:endParaRPr lang="en-US" altLang="en-US" dirty="0"/>
          </a:p>
        </p:txBody>
      </p:sp>
      <p:sp>
        <p:nvSpPr>
          <p:cNvPr id="3" name="Title 2">
            <a:extLst>
              <a:ext uri="{FF2B5EF4-FFF2-40B4-BE49-F238E27FC236}">
                <a16:creationId xmlns:a16="http://schemas.microsoft.com/office/drawing/2014/main" id="{7546A243-57CE-4E0A-B7C1-E7F00E70940D}"/>
              </a:ext>
            </a:extLst>
          </p:cNvPr>
          <p:cNvSpPr>
            <a:spLocks noGrp="1"/>
          </p:cNvSpPr>
          <p:nvPr>
            <p:ph type="title"/>
          </p:nvPr>
        </p:nvSpPr>
        <p:spPr/>
        <p:txBody>
          <a:bodyPr/>
          <a:lstStyle/>
          <a:p>
            <a:r>
              <a:rPr lang="en-US" dirty="0"/>
              <a:t>Pandas Series</a:t>
            </a:r>
          </a:p>
        </p:txBody>
      </p:sp>
      <p:sp>
        <p:nvSpPr>
          <p:cNvPr id="4" name="Text Placeholder 3">
            <a:extLst>
              <a:ext uri="{FF2B5EF4-FFF2-40B4-BE49-F238E27FC236}">
                <a16:creationId xmlns:a16="http://schemas.microsoft.com/office/drawing/2014/main" id="{71B0B1D1-6735-4275-823B-0A0A5DBC4516}"/>
              </a:ext>
            </a:extLst>
          </p:cNvPr>
          <p:cNvSpPr>
            <a:spLocks noGrp="1"/>
          </p:cNvSpPr>
          <p:nvPr>
            <p:ph type="body" sz="quarter" idx="13"/>
          </p:nvPr>
        </p:nvSpPr>
        <p:spPr>
          <a:xfrm>
            <a:off x="762000" y="1783952"/>
            <a:ext cx="6260969" cy="4358084"/>
          </a:xfrm>
        </p:spPr>
        <p:txBody>
          <a:bodyPr/>
          <a:lstStyle/>
          <a:p>
            <a:pPr algn="just"/>
            <a:r>
              <a:rPr lang="en-US" sz="2000" b="1" dirty="0"/>
              <a:t>What is a Series?</a:t>
            </a:r>
            <a:endParaRPr lang="en-US" sz="2000" dirty="0"/>
          </a:p>
          <a:p>
            <a:pPr marL="285750" indent="-285750" algn="just">
              <a:buFont typeface="Arial" panose="020B0604020202020204" pitchFamily="34" charset="0"/>
              <a:buChar char="•"/>
            </a:pPr>
            <a:r>
              <a:rPr lang="en-US" dirty="0"/>
              <a:t>A Pandas Series is like a column in a table. It is a one-dimensional array holding data of any type.</a:t>
            </a:r>
          </a:p>
          <a:p>
            <a:pPr marL="285750" indent="-285750" algn="just">
              <a:buFont typeface="Arial" panose="020B0604020202020204" pitchFamily="34" charset="0"/>
              <a:buChar char="•"/>
            </a:pPr>
            <a:endParaRPr lang="en-US" dirty="0"/>
          </a:p>
          <a:p>
            <a:pPr algn="just"/>
            <a:endParaRPr lang="en-US" dirty="0"/>
          </a:p>
          <a:p>
            <a:pPr algn="just"/>
            <a:endParaRPr lang="en-US" dirty="0"/>
          </a:p>
        </p:txBody>
      </p:sp>
      <p:pic>
        <p:nvPicPr>
          <p:cNvPr id="6" name="Picture 5">
            <a:extLst>
              <a:ext uri="{FF2B5EF4-FFF2-40B4-BE49-F238E27FC236}">
                <a16:creationId xmlns:a16="http://schemas.microsoft.com/office/drawing/2014/main" id="{A1E5DB12-7631-43DD-A308-AA0908A16760}"/>
              </a:ext>
            </a:extLst>
          </p:cNvPr>
          <p:cNvPicPr>
            <a:picLocks noChangeAspect="1"/>
          </p:cNvPicPr>
          <p:nvPr/>
        </p:nvPicPr>
        <p:blipFill>
          <a:blip r:embed="rId2"/>
          <a:stretch>
            <a:fillRect/>
          </a:stretch>
        </p:blipFill>
        <p:spPr>
          <a:xfrm>
            <a:off x="7160559" y="1548185"/>
            <a:ext cx="4368421" cy="4622275"/>
          </a:xfrm>
          <a:prstGeom prst="roundRect">
            <a:avLst>
              <a:gd name="adj" fmla="val 6347"/>
            </a:avLst>
          </a:prstGeom>
        </p:spPr>
      </p:pic>
    </p:spTree>
    <p:extLst>
      <p:ext uri="{BB962C8B-B14F-4D97-AF65-F5344CB8AC3E}">
        <p14:creationId xmlns:p14="http://schemas.microsoft.com/office/powerpoint/2010/main" val="4184087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2F37032-8535-46BA-9657-5B566B62DE1A}"/>
              </a:ext>
            </a:extLst>
          </p:cNvPr>
          <p:cNvSpPr>
            <a:spLocks noGrp="1"/>
          </p:cNvSpPr>
          <p:nvPr>
            <p:ph type="sldNum" sz="quarter" idx="4"/>
          </p:nvPr>
        </p:nvSpPr>
        <p:spPr/>
        <p:txBody>
          <a:bodyPr/>
          <a:lstStyle/>
          <a:p>
            <a:fld id="{8402A1B0-4691-41D9-84E0-69D594EAA3FE}" type="slidenum">
              <a:rPr lang="en-US" altLang="en-US" smtClean="0"/>
              <a:pPr/>
              <a:t>8</a:t>
            </a:fld>
            <a:endParaRPr lang="en-US" altLang="en-US" dirty="0"/>
          </a:p>
        </p:txBody>
      </p:sp>
      <p:sp>
        <p:nvSpPr>
          <p:cNvPr id="3" name="Title 2">
            <a:extLst>
              <a:ext uri="{FF2B5EF4-FFF2-40B4-BE49-F238E27FC236}">
                <a16:creationId xmlns:a16="http://schemas.microsoft.com/office/drawing/2014/main" id="{D9503F8A-3E9E-401A-BB94-FD35EE00185C}"/>
              </a:ext>
            </a:extLst>
          </p:cNvPr>
          <p:cNvSpPr>
            <a:spLocks noGrp="1"/>
          </p:cNvSpPr>
          <p:nvPr>
            <p:ph type="title"/>
          </p:nvPr>
        </p:nvSpPr>
        <p:spPr/>
        <p:txBody>
          <a:bodyPr>
            <a:normAutofit/>
          </a:bodyPr>
          <a:lstStyle/>
          <a:p>
            <a:r>
              <a:rPr lang="en-US" dirty="0"/>
              <a:t>Pandas Series</a:t>
            </a:r>
          </a:p>
        </p:txBody>
      </p:sp>
      <p:sp>
        <p:nvSpPr>
          <p:cNvPr id="4" name="Text Placeholder 3">
            <a:extLst>
              <a:ext uri="{FF2B5EF4-FFF2-40B4-BE49-F238E27FC236}">
                <a16:creationId xmlns:a16="http://schemas.microsoft.com/office/drawing/2014/main" id="{87D6045C-2315-4E1F-A497-C9FAD83AB874}"/>
              </a:ext>
            </a:extLst>
          </p:cNvPr>
          <p:cNvSpPr>
            <a:spLocks noGrp="1"/>
          </p:cNvSpPr>
          <p:nvPr>
            <p:ph type="body" sz="quarter" idx="13"/>
          </p:nvPr>
        </p:nvSpPr>
        <p:spPr>
          <a:xfrm>
            <a:off x="762000" y="1783952"/>
            <a:ext cx="6647468" cy="4358084"/>
          </a:xfrm>
        </p:spPr>
        <p:txBody>
          <a:bodyPr/>
          <a:lstStyle/>
          <a:p>
            <a:r>
              <a:rPr lang="en-US" sz="2000" b="1" dirty="0"/>
              <a:t>Labels</a:t>
            </a:r>
            <a:endParaRPr lang="en-US" b="1" dirty="0"/>
          </a:p>
          <a:p>
            <a:r>
              <a:rPr lang="en-US" dirty="0"/>
              <a:t>If nothing else is specified, the values are labeled with their index number. First value has index 0, second value has index 1 etc. This label can be used to access a specified value.</a:t>
            </a:r>
          </a:p>
        </p:txBody>
      </p:sp>
      <p:pic>
        <p:nvPicPr>
          <p:cNvPr id="6" name="Picture 5">
            <a:extLst>
              <a:ext uri="{FF2B5EF4-FFF2-40B4-BE49-F238E27FC236}">
                <a16:creationId xmlns:a16="http://schemas.microsoft.com/office/drawing/2014/main" id="{3F3A8701-0286-41C5-A56D-46856EC2F982}"/>
              </a:ext>
            </a:extLst>
          </p:cNvPr>
          <p:cNvPicPr>
            <a:picLocks noChangeAspect="1"/>
          </p:cNvPicPr>
          <p:nvPr/>
        </p:nvPicPr>
        <p:blipFill rotWithShape="1">
          <a:blip r:embed="rId2"/>
          <a:srcRect t="122"/>
          <a:stretch/>
        </p:blipFill>
        <p:spPr>
          <a:xfrm>
            <a:off x="7598005" y="1548281"/>
            <a:ext cx="3601037" cy="4575019"/>
          </a:xfrm>
          <a:prstGeom prst="roundRect">
            <a:avLst>
              <a:gd name="adj" fmla="val 8204"/>
            </a:avLst>
          </a:prstGeom>
        </p:spPr>
      </p:pic>
    </p:spTree>
    <p:extLst>
      <p:ext uri="{BB962C8B-B14F-4D97-AF65-F5344CB8AC3E}">
        <p14:creationId xmlns:p14="http://schemas.microsoft.com/office/powerpoint/2010/main" val="521940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2F37032-8535-46BA-9657-5B566B62DE1A}"/>
              </a:ext>
            </a:extLst>
          </p:cNvPr>
          <p:cNvSpPr>
            <a:spLocks noGrp="1"/>
          </p:cNvSpPr>
          <p:nvPr>
            <p:ph type="sldNum" sz="quarter" idx="4"/>
          </p:nvPr>
        </p:nvSpPr>
        <p:spPr/>
        <p:txBody>
          <a:bodyPr/>
          <a:lstStyle/>
          <a:p>
            <a:fld id="{8402A1B0-4691-41D9-84E0-69D594EAA3FE}" type="slidenum">
              <a:rPr lang="en-US" altLang="en-US" smtClean="0"/>
              <a:pPr/>
              <a:t>9</a:t>
            </a:fld>
            <a:endParaRPr lang="en-US" altLang="en-US" dirty="0"/>
          </a:p>
        </p:txBody>
      </p:sp>
      <p:sp>
        <p:nvSpPr>
          <p:cNvPr id="3" name="Title 2">
            <a:extLst>
              <a:ext uri="{FF2B5EF4-FFF2-40B4-BE49-F238E27FC236}">
                <a16:creationId xmlns:a16="http://schemas.microsoft.com/office/drawing/2014/main" id="{D9503F8A-3E9E-401A-BB94-FD35EE00185C}"/>
              </a:ext>
            </a:extLst>
          </p:cNvPr>
          <p:cNvSpPr>
            <a:spLocks noGrp="1"/>
          </p:cNvSpPr>
          <p:nvPr>
            <p:ph type="title"/>
          </p:nvPr>
        </p:nvSpPr>
        <p:spPr/>
        <p:txBody>
          <a:bodyPr/>
          <a:lstStyle/>
          <a:p>
            <a:r>
              <a:rPr lang="en-US" dirty="0"/>
              <a:t>Pandas Series</a:t>
            </a:r>
          </a:p>
        </p:txBody>
      </p:sp>
      <p:sp>
        <p:nvSpPr>
          <p:cNvPr id="4" name="Text Placeholder 3">
            <a:extLst>
              <a:ext uri="{FF2B5EF4-FFF2-40B4-BE49-F238E27FC236}">
                <a16:creationId xmlns:a16="http://schemas.microsoft.com/office/drawing/2014/main" id="{87D6045C-2315-4E1F-A497-C9FAD83AB874}"/>
              </a:ext>
            </a:extLst>
          </p:cNvPr>
          <p:cNvSpPr>
            <a:spLocks noGrp="1"/>
          </p:cNvSpPr>
          <p:nvPr>
            <p:ph type="body" sz="quarter" idx="13"/>
          </p:nvPr>
        </p:nvSpPr>
        <p:spPr>
          <a:xfrm>
            <a:off x="762000" y="1783952"/>
            <a:ext cx="6119567" cy="4358084"/>
          </a:xfrm>
        </p:spPr>
        <p:txBody>
          <a:bodyPr/>
          <a:lstStyle/>
          <a:p>
            <a:r>
              <a:rPr lang="en-US" sz="2000" b="1" dirty="0"/>
              <a:t>Create Labels</a:t>
            </a:r>
            <a:endParaRPr lang="en-US" dirty="0"/>
          </a:p>
          <a:p>
            <a:r>
              <a:rPr lang="en-US" dirty="0"/>
              <a:t>With the index argument, you can name your own labels. When you have created labels, you can access an item by referring to the label.</a:t>
            </a:r>
          </a:p>
          <a:p>
            <a:endParaRPr lang="en-US" dirty="0"/>
          </a:p>
        </p:txBody>
      </p:sp>
      <p:pic>
        <p:nvPicPr>
          <p:cNvPr id="6" name="Picture 5">
            <a:extLst>
              <a:ext uri="{FF2B5EF4-FFF2-40B4-BE49-F238E27FC236}">
                <a16:creationId xmlns:a16="http://schemas.microsoft.com/office/drawing/2014/main" id="{D648072D-E30A-4F9C-9C9A-2B1C34B87F23}"/>
              </a:ext>
            </a:extLst>
          </p:cNvPr>
          <p:cNvPicPr>
            <a:picLocks noChangeAspect="1"/>
          </p:cNvPicPr>
          <p:nvPr/>
        </p:nvPicPr>
        <p:blipFill>
          <a:blip r:embed="rId2"/>
          <a:stretch>
            <a:fillRect/>
          </a:stretch>
        </p:blipFill>
        <p:spPr>
          <a:xfrm>
            <a:off x="6975430" y="1536454"/>
            <a:ext cx="4781055" cy="4492460"/>
          </a:xfrm>
          <a:prstGeom prst="roundRect">
            <a:avLst>
              <a:gd name="adj" fmla="val 4497"/>
            </a:avLst>
          </a:prstGeom>
        </p:spPr>
      </p:pic>
    </p:spTree>
    <p:extLst>
      <p:ext uri="{BB962C8B-B14F-4D97-AF65-F5344CB8AC3E}">
        <p14:creationId xmlns:p14="http://schemas.microsoft.com/office/powerpoint/2010/main" val="2183940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_Office Theme">
  <a:themeElements>
    <a:clrScheme name="Custom 24">
      <a:dk1>
        <a:srgbClr val="000000"/>
      </a:dk1>
      <a:lt1>
        <a:srgbClr val="FFFFFF"/>
      </a:lt1>
      <a:dk2>
        <a:srgbClr val="000000"/>
      </a:dk2>
      <a:lt2>
        <a:srgbClr val="E6E6E6"/>
      </a:lt2>
      <a:accent1>
        <a:srgbClr val="264653"/>
      </a:accent1>
      <a:accent2>
        <a:srgbClr val="2A9D8F"/>
      </a:accent2>
      <a:accent3>
        <a:srgbClr val="E9C46A"/>
      </a:accent3>
      <a:accent4>
        <a:srgbClr val="F4A261"/>
      </a:accent4>
      <a:accent5>
        <a:srgbClr val="E76F51"/>
      </a:accent5>
      <a:accent6>
        <a:srgbClr val="FFFFFF"/>
      </a:accent6>
      <a:hlink>
        <a:srgbClr val="FFFFFF"/>
      </a:hlink>
      <a:folHlink>
        <a:srgbClr val="FFFFFF"/>
      </a:folHlink>
    </a:clrScheme>
    <a:fontScheme name="Heritage and History">
      <a:majorFont>
        <a:latin typeface="Segoe UI"/>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ack History Month_TM10103076_Win32_LH_v4" id="{5AE25372-5B71-4B3F-A332-C4D84C968E46}" vid="{07F4610E-88B6-4CC8-AAA7-899DFEA9E17B}"/>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F89EEA4-141F-4066-B57B-E44468FB3D6E}">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A8A967B1-A0A0-415E-82CC-A85AEE3A679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CFAAC47-BD84-465D-B982-7A75BCC08F7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Black History Month presentation</Template>
  <TotalTime>333</TotalTime>
  <Words>1491</Words>
  <Application>Microsoft Office PowerPoint</Application>
  <PresentationFormat>Widescreen</PresentationFormat>
  <Paragraphs>165</Paragraphs>
  <Slides>39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Segoe UI</vt:lpstr>
      <vt:lpstr>Wingdings</vt:lpstr>
      <vt:lpstr>2_Office Theme</vt:lpstr>
      <vt:lpstr>Pandas (Python Module)  Seyyed Ali Shohadaalhosseini</vt:lpstr>
      <vt:lpstr>Introduction</vt:lpstr>
      <vt:lpstr>Why Use Pandas?</vt:lpstr>
      <vt:lpstr>What Can Pandas Do?</vt:lpstr>
      <vt:lpstr>Where is the Pandas Codebase?</vt:lpstr>
      <vt:lpstr>Let’s get into coding</vt:lpstr>
      <vt:lpstr>Pandas Series</vt:lpstr>
      <vt:lpstr>Pandas Series</vt:lpstr>
      <vt:lpstr>Pandas Series</vt:lpstr>
      <vt:lpstr>Pandas Series</vt:lpstr>
      <vt:lpstr>Pandas Series</vt:lpstr>
      <vt:lpstr>Pandas Series</vt:lpstr>
      <vt:lpstr>Pandas DataFrames</vt:lpstr>
      <vt:lpstr>Pandas DataFrames</vt:lpstr>
      <vt:lpstr>Pandas DataFrames</vt:lpstr>
      <vt:lpstr>Pandas DataFrames</vt:lpstr>
      <vt:lpstr>Pandas Read JSON</vt:lpstr>
      <vt:lpstr>JSON</vt:lpstr>
      <vt:lpstr>Pandas - Analyzing</vt:lpstr>
      <vt:lpstr>Pandas - Analyzing</vt:lpstr>
      <vt:lpstr>Pandas - Analyzing</vt:lpstr>
      <vt:lpstr>Pandas - Analyzing</vt:lpstr>
      <vt:lpstr>Pandas - Analyzing</vt:lpstr>
      <vt:lpstr>Pandas - Analyzing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Resources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Pandas (Python Module)  Seyyed Ali Shohadaalhosseini</dc:title>
  <dc:subject/>
  <dc:creator>ALI SHOHADAEE</dc:creator>
  <cp:keywords/>
  <dc:description/>
  <cp:lastModifiedBy>ALI SHOHADAEE</cp:lastModifiedBy>
  <cp:revision>33</cp:revision>
  <dcterms:created xsi:type="dcterms:W3CDTF">2021-12-05T19:18:18Z</dcterms:created>
  <dcterms:modified xsi:type="dcterms:W3CDTF">2021-12-13T09:24:17Z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