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81" r:id="rId15"/>
    <p:sldId id="269" r:id="rId16"/>
    <p:sldId id="270" r:id="rId17"/>
    <p:sldId id="271" r:id="rId18"/>
    <p:sldId id="280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1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9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9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8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0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5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8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0EB-B0D1-4B3C-8160-0D518892D04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7E0EB-B0D1-4B3C-8160-0D518892D04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A5046-62EC-4BBA-9597-8D9E3E7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6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95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a linear classifier (non-linearly separable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4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00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64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 / </a:t>
            </a:r>
            <a:r>
              <a:rPr lang="en-US" dirty="0" err="1" smtClean="0"/>
              <a:t>Underfitting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9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/ Variance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08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beyond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18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“Deep” Network = combined logistic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18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wisdom of the crowd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81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89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Occam Razor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2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24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free lunch in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19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49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69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30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8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05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2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Motivational quote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9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 really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3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0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and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7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Boiling down the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8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Pipeline (high level)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3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3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24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Introduction to Machine Learning</vt:lpstr>
      <vt:lpstr>About Me</vt:lpstr>
      <vt:lpstr>Machine Learning</vt:lpstr>
      <vt:lpstr>What is machine learning really</vt:lpstr>
      <vt:lpstr>Why now?</vt:lpstr>
      <vt:lpstr>Applications and examples</vt:lpstr>
      <vt:lpstr>Boiling down the facts</vt:lpstr>
      <vt:lpstr>Machine Learning Pipeline (high level)</vt:lpstr>
      <vt:lpstr>Types of machine learning</vt:lpstr>
      <vt:lpstr>Limitation of a linear classifier (non-linearly separable data)</vt:lpstr>
      <vt:lpstr>K-nearest neighbors</vt:lpstr>
      <vt:lpstr>Decision Tree</vt:lpstr>
      <vt:lpstr>Overfitting / Underfitting</vt:lpstr>
      <vt:lpstr>Bias / Variance Tradeoff</vt:lpstr>
      <vt:lpstr>Going beyond linear regression</vt:lpstr>
      <vt:lpstr>“Deep” Network = combined logistic models</vt:lpstr>
      <vt:lpstr>Ensemble Learning</vt:lpstr>
      <vt:lpstr>Cross Validation</vt:lpstr>
      <vt:lpstr>Occam Razor</vt:lpstr>
      <vt:lpstr>No free lunch in Machine Learning</vt:lpstr>
      <vt:lpstr>Unsupervised learning</vt:lpstr>
      <vt:lpstr>Reinforcement Learning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ali shibli</dc:creator>
  <cp:lastModifiedBy>ali shibli</cp:lastModifiedBy>
  <cp:revision>2</cp:revision>
  <dcterms:created xsi:type="dcterms:W3CDTF">2021-11-16T19:26:45Z</dcterms:created>
  <dcterms:modified xsi:type="dcterms:W3CDTF">2021-11-16T19:27:28Z</dcterms:modified>
</cp:coreProperties>
</file>