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5" r:id="rId5"/>
    <p:sldId id="282" r:id="rId6"/>
    <p:sldId id="283" r:id="rId7"/>
    <p:sldId id="284" r:id="rId8"/>
    <p:sldId id="258" r:id="rId9"/>
    <p:sldId id="260" r:id="rId10"/>
    <p:sldId id="261" r:id="rId11"/>
    <p:sldId id="265" r:id="rId12"/>
    <p:sldId id="298" r:id="rId13"/>
    <p:sldId id="263" r:id="rId14"/>
    <p:sldId id="303" r:id="rId15"/>
    <p:sldId id="287" r:id="rId16"/>
    <p:sldId id="288" r:id="rId17"/>
    <p:sldId id="289" r:id="rId18"/>
    <p:sldId id="264" r:id="rId19"/>
    <p:sldId id="290" r:id="rId20"/>
    <p:sldId id="291" r:id="rId21"/>
    <p:sldId id="292" r:id="rId22"/>
    <p:sldId id="293" r:id="rId23"/>
    <p:sldId id="294" r:id="rId24"/>
    <p:sldId id="299" r:id="rId25"/>
    <p:sldId id="313" r:id="rId26"/>
    <p:sldId id="314" r:id="rId27"/>
    <p:sldId id="300" r:id="rId28"/>
    <p:sldId id="295" r:id="rId29"/>
    <p:sldId id="301" r:id="rId30"/>
    <p:sldId id="302" r:id="rId31"/>
    <p:sldId id="268" r:id="rId32"/>
    <p:sldId id="281" r:id="rId33"/>
    <p:sldId id="269" r:id="rId34"/>
    <p:sldId id="270" r:id="rId35"/>
    <p:sldId id="271" r:id="rId36"/>
    <p:sldId id="280" r:id="rId37"/>
    <p:sldId id="272" r:id="rId38"/>
    <p:sldId id="273" r:id="rId39"/>
    <p:sldId id="274" r:id="rId40"/>
    <p:sldId id="276" r:id="rId41"/>
    <p:sldId id="277" r:id="rId42"/>
    <p:sldId id="278" r:id="rId43"/>
    <p:sldId id="279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704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outlineViewPr>
    <p:cViewPr>
      <p:scale>
        <a:sx n="33" d="100"/>
        <a:sy n="33" d="100"/>
      </p:scale>
      <p:origin x="0" y="-42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E0EB-B0D1-4B3C-8160-0D518892D04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lschultebraucks/a-short-history-of-artificial-intelligence-7h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PECA</a:t>
            </a:r>
          </a:p>
          <a:p>
            <a:r>
              <a:rPr lang="en-US" dirty="0" smtClean="0"/>
              <a:t>KTH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1960" y="28384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ML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Level Machine Learning Pipeline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6538"/>
            <a:ext cx="10058400" cy="50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/>
          <a:lstStyle/>
          <a:p>
            <a:r>
              <a:rPr lang="en-US" dirty="0" smtClean="0"/>
              <a:t>Most important: data preprocessing &amp; 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77" y="1690688"/>
            <a:ext cx="6575645" cy="46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the actual algorithms: </a:t>
            </a:r>
            <a:r>
              <a:rPr lang="en-US" dirty="0"/>
              <a:t>Supervised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Classification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- </a:t>
            </a:r>
            <a:r>
              <a:rPr lang="en-US" dirty="0" smtClean="0"/>
              <a:t>Regression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2965541"/>
            <a:ext cx="5953125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3955" y="1722347"/>
            <a:ext cx="776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difference between Regression and Classification algorithms </a:t>
            </a:r>
            <a:r>
              <a:rPr lang="en-US" dirty="0" smtClean="0"/>
              <a:t>is that </a:t>
            </a:r>
            <a:r>
              <a:rPr lang="en-US" dirty="0"/>
              <a:t>Regression algorithms are used to </a:t>
            </a:r>
            <a:r>
              <a:rPr lang="en-US" b="1" dirty="0"/>
              <a:t>predict the continuous</a:t>
            </a:r>
            <a:r>
              <a:rPr lang="en-US" dirty="0"/>
              <a:t> values such as price, salary, age, etc. and Classification algorithms are used to </a:t>
            </a:r>
            <a:r>
              <a:rPr lang="en-US" b="1" dirty="0"/>
              <a:t>predict/Classify the discrete values</a:t>
            </a:r>
            <a:r>
              <a:rPr lang="en-US" dirty="0"/>
              <a:t> such as Male or Female, True or False, Spam or Not Spam, etc.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592591"/>
            <a:ext cx="5157787" cy="823912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994263"/>
            <a:ext cx="5157787" cy="4517617"/>
          </a:xfrm>
        </p:spPr>
        <p:txBody>
          <a:bodyPr/>
          <a:lstStyle/>
          <a:p>
            <a:r>
              <a:rPr lang="en-US" dirty="0" smtClean="0"/>
              <a:t>Predicts discrete class labels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Spam filtering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592591"/>
            <a:ext cx="5183188" cy="823912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994263"/>
            <a:ext cx="5183188" cy="4517617"/>
          </a:xfrm>
        </p:spPr>
        <p:txBody>
          <a:bodyPr/>
          <a:lstStyle/>
          <a:p>
            <a:r>
              <a:rPr lang="en-US" dirty="0" smtClean="0"/>
              <a:t>Predicts continuous labels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Predict stock market prices</a:t>
            </a:r>
          </a:p>
          <a:p>
            <a:pPr lvl="1"/>
            <a:r>
              <a:rPr lang="en-US" dirty="0" smtClean="0"/>
              <a:t>Life age expectancy</a:t>
            </a:r>
          </a:p>
          <a:p>
            <a:pPr lvl="1"/>
            <a:r>
              <a:rPr lang="en-US" dirty="0" smtClean="0"/>
              <a:t>Forecasting revenues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754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</p:spTree>
    <p:extLst>
      <p:ext uri="{BB962C8B-B14F-4D97-AF65-F5344CB8AC3E}">
        <p14:creationId xmlns:p14="http://schemas.microsoft.com/office/powerpoint/2010/main" val="32628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classifier: perfect 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</p:spTree>
    <p:extLst>
      <p:ext uri="{BB962C8B-B14F-4D97-AF65-F5344CB8AC3E}">
        <p14:creationId xmlns:p14="http://schemas.microsoft.com/office/powerpoint/2010/main" val="18982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perfect 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</p:spTree>
    <p:extLst>
      <p:ext uri="{BB962C8B-B14F-4D97-AF65-F5344CB8AC3E}">
        <p14:creationId xmlns:p14="http://schemas.microsoft.com/office/powerpoint/2010/main" val="28075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a linear classifier (non-linearly separable data)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</p:spTree>
    <p:extLst>
      <p:ext uri="{BB962C8B-B14F-4D97-AF65-F5344CB8AC3E}">
        <p14:creationId xmlns:p14="http://schemas.microsoft.com/office/powerpoint/2010/main" val="22529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a linear </a:t>
            </a:r>
            <a:r>
              <a:rPr lang="en-US" dirty="0" smtClean="0"/>
              <a:t>classifier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</p:spTree>
    <p:extLst>
      <p:ext uri="{BB962C8B-B14F-4D97-AF65-F5344CB8AC3E}">
        <p14:creationId xmlns:p14="http://schemas.microsoft.com/office/powerpoint/2010/main" val="42921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2522074" cy="4483689"/>
          </a:xfrm>
        </p:spPr>
      </p:pic>
      <p:sp>
        <p:nvSpPr>
          <p:cNvPr id="5" name="TextBox 4"/>
          <p:cNvSpPr txBox="1"/>
          <p:nvPr/>
        </p:nvSpPr>
        <p:spPr>
          <a:xfrm>
            <a:off x="3672840" y="1947373"/>
            <a:ext cx="768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My name is Ali Shibli.</a:t>
            </a:r>
          </a:p>
          <a:p>
            <a:endParaRPr lang="en-US" b="1" i="1" dirty="0" smtClean="0"/>
          </a:p>
          <a:p>
            <a:r>
              <a:rPr lang="en-US" b="1" i="1" dirty="0" smtClean="0"/>
              <a:t>I am 24 years old living in Stockholm          originally from Lebanon </a:t>
            </a:r>
          </a:p>
          <a:p>
            <a:endParaRPr lang="en-US" b="1" i="1" dirty="0"/>
          </a:p>
          <a:p>
            <a:r>
              <a:rPr lang="en-US" b="1" i="1" dirty="0" smtClean="0"/>
              <a:t>I am  graduate student with a Machine Learning degree from KTH and background in computer engineering and pure math from AUB (Lebanon).</a:t>
            </a:r>
          </a:p>
          <a:p>
            <a:endParaRPr lang="en-US" b="1" i="1" dirty="0"/>
          </a:p>
          <a:p>
            <a:r>
              <a:rPr lang="en-US" b="1" i="1" dirty="0" smtClean="0"/>
              <a:t>I have 3 years professional experience in machine learning, still growing.</a:t>
            </a:r>
          </a:p>
          <a:p>
            <a:endParaRPr lang="en-US" b="1" i="1" dirty="0"/>
          </a:p>
          <a:p>
            <a:r>
              <a:rPr lang="en-US" b="1" i="1" dirty="0" smtClean="0"/>
              <a:t>My passions are coding, </a:t>
            </a:r>
            <a:r>
              <a:rPr lang="en-US" b="1" i="1" dirty="0" err="1" smtClean="0"/>
              <a:t>maths</a:t>
            </a:r>
            <a:r>
              <a:rPr lang="en-US" b="1" i="1" dirty="0" smtClean="0"/>
              <a:t>, sports, and movies..</a:t>
            </a:r>
          </a:p>
          <a:p>
            <a:endParaRPr lang="en-US" b="1" i="1" dirty="0"/>
          </a:p>
          <a:p>
            <a:r>
              <a:rPr lang="en-US" b="1" i="1" dirty="0" smtClean="0"/>
              <a:t>I am so happy to be with you here today!</a:t>
            </a:r>
          </a:p>
          <a:p>
            <a:endParaRPr lang="en-US" b="1" i="1" dirty="0"/>
          </a:p>
          <a:p>
            <a:r>
              <a:rPr lang="en-US" b="1" i="1" dirty="0" smtClean="0"/>
              <a:t>Happy coding day :D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51" y="2549373"/>
            <a:ext cx="373381" cy="248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49" y="2560160"/>
            <a:ext cx="373381" cy="2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a linear classifier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2356338"/>
            <a:ext cx="216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“good” linear classifier can at best make 3 mistakes in this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non linear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</p:spTree>
    <p:extLst>
      <p:ext uri="{BB962C8B-B14F-4D97-AF65-F5344CB8AC3E}">
        <p14:creationId xmlns:p14="http://schemas.microsoft.com/office/powerpoint/2010/main" val="3452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non linear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0" y="1825625"/>
            <a:ext cx="6127920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9423" y="2409092"/>
            <a:ext cx="291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more complex model: non-linear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the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#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data (input feature vector).</a:t>
                </a:r>
              </a:p>
              <a:p>
                <a:r>
                  <a:rPr lang="en-US" b="0" dirty="0" smtClean="0"/>
                  <a:t># Linear </a:t>
                </a:r>
                <a:r>
                  <a:rPr lang="en-US" b="0" dirty="0" smtClean="0"/>
                  <a:t>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# In </a:t>
                </a:r>
                <a:r>
                  <a:rPr lang="en-US" dirty="0" smtClean="0"/>
                  <a:t>2 variables: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# You </a:t>
                </a:r>
                <a:r>
                  <a:rPr lang="en-US" dirty="0" smtClean="0"/>
                  <a:t>have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data points</a:t>
                </a:r>
              </a:p>
              <a:p>
                <a:r>
                  <a:rPr lang="en-US" dirty="0" smtClean="0"/>
                  <a:t># </a:t>
                </a:r>
                <a:r>
                  <a:rPr lang="en-US" dirty="0" smtClean="0"/>
                  <a:t>Task</a:t>
                </a:r>
                <a:r>
                  <a:rPr lang="en-US" dirty="0" smtClean="0"/>
                  <a:t>: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best fit the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81" y="3563076"/>
            <a:ext cx="321591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to solve such a problem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4260"/>
            <a:ext cx="10515600" cy="4014067"/>
          </a:xfrm>
        </p:spPr>
      </p:pic>
    </p:spTree>
    <p:extLst>
      <p:ext uri="{BB962C8B-B14F-4D97-AF65-F5344CB8AC3E}">
        <p14:creationId xmlns:p14="http://schemas.microsoft.com/office/powerpoint/2010/main" val="971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the Regression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7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linear regression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In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variable: y = a x + b</a:t>
            </a:r>
          </a:p>
          <a:p>
            <a:r>
              <a:rPr lang="en-US" dirty="0" smtClean="0"/>
              <a:t>You have a set of (</a:t>
            </a:r>
            <a:r>
              <a:rPr lang="en-US" dirty="0" err="1" smtClean="0"/>
              <a:t>x,y</a:t>
            </a:r>
            <a:r>
              <a:rPr lang="en-US" dirty="0" smtClean="0"/>
              <a:t>) of data points</a:t>
            </a:r>
          </a:p>
          <a:p>
            <a:r>
              <a:rPr lang="en-US" dirty="0" smtClean="0"/>
              <a:t>Find the (</a:t>
            </a:r>
            <a:r>
              <a:rPr lang="en-US" dirty="0" err="1" smtClean="0"/>
              <a:t>a,b</a:t>
            </a:r>
            <a:r>
              <a:rPr lang="en-US" dirty="0" smtClean="0"/>
              <a:t>) that best fit the equation</a:t>
            </a:r>
          </a:p>
          <a:p>
            <a:pPr lvl="1"/>
            <a:r>
              <a:rPr lang="en-US" dirty="0" smtClean="0"/>
              <a:t>a: slope of the line</a:t>
            </a:r>
          </a:p>
          <a:p>
            <a:pPr lvl="1"/>
            <a:r>
              <a:rPr lang="en-US" dirty="0" smtClean="0"/>
              <a:t>b: y-intercept</a:t>
            </a:r>
          </a:p>
          <a:p>
            <a:r>
              <a:rPr lang="en-US" dirty="0" smtClean="0"/>
              <a:t>Solution: Least Squares</a:t>
            </a:r>
          </a:p>
          <a:p>
            <a:pPr lvl="1"/>
            <a:r>
              <a:rPr lang="en-US" dirty="0" smtClean="0"/>
              <a:t>minimizes the squared distance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between </a:t>
            </a:r>
            <a:r>
              <a:rPr lang="en-US" dirty="0" smtClean="0"/>
              <a:t>the points and the solution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2" y="1961725"/>
            <a:ext cx="3237411" cy="40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2"/>
            <a:ext cx="10515600" cy="1325563"/>
          </a:xfrm>
        </p:spPr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ML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287287"/>
              </p:ext>
            </p:extLst>
          </p:nvPr>
        </p:nvGraphicFramePr>
        <p:xfrm>
          <a:off x="838200" y="1355350"/>
          <a:ext cx="10515600" cy="274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75263">
                  <a:extLst>
                    <a:ext uri="{9D8B030D-6E8A-4147-A177-3AD203B41FA5}">
                      <a16:colId xmlns:a16="http://schemas.microsoft.com/office/drawing/2014/main" val="1616610078"/>
                    </a:ext>
                  </a:extLst>
                </a:gridCol>
                <a:gridCol w="4920343">
                  <a:extLst>
                    <a:ext uri="{9D8B030D-6E8A-4147-A177-3AD203B41FA5}">
                      <a16:colId xmlns:a16="http://schemas.microsoft.com/office/drawing/2014/main" val="3725788243"/>
                    </a:ext>
                  </a:extLst>
                </a:gridCol>
                <a:gridCol w="3219994">
                  <a:extLst>
                    <a:ext uri="{9D8B030D-6E8A-4147-A177-3AD203B41FA5}">
                      <a16:colId xmlns:a16="http://schemas.microsoft.com/office/drawing/2014/main" val="1966601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Non-linear</a:t>
                      </a:r>
                      <a:r>
                        <a:rPr lang="en-US" baseline="0" dirty="0" smtClean="0"/>
                        <a:t> model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2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Discriminative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 (for regression) &amp; Logistic </a:t>
                      </a:r>
                      <a:r>
                        <a:rPr lang="en-US" dirty="0" smtClean="0"/>
                        <a:t>Regression </a:t>
                      </a:r>
                      <a:r>
                        <a:rPr lang="en-US" dirty="0" smtClean="0"/>
                        <a:t>(for</a:t>
                      </a:r>
                      <a:r>
                        <a:rPr lang="en-US" baseline="0" dirty="0" smtClean="0"/>
                        <a:t> classification</a:t>
                      </a:r>
                      <a:r>
                        <a:rPr lang="en-US" dirty="0" smtClean="0"/>
                        <a:t>) (*)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 (SVM</a:t>
                      </a:r>
                      <a:r>
                        <a:rPr lang="en-US" baseline="0" dirty="0" smtClean="0"/>
                        <a:t>) &amp; support vector </a:t>
                      </a:r>
                      <a:r>
                        <a:rPr lang="en-US" baseline="0" dirty="0" err="1" smtClean="0"/>
                        <a:t>regressor</a:t>
                      </a:r>
                      <a:r>
                        <a:rPr lang="en-US" baseline="0" dirty="0" smtClean="0"/>
                        <a:t> (SVR)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neighbors (*)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Decision Trees (*)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Generative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Discriminative Analysis (LDA)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18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5" y="4328346"/>
            <a:ext cx="3237411" cy="2084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71" y="4665552"/>
            <a:ext cx="3145835" cy="1747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8481" y="4296220"/>
            <a:ext cx="12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47464" y="4296220"/>
            <a:ext cx="12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38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834" cy="1325563"/>
          </a:xfrm>
        </p:spPr>
        <p:txBody>
          <a:bodyPr/>
          <a:lstStyle/>
          <a:p>
            <a:r>
              <a:rPr lang="en-US" dirty="0" smtClean="0"/>
              <a:t>Linear/nonlinear regression vs logistic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08" y="3753395"/>
            <a:ext cx="6622460" cy="283819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3"/>
          <a:stretch/>
        </p:blipFill>
        <p:spPr>
          <a:xfrm>
            <a:off x="2447608" y="1445506"/>
            <a:ext cx="6622460" cy="23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en-US" dirty="0" smtClean="0"/>
              <a:t>Classifier vs KNN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8" y="1931124"/>
            <a:ext cx="5588282" cy="486965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23" y="1931124"/>
            <a:ext cx="6165677" cy="4624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28720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6482" y="1628720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Regressor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1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48" y="263392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Machine Learning?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</a:rPr>
              <a:t>is the new </a:t>
            </a:r>
            <a:r>
              <a:rPr lang="en-US" b="1" i="1" dirty="0" smtClean="0">
                <a:solidFill>
                  <a:schemeClr val="bg1">
                    <a:lumMod val="85000"/>
                  </a:schemeClr>
                </a:solidFill>
              </a:rPr>
              <a:t>oil</a:t>
            </a:r>
            <a:endParaRPr lang="en-US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sz="1100" dirty="0"/>
              <a:t>[https://www.saedsayad.com/decision_tree_reg.htm]</a:t>
            </a:r>
            <a:endParaRPr lang="en-US" sz="11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" y="2246811"/>
            <a:ext cx="5709714" cy="315275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29" y="2246811"/>
            <a:ext cx="5709714" cy="3152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063" y="5712823"/>
            <a:ext cx="506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Classifier: discrete labels</a:t>
            </a:r>
          </a:p>
          <a:p>
            <a:r>
              <a:rPr lang="en-US" b="1" dirty="0" smtClean="0"/>
              <a:t>Maximize “information gain” to find the nodes in the graph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029" y="5712823"/>
            <a:ext cx="506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Regressor</a:t>
            </a:r>
            <a:r>
              <a:rPr lang="en-US" b="1" dirty="0" smtClean="0"/>
              <a:t>: continuous labels</a:t>
            </a:r>
          </a:p>
          <a:p>
            <a:r>
              <a:rPr lang="en-US" b="1" dirty="0" smtClean="0"/>
              <a:t>Minimize “standard deviation” to find the nodes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7931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/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/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“Deep” Network = combined logistic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wisdom of the crowd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Occam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free lunch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https://towardsdatascience.com/building-our-first-neural-network-in-keras-bdc8abbc17f5</a:t>
            </a:r>
          </a:p>
        </p:txBody>
      </p:sp>
    </p:spTree>
    <p:extLst>
      <p:ext uri="{BB962C8B-B14F-4D97-AF65-F5344CB8AC3E}">
        <p14:creationId xmlns:p14="http://schemas.microsoft.com/office/powerpoint/2010/main" val="2175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History on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dev.to/lschultebraucks/a-short-history-of-artificial-intelligence-7hm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Like 6 slides</a:t>
            </a:r>
          </a:p>
          <a:p>
            <a:r>
              <a:rPr lang="en-US" dirty="0" smtClean="0"/>
              <a:t>First/second/third AI winters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Boiling down the facts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1225"/>
            <a:ext cx="10350220" cy="4351338"/>
          </a:xfrm>
        </p:spPr>
      </p:pic>
    </p:spTree>
    <p:extLst>
      <p:ext uri="{BB962C8B-B14F-4D97-AF65-F5344CB8AC3E}">
        <p14:creationId xmlns:p14="http://schemas.microsoft.com/office/powerpoint/2010/main" val="8233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where is data science?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4" y="1690688"/>
            <a:ext cx="6122231" cy="4351338"/>
          </a:xfrm>
        </p:spPr>
      </p:pic>
    </p:spTree>
    <p:extLst>
      <p:ext uri="{BB962C8B-B14F-4D97-AF65-F5344CB8AC3E}">
        <p14:creationId xmlns:p14="http://schemas.microsoft.com/office/powerpoint/2010/main" val="28331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machine learning technically 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29" y="1690688"/>
            <a:ext cx="6050741" cy="4351338"/>
          </a:xfrm>
        </p:spPr>
      </p:pic>
    </p:spTree>
    <p:extLst>
      <p:ext uri="{BB962C8B-B14F-4D97-AF65-F5344CB8AC3E}">
        <p14:creationId xmlns:p14="http://schemas.microsoft.com/office/powerpoint/2010/main" val="38538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Very strong computing resources (GPUs, TPUs, cloud computing)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Very large amounts of data (the internet..)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533</Words>
  <Application>Microsoft Office PowerPoint</Application>
  <PresentationFormat>Widescreen</PresentationFormat>
  <Paragraphs>127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Introduction to Machine Learning</vt:lpstr>
      <vt:lpstr>About Me</vt:lpstr>
      <vt:lpstr>Why Machine Learning?</vt:lpstr>
      <vt:lpstr>PowerPoint Presentation</vt:lpstr>
      <vt:lpstr>Short History on AI</vt:lpstr>
      <vt:lpstr>Boiling down the facts</vt:lpstr>
      <vt:lpstr>But, where is data science?</vt:lpstr>
      <vt:lpstr>What machine learning technically is</vt:lpstr>
      <vt:lpstr>Why now?</vt:lpstr>
      <vt:lpstr>Applications of ML</vt:lpstr>
      <vt:lpstr>High Level Machine Learning Pipeline</vt:lpstr>
      <vt:lpstr>Most important: data preprocessing &amp; cleaning</vt:lpstr>
      <vt:lpstr>Going to the actual algorithms: Supervised Machine Learning</vt:lpstr>
      <vt:lpstr>PowerPoint Presentation</vt:lpstr>
      <vt:lpstr>Classification Example</vt:lpstr>
      <vt:lpstr>Linear classifier: perfect fit</vt:lpstr>
      <vt:lpstr>Linear classifier: perfect fit</vt:lpstr>
      <vt:lpstr>Limitation of a linear classifier (non-linearly separable data)</vt:lpstr>
      <vt:lpstr>Limitation of a linear classifier (2)</vt:lpstr>
      <vt:lpstr>Limitation of a linear classifier (3)</vt:lpstr>
      <vt:lpstr>Generalizing to non linear models</vt:lpstr>
      <vt:lpstr>Generalizing to non linear models</vt:lpstr>
      <vt:lpstr>Formalizing the problem</vt:lpstr>
      <vt:lpstr>Algorithms to solve such a problem </vt:lpstr>
      <vt:lpstr>Formalizing the Regression Problem</vt:lpstr>
      <vt:lpstr>Most common linear regression algorithm</vt:lpstr>
      <vt:lpstr>Common ML Algorithms</vt:lpstr>
      <vt:lpstr>Linear/nonlinear regression vs logistic regression</vt:lpstr>
      <vt:lpstr>KNN Classifier vs KNN Regressor</vt:lpstr>
      <vt:lpstr>Decision Tree [https://www.saedsayad.com/decision_tree_reg.htm]</vt:lpstr>
      <vt:lpstr>Overfitting / Underfitting</vt:lpstr>
      <vt:lpstr>Bias / Variance Tradeoff</vt:lpstr>
      <vt:lpstr>Going beyond linear regression</vt:lpstr>
      <vt:lpstr>“Deep” Network = combined logistic models</vt:lpstr>
      <vt:lpstr>Ensemble Learning</vt:lpstr>
      <vt:lpstr>Cross Validation</vt:lpstr>
      <vt:lpstr>Occam Razor</vt:lpstr>
      <vt:lpstr>No free lunch in Machine Learning</vt:lpstr>
      <vt:lpstr>Unsupervised learning</vt:lpstr>
      <vt:lpstr>Reinforcement Learning</vt:lpstr>
      <vt:lpstr>Neural networks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ali shibli</dc:creator>
  <cp:lastModifiedBy>ali shibli</cp:lastModifiedBy>
  <cp:revision>38</cp:revision>
  <dcterms:created xsi:type="dcterms:W3CDTF">2021-11-16T19:26:45Z</dcterms:created>
  <dcterms:modified xsi:type="dcterms:W3CDTF">2021-12-21T11:34:02Z</dcterms:modified>
</cp:coreProperties>
</file>