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8" r:id="rId11"/>
    <p:sldId id="319" r:id="rId12"/>
    <p:sldId id="321" r:id="rId13"/>
    <p:sldId id="322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sz="4400" dirty="0"/>
              <a:t>Introduction to Python</a:t>
            </a:r>
            <a:br>
              <a:rPr lang="en-IN" dirty="0"/>
            </a:br>
            <a:r>
              <a:rPr lang="en-IN" sz="2000" dirty="0"/>
              <a:t>History, Functions,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5257-8DE0-5CE1-D27E-FFB6C13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7147-ACE4-4657-FC91-5B3FE67E4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is a versatile language used in various fields.</a:t>
            </a:r>
          </a:p>
          <a:p>
            <a:r>
              <a:rPr lang="en-US" sz="2800" dirty="0"/>
              <a:t>Functions and modules are fundamental for code organization.</a:t>
            </a:r>
          </a:p>
          <a:p>
            <a:r>
              <a:rPr lang="en-US" sz="2800" dirty="0"/>
              <a:t>Explore Python’s extensive standard library for more functionality.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297A0-27DE-550A-395B-8658D19E9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9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ALISHNA MUKHYA A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6016"/>
            <a:ext cx="6583680" cy="1531357"/>
          </a:xfrm>
        </p:spPr>
        <p:txBody>
          <a:bodyPr/>
          <a:lstStyle/>
          <a:p>
            <a:r>
              <a:rPr lang="en-IN" dirty="0"/>
              <a:t>What is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High-level, interpreted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by Guido van Rossum and first released in 1991.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Emphasizes code readability with its use of significant indentation.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History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800" dirty="0"/>
              <a:t>Python 1.0: Released in 1994.</a:t>
            </a:r>
          </a:p>
          <a:p>
            <a:r>
              <a:rPr lang="en-US" sz="2800" dirty="0"/>
              <a:t>Python 2.0: Released in 2000 with new features like list comprehensions and garbage collection.</a:t>
            </a:r>
          </a:p>
          <a:p>
            <a:r>
              <a:rPr lang="en-US" sz="2800" dirty="0"/>
              <a:t>Python 3.0: Released in 2008, not backward-compatible with Python 2.x.</a:t>
            </a:r>
          </a:p>
          <a:p>
            <a:r>
              <a:rPr lang="en-US" sz="2800" dirty="0"/>
              <a:t>Continuous updates, with Python 3.10 released in 2021.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IN" dirty="0"/>
              <a:t>Functions &amp; Modules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Functions in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868108"/>
            <a:ext cx="7623426" cy="26285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Functions are blocks of code that perform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Defined using the ‘def’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Syntax: ‘def </a:t>
            </a:r>
            <a:r>
              <a:rPr lang="en-US" sz="3200" dirty="0" err="1"/>
              <a:t>function_name</a:t>
            </a:r>
            <a:r>
              <a:rPr lang="en-US" sz="3200" dirty="0"/>
              <a:t>(parameters):’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Example of a Function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202184" cy="4143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 Snippet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9218-A049-8E82-0596-B41E1415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66" y="2604290"/>
            <a:ext cx="5732980" cy="180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6184-68CF-3852-F845-35829EA8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66" y="4851920"/>
            <a:ext cx="5732980" cy="15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dirty="0"/>
              <a:t>Modules in Python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613608"/>
            <a:ext cx="6903076" cy="2924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Modules are files containing Python code (functions, variables,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Can be imported using the ‘import’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Example: ‘import math’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Example of a Module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6CBD0-7D36-B63A-422C-154C020CE0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563" y="2605354"/>
            <a:ext cx="8733868" cy="14678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C1BFB-5A13-9EE2-034C-378D7F57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78" y="4638430"/>
            <a:ext cx="8737254" cy="16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Creating Your Own Module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539B61-BCB3-5703-E308-6CC7BABC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723698"/>
            <a:ext cx="7891387" cy="2957912"/>
          </a:xfrm>
        </p:spPr>
        <p:txBody>
          <a:bodyPr>
            <a:normAutofit/>
          </a:bodyPr>
          <a:lstStyle/>
          <a:p>
            <a:r>
              <a:rPr lang="en-US" sz="2800" dirty="0"/>
              <a:t>Save functions and variables in a .</a:t>
            </a:r>
            <a:r>
              <a:rPr lang="en-US" sz="2800" dirty="0" err="1"/>
              <a:t>py</a:t>
            </a:r>
            <a:r>
              <a:rPr lang="en-US" sz="2800" dirty="0"/>
              <a:t> file.</a:t>
            </a:r>
          </a:p>
          <a:p>
            <a:r>
              <a:rPr lang="en-US" sz="2800" dirty="0"/>
              <a:t>Import your module using import </a:t>
            </a:r>
            <a:r>
              <a:rPr lang="en-US" sz="2800" dirty="0" err="1"/>
              <a:t>module_name</a:t>
            </a:r>
            <a:r>
              <a:rPr lang="en-US" sz="2800" dirty="0"/>
              <a:t>.</a:t>
            </a:r>
          </a:p>
          <a:p>
            <a:r>
              <a:rPr lang="en-US" sz="2800" dirty="0"/>
              <a:t>Example: Creating a mymodule.py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{DCF5BE39-4210-4C52-89AD-187B29D7432A}tf78438558_win32</Template>
  <TotalTime>38</TotalTime>
  <Words>246</Words>
  <Application>Microsoft Office PowerPoint</Application>
  <PresentationFormat>Widescreen</PresentationFormat>
  <Paragraphs>42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Introduction to Python History, Functions, and Modules</vt:lpstr>
      <vt:lpstr>What is Python?</vt:lpstr>
      <vt:lpstr>History of Python</vt:lpstr>
      <vt:lpstr>Functions &amp; Modules</vt:lpstr>
      <vt:lpstr>Functions in Python</vt:lpstr>
      <vt:lpstr>Example of a Function</vt:lpstr>
      <vt:lpstr>Modules in Python</vt:lpstr>
      <vt:lpstr>Example of a Module</vt:lpstr>
      <vt:lpstr>Creating Your Own Module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Aparna Mookim</dc:creator>
  <cp:lastModifiedBy>Aparna Mookim</cp:lastModifiedBy>
  <cp:revision>1</cp:revision>
  <dcterms:created xsi:type="dcterms:W3CDTF">2024-07-15T12:26:46Z</dcterms:created>
  <dcterms:modified xsi:type="dcterms:W3CDTF">2024-07-15T13:05:42Z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