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9" r:id="rId6"/>
    <p:sldId id="310" r:id="rId7"/>
    <p:sldId id="311" r:id="rId8"/>
    <p:sldId id="312" r:id="rId9"/>
    <p:sldId id="316" r:id="rId10"/>
    <p:sldId id="314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>
                <a:latin typeface="Goudy Stout" panose="0202090407030B020401" pitchFamily="18" charset="0"/>
              </a:rPr>
              <a:t>OOPS IN PYTHON </a:t>
            </a:r>
            <a:br>
              <a:rPr lang="en-US" dirty="0"/>
            </a:br>
            <a:r>
              <a:rPr lang="en-US" sz="1800" b="1" dirty="0">
                <a:latin typeface="+mn-lt"/>
              </a:rPr>
              <a:t>UNDERSTANDING OBJECT-ORIENTED PROGRAMMING CONCEPTS</a:t>
            </a:r>
            <a:br>
              <a:rPr lang="en-US" sz="18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ALISHNA MUKHYA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 TO OBJECT-ORIENTED PROGRAMMING (OOP)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840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What is Object-Oriented Programming?</a:t>
            </a:r>
          </a:p>
          <a:p>
            <a:pPr marL="0" indent="0">
              <a:buNone/>
            </a:pPr>
            <a:r>
              <a:rPr lang="en-US" dirty="0"/>
              <a:t>•It's a programming paradigm that revolves around the concept of "objects.“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b="1" dirty="0"/>
              <a:t>Why use OOP?</a:t>
            </a:r>
          </a:p>
          <a:p>
            <a:pPr marL="0" indent="0">
              <a:buNone/>
            </a:pPr>
            <a:r>
              <a:rPr lang="en-US" dirty="0"/>
              <a:t>•OOP promotes code reusability, modularity, and easier maintenance.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b="1" dirty="0"/>
              <a:t>Key concepts:</a:t>
            </a:r>
          </a:p>
          <a:p>
            <a:pPr marL="0" indent="0">
              <a:buNone/>
            </a:pPr>
            <a:r>
              <a:rPr lang="en-US" dirty="0"/>
              <a:t>•Objects: Instances of classes that encapsulate data and behavior.</a:t>
            </a:r>
          </a:p>
          <a:p>
            <a:pPr marL="0" indent="0">
              <a:buNone/>
            </a:pPr>
            <a:r>
              <a:rPr lang="en-US" dirty="0"/>
              <a:t>•Classes: Blueprints for creating objects with shared attributes and methods.</a:t>
            </a:r>
          </a:p>
          <a:p>
            <a:pPr marL="0" indent="0">
              <a:buNone/>
            </a:pPr>
            <a:r>
              <a:rPr lang="en-US" dirty="0"/>
              <a:t>•Encapsulation: Bundling data and methods within a class to restrict access.</a:t>
            </a:r>
          </a:p>
          <a:p>
            <a:pPr marL="0" indent="0">
              <a:buNone/>
            </a:pPr>
            <a:r>
              <a:rPr lang="en-US" dirty="0"/>
              <a:t>•Inheritance: Mechanism for creating new classes based on existing ones.</a:t>
            </a:r>
          </a:p>
          <a:p>
            <a:pPr marL="0" indent="0">
              <a:buNone/>
            </a:pPr>
            <a:r>
              <a:rPr lang="en-US" dirty="0"/>
              <a:t>•Polymorphism: Ability of objects to take on different forms based on 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OBJECTS AND CLASSES</a:t>
            </a:r>
            <a:endParaRPr lang="en-US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8322067" cy="387705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Defining classes in Python:</a:t>
            </a:r>
          </a:p>
          <a:p>
            <a:r>
              <a:rPr lang="en-US" dirty="0"/>
              <a:t>•Use the class keyword followed by the class name.</a:t>
            </a:r>
          </a:p>
          <a:p>
            <a:r>
              <a:rPr lang="en-US" sz="2400" b="1" dirty="0"/>
              <a:t>Creating objects from classes:</a:t>
            </a:r>
          </a:p>
          <a:p>
            <a:r>
              <a:rPr lang="en-US" dirty="0"/>
              <a:t>•Use the class name followed by parentheses.</a:t>
            </a:r>
          </a:p>
          <a:p>
            <a:r>
              <a:rPr lang="en-US" dirty="0"/>
              <a:t>•Instance variables and methods:</a:t>
            </a:r>
          </a:p>
          <a:p>
            <a:r>
              <a:rPr lang="en-US" dirty="0"/>
              <a:t>•Variables and functions defined within a class are called instance variables and methods, respectively.</a:t>
            </a:r>
          </a:p>
          <a:p>
            <a:r>
              <a:rPr lang="en-US" sz="2400" b="1" dirty="0"/>
              <a:t>Example:</a:t>
            </a:r>
          </a:p>
          <a:p>
            <a:r>
              <a:rPr lang="en-US" dirty="0"/>
              <a:t>•Create a class named Car with attributes like make, model, and methods like </a:t>
            </a:r>
            <a:r>
              <a:rPr lang="en-US" dirty="0" err="1"/>
              <a:t>start_engine</a:t>
            </a:r>
            <a:r>
              <a:rPr lang="en-US" dirty="0"/>
              <a:t>, drive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ENCAPSULATION</a:t>
            </a:r>
            <a:endParaRPr lang="en-US" u="sng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9082356" cy="3904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Encapsulating data and methods within a class:</a:t>
            </a:r>
          </a:p>
          <a:p>
            <a:pPr marL="0" indent="0">
              <a:buNone/>
            </a:pPr>
            <a:r>
              <a:rPr lang="en-US" dirty="0"/>
              <a:t>•Protects data from unauthorized access.</a:t>
            </a:r>
          </a:p>
          <a:p>
            <a:pPr marL="0" indent="0">
              <a:buNone/>
            </a:pPr>
            <a:r>
              <a:rPr lang="en-US" sz="2400" b="1" dirty="0"/>
              <a:t>Access modifiers: Public, Private, Protected:</a:t>
            </a:r>
          </a:p>
          <a:p>
            <a:pPr marL="0" indent="0">
              <a:buNone/>
            </a:pPr>
            <a:r>
              <a:rPr lang="en-US" dirty="0"/>
              <a:t>•Public: Accessible from anywhere.</a:t>
            </a:r>
          </a:p>
          <a:p>
            <a:pPr marL="0" indent="0">
              <a:buNone/>
            </a:pPr>
            <a:r>
              <a:rPr lang="en-US" dirty="0"/>
              <a:t>•Private: Accessible only within the class.</a:t>
            </a:r>
          </a:p>
          <a:p>
            <a:pPr marL="0" indent="0">
              <a:buNone/>
            </a:pPr>
            <a:r>
              <a:rPr lang="en-US" dirty="0"/>
              <a:t>•Protected: Accessible within the class and its subclasses.</a:t>
            </a:r>
          </a:p>
          <a:p>
            <a:pPr marL="0" indent="0">
              <a:buNone/>
            </a:pPr>
            <a:r>
              <a:rPr lang="en-US" dirty="0"/>
              <a:t>•Getter and setter methods:</a:t>
            </a:r>
          </a:p>
          <a:p>
            <a:pPr marL="0" indent="0">
              <a:buNone/>
            </a:pPr>
            <a:r>
              <a:rPr lang="en-US" dirty="0"/>
              <a:t>•Methods used to access and modify private attributes.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dirty="0"/>
              <a:t>•Define a class with private attributes like _Speed and use getter and setter methods.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INHERITANCE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10089223" cy="39044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Inheriting properties and methods from a parent class:</a:t>
            </a:r>
          </a:p>
          <a:p>
            <a:r>
              <a:rPr lang="en-US" dirty="0"/>
              <a:t>•Subclasses inherit attributes and methods from a superclass.</a:t>
            </a:r>
          </a:p>
          <a:p>
            <a:r>
              <a:rPr lang="en-US" sz="2400" b="1" dirty="0"/>
              <a:t>Types of inheritance: Single, Multiple, Multi-level:</a:t>
            </a:r>
          </a:p>
          <a:p>
            <a:r>
              <a:rPr lang="en-US" dirty="0"/>
              <a:t>•Single: Subclass inherits from only one superclass.</a:t>
            </a:r>
          </a:p>
          <a:p>
            <a:r>
              <a:rPr lang="en-US" dirty="0"/>
              <a:t>•Multiple: Subclass inherits from multiple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r>
              <a:rPr lang="en-US" dirty="0"/>
              <a:t>•Multi-level: Subclass inherits from another subclass.</a:t>
            </a:r>
          </a:p>
          <a:p>
            <a:r>
              <a:rPr lang="en-US" sz="2400" b="1" dirty="0"/>
              <a:t>Method overriding:</a:t>
            </a:r>
          </a:p>
          <a:p>
            <a:r>
              <a:rPr lang="en-US" dirty="0"/>
              <a:t>•Subclasses can provide their own implementation of methods inherited from a superclass.</a:t>
            </a:r>
          </a:p>
          <a:p>
            <a:r>
              <a:rPr lang="en-US" sz="2400" b="1" dirty="0"/>
              <a:t>Example:</a:t>
            </a:r>
          </a:p>
          <a:p>
            <a:r>
              <a:rPr lang="en-US" dirty="0"/>
              <a:t>•Create a class hierarchy like Animal -&gt; Mammal -&gt; Dog with specific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POLYMORPHISM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9945385" cy="384048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Polymorphic behavior in Python:</a:t>
            </a:r>
          </a:p>
          <a:p>
            <a:r>
              <a:rPr lang="en-US" dirty="0"/>
              <a:t>•Objects can take on different forms based on the context in which they are used.</a:t>
            </a:r>
          </a:p>
          <a:p>
            <a:r>
              <a:rPr lang="en-US" sz="2400" b="1" dirty="0"/>
              <a:t>Method overloading vs. method overriding:</a:t>
            </a:r>
          </a:p>
          <a:p>
            <a:r>
              <a:rPr lang="en-US" dirty="0"/>
              <a:t>•Overloading: Defining multiple methods with the same name but different parameters.</a:t>
            </a:r>
          </a:p>
          <a:p>
            <a:r>
              <a:rPr lang="en-US" dirty="0"/>
              <a:t>•Overriding: Providing a new implementation for a method in a subclass.</a:t>
            </a:r>
          </a:p>
          <a:p>
            <a:r>
              <a:rPr lang="en-US" sz="2400" b="1" dirty="0"/>
              <a:t>Duck typing:</a:t>
            </a:r>
          </a:p>
          <a:p>
            <a:r>
              <a:rPr lang="en-US" dirty="0"/>
              <a:t>•Objects are judged based on their behavior rather than their type.</a:t>
            </a:r>
          </a:p>
          <a:p>
            <a:r>
              <a:rPr lang="en-US" sz="2400" b="1" dirty="0"/>
              <a:t>Example:</a:t>
            </a:r>
          </a:p>
          <a:p>
            <a:r>
              <a:rPr lang="en-US" dirty="0"/>
              <a:t>•Implement polymorphic behavior with different objects like Circle, Rectangle implementing a </a:t>
            </a:r>
            <a:r>
              <a:rPr lang="en-US" dirty="0" err="1"/>
              <a:t>calculate_area</a:t>
            </a:r>
            <a:r>
              <a:rPr lang="en-US" dirty="0"/>
              <a:t> method.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1"/>
            <a:ext cx="8198779" cy="3840480"/>
          </a:xfrm>
        </p:spPr>
        <p:txBody>
          <a:bodyPr>
            <a:normAutofit/>
          </a:bodyPr>
          <a:lstStyle/>
          <a:p>
            <a:r>
              <a:rPr lang="en-US" sz="2400" b="1" dirty="0"/>
              <a:t>Recap of key concepts: </a:t>
            </a:r>
          </a:p>
          <a:p>
            <a:r>
              <a:rPr lang="en-US" sz="2400" b="1" dirty="0"/>
              <a:t>Objects, Classes, Encapsulation, Inheritance, Polymorphism.</a:t>
            </a:r>
          </a:p>
          <a:p>
            <a:r>
              <a:rPr lang="en-US" sz="2400" b="1" dirty="0"/>
              <a:t>Importance of OOP in Python programming:</a:t>
            </a:r>
          </a:p>
          <a:p>
            <a:r>
              <a:rPr lang="en-US" sz="2400" b="1" dirty="0"/>
              <a:t>OOP promotes code organization, reusability, and scalability.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Alishna </a:t>
            </a:r>
            <a:r>
              <a:rPr lang="en-US" sz="2400" b="1" dirty="0" err="1"/>
              <a:t>Mukhya</a:t>
            </a:r>
            <a:r>
              <a:rPr lang="en-US" sz="2400" b="1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{742FC47F-B251-4279-9D52-080F383D58C8}tf11964407_win32</Template>
  <TotalTime>19</TotalTime>
  <Words>527</Words>
  <Application>Microsoft Office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Goudy Stout</vt:lpstr>
      <vt:lpstr>Sagona Book</vt:lpstr>
      <vt:lpstr>Custom</vt:lpstr>
      <vt:lpstr>OOPS IN PYTHON  UNDERSTANDING OBJECT-ORIENTED PROGRAMMING CONCEPTS BY ALISHNA MUKHYA A</vt:lpstr>
      <vt:lpstr>INTRODUCTION TO OBJECT-ORIENTED PROGRAMMING (OOP)</vt:lpstr>
      <vt:lpstr>OBJECTS AND CLASSES</vt:lpstr>
      <vt:lpstr>ENCAPSULATION</vt:lpstr>
      <vt:lpstr>INHERITANCE</vt:lpstr>
      <vt:lpstr>POLYMORPHISM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Aparna Mookim</dc:creator>
  <cp:lastModifiedBy>Aparna Mookim</cp:lastModifiedBy>
  <cp:revision>1</cp:revision>
  <dcterms:created xsi:type="dcterms:W3CDTF">2024-07-24T17:37:47Z</dcterms:created>
  <dcterms:modified xsi:type="dcterms:W3CDTF">2024-07-24T17:57:06Z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