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642472"/>
                  </p:ext>
                </p:extLst>
              </p:nvPr>
            </p:nvGraphicFramePr>
            <p:xfrm>
              <a:off x="0" y="1"/>
              <a:ext cx="12192000" cy="69326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"/>
                <a:ext cx="12192000" cy="69326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17f960b-e654-4353-ae07-128276722681}">
  <we:reference id="WA200003233" version="2.0.0.3" store="en-GB" storeType="OMEX"/>
  <we:alternateReferences/>
  <we:properties>
    <we:property name="Microsoft.Office.CampaignId" value="&quot;none&quot;"/>
    <we:property name="reportUrl" value="&quot;/groups/me/reports/15663794-7920-4549-ab39-a7cdb1d7b26e/19fcf45f0964153d5adb?bookmarkGuid=5e352ba3-b772-42ea-b3cd-eeec40b48f21&amp;bookmarkUsage=1&amp;ctid=569df091-b013-40e3-86ee-bd9cb9e25814&amp;fromEntryPoint=export&amp;pbi_source=storytelling_addin&quot;"/>
    <we:property name="reportState" value="&quot;CONNECTED&quot;"/>
    <we:property name="artifactViewState" value="&quot;live&quot;"/>
    <we:property name="reportEmbeddedTime" value="&quot;2024-12-13T17:22:36.599Z&quot;"/>
    <we:property name="creatorSessionId" value="&quot;eccec390-8a97-41c6-8cbc-f3b122bce91f&quot;"/>
    <we:property name="creatorUserId" value="&quot;10032002DF62F9C1&quot;"/>
    <we:property name="creatorTenantId" value="&quot;569df091-b013-40e3-86ee-bd9cb9e25814&quot;"/>
    <we:property name="pageDisplayName" value="&quot;KEY METRICES OVERVIEW&quot;"/>
    <we:property name="pageName" value="&quot;19fcf45f0964153d5adb&quot;"/>
    <we:property name="isFiltersActionButtonVisible" value="true"/>
    <we:property name="initialStateBookmark" value="&quot;H4sIAAAAAAAAA51Sy27CMBD8lcrnqEogTgg3WvVEeahUXBCq1vGGuhg7ih1Uivj3rkMkLpUqcbG94/HM2N4zk8rVGk5zOCAbsydr9wdo9g8Ji5jpscViOpu8TT/mk9kLwbb2yhrHxmfmodmhXyvXgg4KBG62EQOtl7ALVQXaYcRqbJw1oNUPXsm05ZsWLxHD71rbBoLkyoPHIHskOtXknTwOyRFKr464wtL3aFGVVcqruMjShA8lBymI5q6ELtmflCDd2T9b40EZsgkYH+JIpDCAtBwhhyyBQRZwp8xO94FvZ99PdXgV9wk002uIL7INOpcLXYdzmYpRUSZ5GoOMEeIU7tWi4JlIkop0RCYhxwHivVo5Yl6IopBCxAUOuEj5nVqd3A1hB6QeCAvbeldDiUswVG/OrG4sfbxX2PHoo8FIlP26CfOr8thcjdeg2+DZdQzrTCiLEhr/ORD6iHWxtmH4BfiXZMjSAgAA&quot;"/>
    <we:property name="bookmark" value="&quot;H4sIAAAAAAAAA52Sy27DIBBFf6VibVV+gB9dttuqipQqmyiLwYxTGgIW4KhplH/vYEfKpqtsDHO5nDsGLkzpMBo4f8AR2Qt7de5wBH94KljG7KI1RSmrVqmyqvquU5A3TU6rboza2cBeLiyC32Pc6DCBSSASt7uMgTEr2KdqABMwYyP64CwY/YuLmZain/CaMfwZjfOQkOsIERP2RHaqqYXiuaJE6KM+4Rr7eFO7oR+4GPKu5oWolAAlyRYWw9zZv5aEnuPfnI2gLcUkTVTYSg4l8L5FAXUBZZ30oO3e3Bq+7/08j+lwwhfQSKchvyk2ca5X+h0hFJdt1xcNz0HlCDmHR1nUeC2LYiCOrBU0WCI+ymoQm07SLUqZd1gKycWDrBl3V9gR6Q2kiZtiGKHHFViqtxc2ekcXHzXOPrposArVbe7T+K4j+iV4A2ZKmfOLYXPMLn3+ALzPSOSpAgAA&quot;"/>
    <we:property name="datasetId" value="&quot;617b959c-2565-4862-8960-8b46de7b84f2&quot;"/>
    <we:property name="embedUrl" value="&quot;/reportEmbed?reportId=15663794-7920-4549-ab39-a7cdb1d7b26e&amp;config=eyJjbHVzdGVyVXJsIjoiaHR0cHM6Ly9XQUJJLU5PUlRILUVVUk9QRS1RLVBSSU1BUlktcmVkaXJlY3QuYW5hbHlzaXMud2luZG93cy5uZXQiLCJlbWJlZEZlYXR1cmVzIjp7InVzYWdlTWV0cmljc1ZOZXh0Ijp0cnVlfX0%3D&amp;disableSensitivityBanner=true&quot;"/>
    <we:property name="backgroundColor" value="&quot;#FFFFFF&quot;"/>
    <we:property name="reportName" value="&quot;Good_cabs_Analysis_Dashboard&quot;"/>
    <we:property name="isVisualContainerHeaderHidden" value="fals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Rachel Fernandes</cp:lastModifiedBy>
  <cp:revision>3</cp:revision>
  <dcterms:created xsi:type="dcterms:W3CDTF">2018-06-07T21:39:02Z</dcterms:created>
  <dcterms:modified xsi:type="dcterms:W3CDTF">2024-12-13T17:24:47Z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