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371442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8459058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028700" y="2057400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689628" y="1905000"/>
            <a:ext cx="13033681" cy="2533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 dirty="0">
                <a:solidFill>
                  <a:srgbClr val="000000"/>
                </a:solidFill>
                <a:latin typeface="Times New Roman" panose="02020603050405020304" pitchFamily="18" charset="0"/>
                <a:ea typeface="TAN Twinkle"/>
                <a:cs typeface="Times New Roman" panose="02020603050405020304" pitchFamily="18" charset="0"/>
                <a:sym typeface="TAN Twinkle"/>
              </a:rPr>
              <a:t>SPECTRUM SENSING USING DEEP LEARNING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54800" y="8660242"/>
            <a:ext cx="6414149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spc="600">
                <a:solidFill>
                  <a:srgbClr val="00000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BY RACHEL UNDER THE GUIDANCE OF HENRY GIDDENS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571750" y="2273159"/>
            <a:ext cx="10586129" cy="1212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Times New Roman" panose="02020603050405020304" pitchFamily="18" charset="0"/>
                <a:ea typeface="TAN Twinkle"/>
                <a:cs typeface="Times New Roman" panose="02020603050405020304" pitchFamily="18" charset="0"/>
                <a:sym typeface="TAN Twinkle"/>
              </a:rPr>
              <a:t>Problem Statement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455692"/>
            <a:ext cx="16230600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Crowded spectrum in wireless communication leads to interference and reduced data reliability.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Goal: Develop a deep learning model to classify radio signals in noisy environments.</a:t>
            </a:r>
          </a:p>
          <a:p>
            <a:pPr algn="l">
              <a:lnSpc>
                <a:spcPts val="3499"/>
              </a:lnSpc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571750" y="2273159"/>
            <a:ext cx="10586129" cy="1212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 dirty="0">
                <a:solidFill>
                  <a:srgbClr val="000000"/>
                </a:solidFill>
                <a:latin typeface="Times New Roman" panose="02020603050405020304" pitchFamily="18" charset="0"/>
                <a:ea typeface="TAN Twinkle"/>
                <a:cs typeface="Times New Roman" panose="02020603050405020304" pitchFamily="18" charset="0"/>
                <a:sym typeface="TAN Twinkle"/>
              </a:rPr>
              <a:t>Basic 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455692"/>
            <a:ext cx="16230600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Modulation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Types: </a:t>
            </a:r>
          </a:p>
          <a:p>
            <a:pPr marL="1619248" lvl="3" indent="-404812" algn="l">
              <a:lnSpc>
                <a:spcPts val="3499"/>
              </a:lnSpc>
              <a:buFont typeface="Arial"/>
              <a:buChar char="￭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Inter Bold"/>
                <a:cs typeface="Times New Roman" panose="02020603050405020304" pitchFamily="18" charset="0"/>
                <a:sym typeface="Inter Bold"/>
              </a:rPr>
              <a:t>ANALOG MODULATION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: AM, FM, PM</a:t>
            </a:r>
          </a:p>
          <a:p>
            <a:pPr marL="1619248" lvl="3" indent="-404812" algn="l">
              <a:lnSpc>
                <a:spcPts val="3499"/>
              </a:lnSpc>
              <a:buFont typeface="Arial"/>
              <a:buChar char="￭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Inter Bold"/>
                <a:cs typeface="Times New Roman" panose="02020603050405020304" pitchFamily="18" charset="0"/>
                <a:sym typeface="Inter Bold"/>
              </a:rPr>
              <a:t>DIGITAL MODULATION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: ASK, FSK, PSK, QAM (Combination of amplitude &amp; phase)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571750" y="2273159"/>
            <a:ext cx="10586129" cy="1212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Times New Roman" panose="02020603050405020304" pitchFamily="18" charset="0"/>
                <a:ea typeface="TAN Twinkle"/>
                <a:cs typeface="Times New Roman" panose="02020603050405020304" pitchFamily="18" charset="0"/>
                <a:sym typeface="TAN Twinkle"/>
              </a:rPr>
              <a:t>Approach used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455692"/>
            <a:ext cx="16230600" cy="2244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Dataset: RADIOML 2018.01A with 24 modulation types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Model: Hybrid CNN and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ResNet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architecture.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Feature extraction: Cumulants, spectral features, energy statistics to improve performance, especially in low SNR conditions.</a:t>
            </a:r>
          </a:p>
          <a:p>
            <a:pPr algn="l">
              <a:lnSpc>
                <a:spcPts val="3499"/>
              </a:lnSpc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571750" y="2273159"/>
            <a:ext cx="10586129" cy="1212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>
                <a:solidFill>
                  <a:srgbClr val="000000"/>
                </a:solidFill>
                <a:latin typeface="Times New Roman" panose="02020603050405020304" pitchFamily="18" charset="0"/>
                <a:ea typeface="TAN Twinkle"/>
                <a:cs typeface="Times New Roman" panose="02020603050405020304" pitchFamily="18" charset="0"/>
                <a:sym typeface="TAN Twinkle"/>
              </a:rPr>
              <a:t>Classification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B7D573-E43D-6358-4640-454E5254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29" y="4638603"/>
            <a:ext cx="14140923" cy="25622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930881" y="2864735"/>
            <a:ext cx="7733662" cy="5552373"/>
          </a:xfrm>
          <a:custGeom>
            <a:avLst/>
            <a:gdLst/>
            <a:ahLst/>
            <a:cxnLst/>
            <a:rect l="l" t="t" r="r" b="b"/>
            <a:pathLst>
              <a:path w="7733662" h="5552373">
                <a:moveTo>
                  <a:pt x="0" y="0"/>
                </a:moveTo>
                <a:lnTo>
                  <a:pt x="7733662" y="0"/>
                </a:lnTo>
                <a:lnTo>
                  <a:pt x="7733662" y="5552372"/>
                </a:lnTo>
                <a:lnTo>
                  <a:pt x="0" y="5552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445421" y="2988053"/>
            <a:ext cx="7414849" cy="5305737"/>
          </a:xfrm>
          <a:custGeom>
            <a:avLst/>
            <a:gdLst/>
            <a:ahLst/>
            <a:cxnLst/>
            <a:rect l="l" t="t" r="r" b="b"/>
            <a:pathLst>
              <a:path w="7414849" h="5305737">
                <a:moveTo>
                  <a:pt x="0" y="0"/>
                </a:moveTo>
                <a:lnTo>
                  <a:pt x="7414850" y="0"/>
                </a:lnTo>
                <a:lnTo>
                  <a:pt x="7414850" y="5305736"/>
                </a:lnTo>
                <a:lnTo>
                  <a:pt x="0" y="53057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12983" y="1565653"/>
            <a:ext cx="2769458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Models used in Research Paper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427563" y="1565653"/>
            <a:ext cx="4047517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CNN-ResNet (Approach that I used)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12983" y="8427635"/>
            <a:ext cx="16230600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The hybrid model outperforms the traditional baseline model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Accuracy increases rapidly around 80% almost similar to the two models used in first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Poor performance in low SNR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1444588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571750" y="2273159"/>
            <a:ext cx="10586129" cy="1212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 dirty="0">
                <a:solidFill>
                  <a:srgbClr val="000000"/>
                </a:solidFill>
                <a:latin typeface="Times New Roman" panose="02020603050405020304" pitchFamily="18" charset="0"/>
                <a:ea typeface="TAN Twinkle"/>
                <a:cs typeface="Times New Roman" panose="02020603050405020304" pitchFamily="18" charset="0"/>
                <a:sym typeface="TAN Twinkle"/>
              </a:rPr>
              <a:t>Limitations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455692"/>
            <a:ext cx="16230600" cy="2244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Model performs poorly in low SNR conditions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Need to work on better feature extraction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Need more computing units</a:t>
            </a:r>
          </a:p>
          <a:p>
            <a:pPr algn="l">
              <a:lnSpc>
                <a:spcPts val="3499"/>
              </a:lnSpc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3733800" y="3501519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562600" y="4366046"/>
            <a:ext cx="9506980" cy="1212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 dirty="0">
                <a:solidFill>
                  <a:srgbClr val="000000"/>
                </a:solidFill>
                <a:latin typeface="Times New Roman" panose="02020603050405020304" pitchFamily="18" charset="0"/>
                <a:ea typeface="TAN Twinkle"/>
                <a:cs typeface="Times New Roman" panose="02020603050405020304" pitchFamily="18" charset="0"/>
                <a:sym typeface="TAN Twinkle"/>
              </a:rPr>
              <a:t>Thankyou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173</Words>
  <Application>Microsoft Office PowerPoint</Application>
  <PresentationFormat>Custom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SPECTRUM SENSING</dc:title>
  <cp:lastModifiedBy>Rachel Fernandes</cp:lastModifiedBy>
  <cp:revision>13</cp:revision>
  <dcterms:created xsi:type="dcterms:W3CDTF">2006-08-16T00:00:00Z</dcterms:created>
  <dcterms:modified xsi:type="dcterms:W3CDTF">2024-08-27T09:19:35Z</dcterms:modified>
  <dc:identifier>DAGO_suuNk4</dc:identifier>
</cp:coreProperties>
</file>