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4"/>
    <p:sldMasterId id="2147483770" r:id="rId5"/>
  </p:sldMasterIdLst>
  <p:notesMasterIdLst>
    <p:notesMasterId r:id="rId21"/>
  </p:notesMasterIdLst>
  <p:handoutMasterIdLst>
    <p:handoutMasterId r:id="rId22"/>
  </p:handoutMasterIdLst>
  <p:sldIdLst>
    <p:sldId id="1215" r:id="rId6"/>
    <p:sldId id="1216" r:id="rId7"/>
    <p:sldId id="1217" r:id="rId8"/>
    <p:sldId id="1218" r:id="rId9"/>
    <p:sldId id="1221" r:id="rId10"/>
    <p:sldId id="327" r:id="rId11"/>
    <p:sldId id="328" r:id="rId12"/>
    <p:sldId id="331" r:id="rId13"/>
    <p:sldId id="1222" r:id="rId14"/>
    <p:sldId id="329" r:id="rId15"/>
    <p:sldId id="330" r:id="rId16"/>
    <p:sldId id="336" r:id="rId17"/>
    <p:sldId id="337" r:id="rId18"/>
    <p:sldId id="338" r:id="rId19"/>
    <p:sldId id="345" r:id="rId20"/>
  </p:sldIdLst>
  <p:sldSz cx="9144000" cy="5143500" type="screen16x9"/>
  <p:notesSz cx="6858000" cy="1276350"/>
  <p:custDataLst>
    <p:tags r:id="rId2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pter 3: Intro to Knowledge Studio" id="{F37AFDAF-5D7E-4F20-B583-24FC94E599DF}">
          <p14:sldIdLst>
            <p14:sldId id="1215"/>
            <p14:sldId id="1216"/>
            <p14:sldId id="1217"/>
            <p14:sldId id="1218"/>
            <p14:sldId id="1221"/>
            <p14:sldId id="327"/>
            <p14:sldId id="328"/>
            <p14:sldId id="331"/>
            <p14:sldId id="1222"/>
            <p14:sldId id="329"/>
            <p14:sldId id="330"/>
            <p14:sldId id="336"/>
            <p14:sldId id="337"/>
            <p14:sldId id="338"/>
            <p14:sldId id="345"/>
          </p14:sldIdLst>
        </p14:section>
        <p14:section name="Default Section" id="{847F2B5D-43A3-4D69-AA94-1183C647A35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Saber Fallahpour" initials="SF" lastIdx="6" clrIdx="6">
    <p:extLst>
      <p:ext uri="{19B8F6BF-5375-455C-9EA6-DF929625EA0E}">
        <p15:presenceInfo xmlns:p15="http://schemas.microsoft.com/office/powerpoint/2012/main" userId="S::sfallahpour@altair.com::664f5416-6b20-4563-95ae-861a86cc04dd" providerId="AD"/>
      </p:ext>
    </p:extLst>
  </p:cmAuthor>
  <p:cmAuthor id="1" name="Sommer Abdel-Fattah" initials="SA" lastIdx="102" clrIdx="0">
    <p:extLst>
      <p:ext uri="{19B8F6BF-5375-455C-9EA6-DF929625EA0E}">
        <p15:presenceInfo xmlns:p15="http://schemas.microsoft.com/office/powerpoint/2012/main" userId="S::sabdelfattah@altair.com::613115a0-4c9a-4543-8ba4-2103dbd183e2" providerId="AD"/>
      </p:ext>
    </p:extLst>
  </p:cmAuthor>
  <p:cmAuthor id="2" name="Eric Hart" initials="EH" lastIdx="286" clrIdx="1">
    <p:extLst>
      <p:ext uri="{19B8F6BF-5375-455C-9EA6-DF929625EA0E}">
        <p15:presenceInfo xmlns:p15="http://schemas.microsoft.com/office/powerpoint/2012/main" userId="S::ehart@altair.com::b3168676-f00d-419f-bf9d-76a461804b8d" providerId="AD"/>
      </p:ext>
    </p:extLst>
  </p:cmAuthor>
  <p:cmAuthor id="3" name="Mahshid Shirani" initials="MS" lastIdx="59" clrIdx="2">
    <p:extLst>
      <p:ext uri="{19B8F6BF-5375-455C-9EA6-DF929625EA0E}">
        <p15:presenceInfo xmlns:p15="http://schemas.microsoft.com/office/powerpoint/2012/main" userId="S::mshirani@altair.com::4f7f9605-e2d1-4708-8611-dbccfb4fc944" providerId="AD"/>
      </p:ext>
    </p:extLst>
  </p:cmAuthor>
  <p:cmAuthor id="4" name="Rola El Sebai" initials="RS" lastIdx="61" clrIdx="3">
    <p:extLst>
      <p:ext uri="{19B8F6BF-5375-455C-9EA6-DF929625EA0E}">
        <p15:presenceInfo xmlns:p15="http://schemas.microsoft.com/office/powerpoint/2012/main" userId="S::relsebai@altair.com::9a6f8533-3f79-442f-85af-975a4683067f" providerId="AD"/>
      </p:ext>
    </p:extLst>
  </p:cmAuthor>
  <p:cmAuthor id="5" name="Sabina Stanescu" initials="SS" lastIdx="20" clrIdx="4">
    <p:extLst>
      <p:ext uri="{19B8F6BF-5375-455C-9EA6-DF929625EA0E}">
        <p15:presenceInfo xmlns:p15="http://schemas.microsoft.com/office/powerpoint/2012/main" userId="S::sstanescu@altair.com::5ab432cc-535f-4d3a-a0a4-7efc7bfbce0b" providerId="AD"/>
      </p:ext>
    </p:extLst>
  </p:cmAuthor>
  <p:cmAuthor id="6" name="Huiping Fang" initials="HF" lastIdx="21" clrIdx="5">
    <p:extLst>
      <p:ext uri="{19B8F6BF-5375-455C-9EA6-DF929625EA0E}">
        <p15:presenceInfo xmlns:p15="http://schemas.microsoft.com/office/powerpoint/2012/main" userId="S::hfang@altair.com::7a47338b-7eb3-42be-af0b-75bc0a81a9c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A4616"/>
    <a:srgbClr val="2CCCD3"/>
    <a:srgbClr val="FFEDCC"/>
    <a:srgbClr val="FFA300"/>
    <a:srgbClr val="2DCCD3"/>
    <a:srgbClr val="000000"/>
    <a:srgbClr val="A2C76B"/>
    <a:srgbClr val="A2AAAD"/>
    <a:srgbClr val="0057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D68EAE-0659-E44B-135B-96D661D65A28}" v="8" dt="2023-01-16T20:14:32.321"/>
    <p1510:client id="{84EFB1CE-54E7-4A7A-A9EC-65F853A79716}" v="1" dt="2023-01-16T20:03:50.447"/>
    <p1510:client id="{E2D5BCE5-7C52-0291-8AAF-724D7B34887B}" v="340" dt="2023-01-16T20:02:10.853"/>
    <p1510:client id="{ED5359FC-F758-CF2F-1136-66E81ED078A6}" v="100" dt="2023-01-16T20:03:04.266"/>
  </p1510:revLst>
</p1510:revInfo>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261" y="11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er Fallahpour" userId="S::sfallahpour@altair.com::b73d4960-20fc-41dc-b4ba-e10ca8a139a1" providerId="AD" clId="Web-{2DD68EAE-0659-E44B-135B-96D661D65A28}"/>
    <pc:docChg chg="delSld modSld modSection">
      <pc:chgData name="Saber Fallahpour" userId="S::sfallahpour@altair.com::b73d4960-20fc-41dc-b4ba-e10ca8a139a1" providerId="AD" clId="Web-{2DD68EAE-0659-E44B-135B-96D661D65A28}" dt="2023-01-16T20:14:32.321" v="7"/>
      <pc:docMkLst>
        <pc:docMk/>
      </pc:docMkLst>
      <pc:sldChg chg="del">
        <pc:chgData name="Saber Fallahpour" userId="S::sfallahpour@altair.com::b73d4960-20fc-41dc-b4ba-e10ca8a139a1" providerId="AD" clId="Web-{2DD68EAE-0659-E44B-135B-96D661D65A28}" dt="2023-01-16T20:12:40.458" v="0"/>
        <pc:sldMkLst>
          <pc:docMk/>
          <pc:sldMk cId="784177756" sldId="2360"/>
        </pc:sldMkLst>
      </pc:sldChg>
      <pc:sldChg chg="del">
        <pc:chgData name="Saber Fallahpour" userId="S::sfallahpour@altair.com::b73d4960-20fc-41dc-b4ba-e10ca8a139a1" providerId="AD" clId="Web-{2DD68EAE-0659-E44B-135B-96D661D65A28}" dt="2023-01-16T20:12:40.458" v="1"/>
        <pc:sldMkLst>
          <pc:docMk/>
          <pc:sldMk cId="1309635338" sldId="2361"/>
        </pc:sldMkLst>
      </pc:sldChg>
      <pc:sldChg chg="del">
        <pc:chgData name="Saber Fallahpour" userId="S::sfallahpour@altair.com::b73d4960-20fc-41dc-b4ba-e10ca8a139a1" providerId="AD" clId="Web-{2DD68EAE-0659-E44B-135B-96D661D65A28}" dt="2023-01-16T20:12:40.474" v="2"/>
        <pc:sldMkLst>
          <pc:docMk/>
          <pc:sldMk cId="1071611707" sldId="2362"/>
        </pc:sldMkLst>
      </pc:sldChg>
      <pc:sldChg chg="del">
        <pc:chgData name="Saber Fallahpour" userId="S::sfallahpour@altair.com::b73d4960-20fc-41dc-b4ba-e10ca8a139a1" providerId="AD" clId="Web-{2DD68EAE-0659-E44B-135B-96D661D65A28}" dt="2023-01-16T20:12:40.490" v="5"/>
        <pc:sldMkLst>
          <pc:docMk/>
          <pc:sldMk cId="756193133" sldId="2363"/>
        </pc:sldMkLst>
      </pc:sldChg>
      <pc:sldChg chg="del">
        <pc:chgData name="Saber Fallahpour" userId="S::sfallahpour@altair.com::b73d4960-20fc-41dc-b4ba-e10ca8a139a1" providerId="AD" clId="Web-{2DD68EAE-0659-E44B-135B-96D661D65A28}" dt="2023-01-16T20:12:40.474" v="4"/>
        <pc:sldMkLst>
          <pc:docMk/>
          <pc:sldMk cId="3412658171" sldId="2721"/>
        </pc:sldMkLst>
      </pc:sldChg>
      <pc:sldChg chg="del">
        <pc:chgData name="Saber Fallahpour" userId="S::sfallahpour@altair.com::b73d4960-20fc-41dc-b4ba-e10ca8a139a1" providerId="AD" clId="Web-{2DD68EAE-0659-E44B-135B-96D661D65A28}" dt="2023-01-16T20:12:40.474" v="3"/>
        <pc:sldMkLst>
          <pc:docMk/>
          <pc:sldMk cId="3001473261" sldId="2722"/>
        </pc:sldMkLst>
      </pc:sldChg>
      <pc:sldChg chg="delSp">
        <pc:chgData name="Saber Fallahpour" userId="S::sfallahpour@altair.com::b73d4960-20fc-41dc-b4ba-e10ca8a139a1" providerId="AD" clId="Web-{2DD68EAE-0659-E44B-135B-96D661D65A28}" dt="2023-01-16T20:14:32.321" v="7"/>
        <pc:sldMkLst>
          <pc:docMk/>
          <pc:sldMk cId="2942555839" sldId="2732"/>
        </pc:sldMkLst>
        <pc:spChg chg="del">
          <ac:chgData name="Saber Fallahpour" userId="S::sfallahpour@altair.com::b73d4960-20fc-41dc-b4ba-e10ca8a139a1" providerId="AD" clId="Web-{2DD68EAE-0659-E44B-135B-96D661D65A28}" dt="2023-01-16T20:14:32.321" v="7"/>
          <ac:spMkLst>
            <pc:docMk/>
            <pc:sldMk cId="2942555839" sldId="2732"/>
            <ac:spMk id="10" creationId="{9F2E17D7-8546-42CA-9F0F-5A19EF7C7DF4}"/>
          </ac:spMkLst>
        </pc:spChg>
      </pc:sldChg>
      <pc:sldChg chg="delSp">
        <pc:chgData name="Saber Fallahpour" userId="S::sfallahpour@altair.com::b73d4960-20fc-41dc-b4ba-e10ca8a139a1" providerId="AD" clId="Web-{2DD68EAE-0659-E44B-135B-96D661D65A28}" dt="2023-01-16T20:14:26.868" v="6"/>
        <pc:sldMkLst>
          <pc:docMk/>
          <pc:sldMk cId="3532162034" sldId="2733"/>
        </pc:sldMkLst>
        <pc:spChg chg="del">
          <ac:chgData name="Saber Fallahpour" userId="S::sfallahpour@altair.com::b73d4960-20fc-41dc-b4ba-e10ca8a139a1" providerId="AD" clId="Web-{2DD68EAE-0659-E44B-135B-96D661D65A28}" dt="2023-01-16T20:14:26.868" v="6"/>
          <ac:spMkLst>
            <pc:docMk/>
            <pc:sldMk cId="3532162034" sldId="2733"/>
            <ac:spMk id="10" creationId="{9F2E17D7-8546-42CA-9F0F-5A19EF7C7DF4}"/>
          </ac:spMkLst>
        </pc:spChg>
      </pc:sldChg>
    </pc:docChg>
  </pc:docChgLst>
  <pc:docChgLst>
    <pc:chgData name="Saber Fallahpour" userId="S::sfallahpour@altair.com::b73d4960-20fc-41dc-b4ba-e10ca8a139a1" providerId="AD" clId="Web-{ED5359FC-F758-CF2F-1136-66E81ED078A6}"/>
    <pc:docChg chg="delSld modSld modSection">
      <pc:chgData name="Saber Fallahpour" userId="S::sfallahpour@altair.com::b73d4960-20fc-41dc-b4ba-e10ca8a139a1" providerId="AD" clId="Web-{ED5359FC-F758-CF2F-1136-66E81ED078A6}" dt="2023-01-16T20:02:57.219" v="2"/>
      <pc:docMkLst>
        <pc:docMk/>
      </pc:docMkLst>
      <pc:sldChg chg="addSp delSp modSp">
        <pc:chgData name="Saber Fallahpour" userId="S::sfallahpour@altair.com::b73d4960-20fc-41dc-b4ba-e10ca8a139a1" providerId="AD" clId="Web-{ED5359FC-F758-CF2F-1136-66E81ED078A6}" dt="2023-01-16T20:02:57.219" v="2"/>
        <pc:sldMkLst>
          <pc:docMk/>
          <pc:sldMk cId="756193133" sldId="2363"/>
        </pc:sldMkLst>
        <pc:picChg chg="add del mod">
          <ac:chgData name="Saber Fallahpour" userId="S::sfallahpour@altair.com::b73d4960-20fc-41dc-b4ba-e10ca8a139a1" providerId="AD" clId="Web-{ED5359FC-F758-CF2F-1136-66E81ED078A6}" dt="2023-01-16T20:02:57.219" v="2"/>
          <ac:picMkLst>
            <pc:docMk/>
            <pc:sldMk cId="756193133" sldId="2363"/>
            <ac:picMk id="4" creationId="{1253F89B-52F8-886A-8667-E5E77E016CF8}"/>
          </ac:picMkLst>
        </pc:picChg>
      </pc:sldChg>
      <pc:sldChg chg="del">
        <pc:chgData name="Saber Fallahpour" userId="S::sfallahpour@altair.com::b73d4960-20fc-41dc-b4ba-e10ca8a139a1" providerId="AD" clId="Web-{ED5359FC-F758-CF2F-1136-66E81ED078A6}" dt="2023-01-16T20:02:38.359" v="0"/>
        <pc:sldMkLst>
          <pc:docMk/>
          <pc:sldMk cId="332608438" sldId="2723"/>
        </pc:sldMkLst>
      </pc:sldChg>
    </pc:docChg>
  </pc:docChgLst>
  <pc:docChgLst>
    <pc:chgData name="Saber Fallahpour" userId="S::sfallahpour@altair.com::b73d4960-20fc-41dc-b4ba-e10ca8a139a1" providerId="AD" clId="Web-{E2D5BCE5-7C52-0291-8AAF-724D7B34887B}"/>
    <pc:docChg chg="addSld modSld modSection">
      <pc:chgData name="Saber Fallahpour" userId="S::sfallahpour@altair.com::b73d4960-20fc-41dc-b4ba-e10ca8a139a1" providerId="AD" clId="Web-{E2D5BCE5-7C52-0291-8AAF-724D7B34887B}" dt="2023-01-16T20:02:10.853" v="11"/>
      <pc:docMkLst>
        <pc:docMk/>
      </pc:docMkLst>
      <pc:sldChg chg="mod modShow">
        <pc:chgData name="Saber Fallahpour" userId="S::sfallahpour@altair.com::b73d4960-20fc-41dc-b4ba-e10ca8a139a1" providerId="AD" clId="Web-{E2D5BCE5-7C52-0291-8AAF-724D7B34887B}" dt="2023-01-16T20:00:30.959" v="2"/>
        <pc:sldMkLst>
          <pc:docMk/>
          <pc:sldMk cId="784177756" sldId="2360"/>
        </pc:sldMkLst>
      </pc:sldChg>
      <pc:sldChg chg="mod modShow">
        <pc:chgData name="Saber Fallahpour" userId="S::sfallahpour@altair.com::b73d4960-20fc-41dc-b4ba-e10ca8a139a1" providerId="AD" clId="Web-{E2D5BCE5-7C52-0291-8AAF-724D7B34887B}" dt="2023-01-16T20:00:30.896" v="1"/>
        <pc:sldMkLst>
          <pc:docMk/>
          <pc:sldMk cId="1309635338" sldId="2361"/>
        </pc:sldMkLst>
      </pc:sldChg>
      <pc:sldChg chg="mod modShow">
        <pc:chgData name="Saber Fallahpour" userId="S::sfallahpour@altair.com::b73d4960-20fc-41dc-b4ba-e10ca8a139a1" providerId="AD" clId="Web-{E2D5BCE5-7C52-0291-8AAF-724D7B34887B}" dt="2023-01-16T20:00:30.771" v="0"/>
        <pc:sldMkLst>
          <pc:docMk/>
          <pc:sldMk cId="1071611707" sldId="2362"/>
        </pc:sldMkLst>
      </pc:sldChg>
      <pc:sldChg chg="mod modShow">
        <pc:chgData name="Saber Fallahpour" userId="S::sfallahpour@altair.com::b73d4960-20fc-41dc-b4ba-e10ca8a139a1" providerId="AD" clId="Web-{E2D5BCE5-7C52-0291-8AAF-724D7B34887B}" dt="2023-01-16T20:00:31.412" v="5"/>
        <pc:sldMkLst>
          <pc:docMk/>
          <pc:sldMk cId="756193133" sldId="2363"/>
        </pc:sldMkLst>
      </pc:sldChg>
      <pc:sldChg chg="addSp delSp modSp">
        <pc:chgData name="Saber Fallahpour" userId="S::sfallahpour@altair.com::b73d4960-20fc-41dc-b4ba-e10ca8a139a1" providerId="AD" clId="Web-{E2D5BCE5-7C52-0291-8AAF-724D7B34887B}" dt="2023-01-16T20:01:07.491" v="7"/>
        <pc:sldMkLst>
          <pc:docMk/>
          <pc:sldMk cId="2670208818" sldId="2364"/>
        </pc:sldMkLst>
        <pc:picChg chg="add del mod">
          <ac:chgData name="Saber Fallahpour" userId="S::sfallahpour@altair.com::b73d4960-20fc-41dc-b4ba-e10ca8a139a1" providerId="AD" clId="Web-{E2D5BCE5-7C52-0291-8AAF-724D7B34887B}" dt="2023-01-16T20:01:07.491" v="7"/>
          <ac:picMkLst>
            <pc:docMk/>
            <pc:sldMk cId="2670208818" sldId="2364"/>
            <ac:picMk id="5" creationId="{DB62DB81-4C37-1576-4AAF-B8DA540AE39B}"/>
          </ac:picMkLst>
        </pc:picChg>
      </pc:sldChg>
      <pc:sldChg chg="mod modShow">
        <pc:chgData name="Saber Fallahpour" userId="S::sfallahpour@altair.com::b73d4960-20fc-41dc-b4ba-e10ca8a139a1" providerId="AD" clId="Web-{E2D5BCE5-7C52-0291-8AAF-724D7B34887B}" dt="2023-01-16T20:00:31.303" v="4"/>
        <pc:sldMkLst>
          <pc:docMk/>
          <pc:sldMk cId="3412658171" sldId="2721"/>
        </pc:sldMkLst>
      </pc:sldChg>
      <pc:sldChg chg="mod modShow">
        <pc:chgData name="Saber Fallahpour" userId="S::sfallahpour@altair.com::b73d4960-20fc-41dc-b4ba-e10ca8a139a1" providerId="AD" clId="Web-{E2D5BCE5-7C52-0291-8AAF-724D7B34887B}" dt="2023-01-16T20:00:31.084" v="3"/>
        <pc:sldMkLst>
          <pc:docMk/>
          <pc:sldMk cId="3001473261" sldId="2722"/>
        </pc:sldMkLst>
      </pc:sldChg>
      <pc:sldChg chg="addSp delSp modSp new">
        <pc:chgData name="Saber Fallahpour" userId="S::sfallahpour@altair.com::b73d4960-20fc-41dc-b4ba-e10ca8a139a1" providerId="AD" clId="Web-{E2D5BCE5-7C52-0291-8AAF-724D7B34887B}" dt="2023-01-16T20:02:10.853" v="11"/>
        <pc:sldMkLst>
          <pc:docMk/>
          <pc:sldMk cId="332608438" sldId="2723"/>
        </pc:sldMkLst>
        <pc:picChg chg="add del mod">
          <ac:chgData name="Saber Fallahpour" userId="S::sfallahpour@altair.com::b73d4960-20fc-41dc-b4ba-e10ca8a139a1" providerId="AD" clId="Web-{E2D5BCE5-7C52-0291-8AAF-724D7B34887B}" dt="2023-01-16T20:02:10.853" v="11"/>
          <ac:picMkLst>
            <pc:docMk/>
            <pc:sldMk cId="332608438" sldId="2723"/>
            <ac:picMk id="5" creationId="{13F7D011-49B1-6D05-A623-436DBFD8C19C}"/>
          </ac:picMkLst>
        </pc:picChg>
      </pc:sldChg>
    </pc:docChg>
  </pc:docChgLst>
  <pc:docChgLst>
    <pc:chgData name="Sommer Abdel-Fattah" userId="613115a0-4c9a-4543-8ba4-2103dbd183e2" providerId="ADAL" clId="{89065075-CCE1-4BAE-9B54-1BB264A0E10B}"/>
    <pc:docChg chg="undo custSel modSld">
      <pc:chgData name="Sommer Abdel-Fattah" userId="613115a0-4c9a-4543-8ba4-2103dbd183e2" providerId="ADAL" clId="{89065075-CCE1-4BAE-9B54-1BB264A0E10B}" dt="2022-02-07T20:12:28.353" v="98" actId="20577"/>
      <pc:docMkLst>
        <pc:docMk/>
      </pc:docMkLst>
      <pc:sldChg chg="modSp mod">
        <pc:chgData name="Sommer Abdel-Fattah" userId="613115a0-4c9a-4543-8ba4-2103dbd183e2" providerId="ADAL" clId="{89065075-CCE1-4BAE-9B54-1BB264A0E10B}" dt="2022-02-07T20:09:18.072" v="39" actId="20577"/>
        <pc:sldMkLst>
          <pc:docMk/>
          <pc:sldMk cId="1903574264" sldId="1216"/>
        </pc:sldMkLst>
        <pc:spChg chg="mod">
          <ac:chgData name="Sommer Abdel-Fattah" userId="613115a0-4c9a-4543-8ba4-2103dbd183e2" providerId="ADAL" clId="{89065075-CCE1-4BAE-9B54-1BB264A0E10B}" dt="2022-02-07T20:09:18.072" v="39" actId="20577"/>
          <ac:spMkLst>
            <pc:docMk/>
            <pc:sldMk cId="1903574264" sldId="1216"/>
            <ac:spMk id="4" creationId="{C82BE180-7232-4366-A1FA-43E3009EF33F}"/>
          </ac:spMkLst>
        </pc:spChg>
      </pc:sldChg>
      <pc:sldChg chg="modSp mod">
        <pc:chgData name="Sommer Abdel-Fattah" userId="613115a0-4c9a-4543-8ba4-2103dbd183e2" providerId="ADAL" clId="{89065075-CCE1-4BAE-9B54-1BB264A0E10B}" dt="2022-02-07T20:12:28.353" v="98" actId="20577"/>
        <pc:sldMkLst>
          <pc:docMk/>
          <pc:sldMk cId="4168180315" sldId="1217"/>
        </pc:sldMkLst>
        <pc:spChg chg="mod">
          <ac:chgData name="Sommer Abdel-Fattah" userId="613115a0-4c9a-4543-8ba4-2103dbd183e2" providerId="ADAL" clId="{89065075-CCE1-4BAE-9B54-1BB264A0E10B}" dt="2022-02-07T20:12:28.353" v="98" actId="20577"/>
          <ac:spMkLst>
            <pc:docMk/>
            <pc:sldMk cId="4168180315" sldId="1217"/>
            <ac:spMk id="2" creationId="{4CFFCF8E-9DC6-4A2C-AC8C-AF7ED577ABBF}"/>
          </ac:spMkLst>
        </pc:spChg>
        <pc:spChg chg="mod">
          <ac:chgData name="Sommer Abdel-Fattah" userId="613115a0-4c9a-4543-8ba4-2103dbd183e2" providerId="ADAL" clId="{89065075-CCE1-4BAE-9B54-1BB264A0E10B}" dt="2022-02-07T20:11:05.670" v="77" actId="20577"/>
          <ac:spMkLst>
            <pc:docMk/>
            <pc:sldMk cId="4168180315" sldId="1217"/>
            <ac:spMk id="4" creationId="{DFEF6D10-AF51-47A1-A796-AA14A3B6BE4C}"/>
          </ac:spMkLst>
        </pc:spChg>
      </pc:sldChg>
    </pc:docChg>
  </pc:docChgLst>
  <pc:docChgLst>
    <pc:chgData name="Saber Fallahpour" userId="S::sfallahpour@altair.com::b73d4960-20fc-41dc-b4ba-e10ca8a139a1" providerId="AD" clId="Web-{EE43DCE9-E9C8-B89A-8CCE-E0C6E72E0021}"/>
    <pc:docChg chg="modSld">
      <pc:chgData name="Saber Fallahpour" userId="S::sfallahpour@altair.com::b73d4960-20fc-41dc-b4ba-e10ca8a139a1" providerId="AD" clId="Web-{EE43DCE9-E9C8-B89A-8CCE-E0C6E72E0021}" dt="2023-01-12T15:04:26.188" v="0"/>
      <pc:docMkLst>
        <pc:docMk/>
      </pc:docMkLst>
      <pc:sldChg chg="delSp">
        <pc:chgData name="Saber Fallahpour" userId="S::sfallahpour@altair.com::b73d4960-20fc-41dc-b4ba-e10ca8a139a1" providerId="AD" clId="Web-{EE43DCE9-E9C8-B89A-8CCE-E0C6E72E0021}" dt="2023-01-12T15:04:26.188" v="0"/>
        <pc:sldMkLst>
          <pc:docMk/>
          <pc:sldMk cId="3001473261" sldId="2722"/>
        </pc:sldMkLst>
        <pc:spChg chg="del">
          <ac:chgData name="Saber Fallahpour" userId="S::sfallahpour@altair.com::b73d4960-20fc-41dc-b4ba-e10ca8a139a1" providerId="AD" clId="Web-{EE43DCE9-E9C8-B89A-8CCE-E0C6E72E0021}" dt="2023-01-12T15:04:26.188" v="0"/>
          <ac:spMkLst>
            <pc:docMk/>
            <pc:sldMk cId="3001473261" sldId="2722"/>
            <ac:spMk id="4" creationId="{2EB713BF-0DA0-48C1-A0AA-8A3B599ACC0E}"/>
          </ac:spMkLst>
        </pc:spChg>
      </pc:sldChg>
    </pc:docChg>
  </pc:docChgLst>
  <pc:docChgLst>
    <pc:chgData name="Mehdi Aghelinejad" userId="S::maghelinejad@altair.com::a9a7a422-fa3c-4751-8049-35a834b1bfe7" providerId="AD" clId="Web-{F96BF8E0-77EA-68D6-BBAB-0491598BEA01}"/>
    <pc:docChg chg="addSld delSld modSld modSection">
      <pc:chgData name="Mehdi Aghelinejad" userId="S::maghelinejad@altair.com::a9a7a422-fa3c-4751-8049-35a834b1bfe7" providerId="AD" clId="Web-{F96BF8E0-77EA-68D6-BBAB-0491598BEA01}" dt="2022-02-22T15:22:17.760" v="86" actId="20577"/>
      <pc:docMkLst>
        <pc:docMk/>
      </pc:docMkLst>
      <pc:sldChg chg="modSp">
        <pc:chgData name="Mehdi Aghelinejad" userId="S::maghelinejad@altair.com::a9a7a422-fa3c-4751-8049-35a834b1bfe7" providerId="AD" clId="Web-{F96BF8E0-77EA-68D6-BBAB-0491598BEA01}" dt="2022-02-22T15:22:17.760" v="86" actId="20577"/>
        <pc:sldMkLst>
          <pc:docMk/>
          <pc:sldMk cId="2885899708" sldId="271"/>
        </pc:sldMkLst>
        <pc:spChg chg="mod">
          <ac:chgData name="Mehdi Aghelinejad" userId="S::maghelinejad@altair.com::a9a7a422-fa3c-4751-8049-35a834b1bfe7" providerId="AD" clId="Web-{F96BF8E0-77EA-68D6-BBAB-0491598BEA01}" dt="2022-02-22T15:22:17.760" v="86" actId="20577"/>
          <ac:spMkLst>
            <pc:docMk/>
            <pc:sldMk cId="2885899708" sldId="271"/>
            <ac:spMk id="6" creationId="{193E9BC2-4FDC-6D42-A5B9-F7BFD354BE00}"/>
          </ac:spMkLst>
        </pc:spChg>
      </pc:sldChg>
      <pc:sldChg chg="modSp">
        <pc:chgData name="Mehdi Aghelinejad" userId="S::maghelinejad@altair.com::a9a7a422-fa3c-4751-8049-35a834b1bfe7" providerId="AD" clId="Web-{F96BF8E0-77EA-68D6-BBAB-0491598BEA01}" dt="2022-02-22T14:47:04.568" v="2" actId="20577"/>
        <pc:sldMkLst>
          <pc:docMk/>
          <pc:sldMk cId="3590770029" sldId="544"/>
        </pc:sldMkLst>
        <pc:spChg chg="mod">
          <ac:chgData name="Mehdi Aghelinejad" userId="S::maghelinejad@altair.com::a9a7a422-fa3c-4751-8049-35a834b1bfe7" providerId="AD" clId="Web-{F96BF8E0-77EA-68D6-BBAB-0491598BEA01}" dt="2022-02-22T14:47:04.568" v="2" actId="20577"/>
          <ac:spMkLst>
            <pc:docMk/>
            <pc:sldMk cId="3590770029" sldId="544"/>
            <ac:spMk id="6" creationId="{1439622D-BAD4-4A9C-AC78-D2312659C224}"/>
          </ac:spMkLst>
        </pc:spChg>
      </pc:sldChg>
      <pc:sldChg chg="addSp delSp modSp">
        <pc:chgData name="Mehdi Aghelinejad" userId="S::maghelinejad@altair.com::a9a7a422-fa3c-4751-8049-35a834b1bfe7" providerId="AD" clId="Web-{F96BF8E0-77EA-68D6-BBAB-0491598BEA01}" dt="2022-02-22T15:04:04.100" v="7" actId="1076"/>
        <pc:sldMkLst>
          <pc:docMk/>
          <pc:sldMk cId="3412658171" sldId="2721"/>
        </pc:sldMkLst>
        <pc:grpChg chg="del">
          <ac:chgData name="Mehdi Aghelinejad" userId="S::maghelinejad@altair.com::a9a7a422-fa3c-4751-8049-35a834b1bfe7" providerId="AD" clId="Web-{F96BF8E0-77EA-68D6-BBAB-0491598BEA01}" dt="2022-02-22T15:03:53.444" v="5"/>
          <ac:grpSpMkLst>
            <pc:docMk/>
            <pc:sldMk cId="3412658171" sldId="2721"/>
            <ac:grpSpMk id="16" creationId="{4A1FB25B-AFCD-4151-8CD7-7070B19050AF}"/>
          </ac:grpSpMkLst>
        </pc:grpChg>
        <pc:picChg chg="add mod">
          <ac:chgData name="Mehdi Aghelinejad" userId="S::maghelinejad@altair.com::a9a7a422-fa3c-4751-8049-35a834b1bfe7" providerId="AD" clId="Web-{F96BF8E0-77EA-68D6-BBAB-0491598BEA01}" dt="2022-02-22T15:04:04.100" v="7" actId="1076"/>
          <ac:picMkLst>
            <pc:docMk/>
            <pc:sldMk cId="3412658171" sldId="2721"/>
            <ac:picMk id="5" creationId="{6583B401-21B0-4C54-989B-1338C4B58403}"/>
          </ac:picMkLst>
        </pc:picChg>
      </pc:sldChg>
      <pc:sldChg chg="addSp delSp modSp new">
        <pc:chgData name="Mehdi Aghelinejad" userId="S::maghelinejad@altair.com::a9a7a422-fa3c-4751-8049-35a834b1bfe7" providerId="AD" clId="Web-{F96BF8E0-77EA-68D6-BBAB-0491598BEA01}" dt="2022-02-22T15:20:42.601" v="84" actId="20577"/>
        <pc:sldMkLst>
          <pc:docMk/>
          <pc:sldMk cId="3001473261" sldId="2722"/>
        </pc:sldMkLst>
        <pc:spChg chg="mod">
          <ac:chgData name="Mehdi Aghelinejad" userId="S::maghelinejad@altair.com::a9a7a422-fa3c-4751-8049-35a834b1bfe7" providerId="AD" clId="Web-{F96BF8E0-77EA-68D6-BBAB-0491598BEA01}" dt="2022-02-22T15:20:42.601" v="84" actId="20577"/>
          <ac:spMkLst>
            <pc:docMk/>
            <pc:sldMk cId="3001473261" sldId="2722"/>
            <ac:spMk id="2" creationId="{20276016-4AF3-450C-A703-C56E3B4E4B37}"/>
          </ac:spMkLst>
        </pc:spChg>
        <pc:spChg chg="mod">
          <ac:chgData name="Mehdi Aghelinejad" userId="S::maghelinejad@altair.com::a9a7a422-fa3c-4751-8049-35a834b1bfe7" providerId="AD" clId="Web-{F96BF8E0-77EA-68D6-BBAB-0491598BEA01}" dt="2022-02-22T15:15:28.825" v="28" actId="20577"/>
          <ac:spMkLst>
            <pc:docMk/>
            <pc:sldMk cId="3001473261" sldId="2722"/>
            <ac:spMk id="3" creationId="{B4EF4074-F11C-43D6-AE7D-5AD5089D7703}"/>
          </ac:spMkLst>
        </pc:spChg>
        <pc:picChg chg="add del mod">
          <ac:chgData name="Mehdi Aghelinejad" userId="S::maghelinejad@altair.com::a9a7a422-fa3c-4751-8049-35a834b1bfe7" providerId="AD" clId="Web-{F96BF8E0-77EA-68D6-BBAB-0491598BEA01}" dt="2022-02-22T15:12:22.007" v="10"/>
          <ac:picMkLst>
            <pc:docMk/>
            <pc:sldMk cId="3001473261" sldId="2722"/>
            <ac:picMk id="5" creationId="{FD191D79-197F-4A38-B88C-537C99BA6371}"/>
          </ac:picMkLst>
        </pc:picChg>
        <pc:picChg chg="add mod">
          <ac:chgData name="Mehdi Aghelinejad" userId="S::maghelinejad@altair.com::a9a7a422-fa3c-4751-8049-35a834b1bfe7" providerId="AD" clId="Web-{F96BF8E0-77EA-68D6-BBAB-0491598BEA01}" dt="2022-02-22T15:19:04.832" v="79" actId="1076"/>
          <ac:picMkLst>
            <pc:docMk/>
            <pc:sldMk cId="3001473261" sldId="2722"/>
            <ac:picMk id="6" creationId="{AEC8590A-ADFF-4ADF-AB16-5B4FB88E0E72}"/>
          </ac:picMkLst>
        </pc:picChg>
        <pc:picChg chg="add mod">
          <ac:chgData name="Mehdi Aghelinejad" userId="S::maghelinejad@altair.com::a9a7a422-fa3c-4751-8049-35a834b1bfe7" providerId="AD" clId="Web-{F96BF8E0-77EA-68D6-BBAB-0491598BEA01}" dt="2022-02-22T15:17:14.876" v="67" actId="1076"/>
          <ac:picMkLst>
            <pc:docMk/>
            <pc:sldMk cId="3001473261" sldId="2722"/>
            <ac:picMk id="7" creationId="{D2BFF680-7E2D-4EC4-90A3-218C33F2A74F}"/>
          </ac:picMkLst>
        </pc:picChg>
      </pc:sldChg>
      <pc:sldChg chg="new del">
        <pc:chgData name="Mehdi Aghelinejad" userId="S::maghelinejad@altair.com::a9a7a422-fa3c-4751-8049-35a834b1bfe7" providerId="AD" clId="Web-{F96BF8E0-77EA-68D6-BBAB-0491598BEA01}" dt="2022-02-22T14:53:43.190" v="4"/>
        <pc:sldMkLst>
          <pc:docMk/>
          <pc:sldMk cId="3436708781" sldId="2722"/>
        </pc:sldMkLst>
      </pc:sldChg>
    </pc:docChg>
  </pc:docChgLst>
  <pc:docChgLst>
    <pc:chgData name="Mehdi Aghelinejad" userId="S::maghelinejad@altair.com::a9a7a422-fa3c-4751-8049-35a834b1bfe7" providerId="AD" clId="Web-{D95F409E-BC2D-F83B-7A5C-42C387F04622}"/>
    <pc:docChg chg="addSld delSld modSld modSection">
      <pc:chgData name="Mehdi Aghelinejad" userId="S::maghelinejad@altair.com::a9a7a422-fa3c-4751-8049-35a834b1bfe7" providerId="AD" clId="Web-{D95F409E-BC2D-F83B-7A5C-42C387F04622}" dt="2022-02-15T17:29:08.942" v="128" actId="20577"/>
      <pc:docMkLst>
        <pc:docMk/>
      </pc:docMkLst>
      <pc:sldChg chg="modSp">
        <pc:chgData name="Mehdi Aghelinejad" userId="S::maghelinejad@altair.com::a9a7a422-fa3c-4751-8049-35a834b1bfe7" providerId="AD" clId="Web-{D95F409E-BC2D-F83B-7A5C-42C387F04622}" dt="2022-02-11T18:25:35.321" v="0" actId="20577"/>
        <pc:sldMkLst>
          <pc:docMk/>
          <pc:sldMk cId="906828884" sldId="500"/>
        </pc:sldMkLst>
        <pc:spChg chg="mod">
          <ac:chgData name="Mehdi Aghelinejad" userId="S::maghelinejad@altair.com::a9a7a422-fa3c-4751-8049-35a834b1bfe7" providerId="AD" clId="Web-{D95F409E-BC2D-F83B-7A5C-42C387F04622}" dt="2022-02-11T18:25:35.321" v="0" actId="20577"/>
          <ac:spMkLst>
            <pc:docMk/>
            <pc:sldMk cId="906828884" sldId="500"/>
            <ac:spMk id="2" creationId="{5145CD1F-A59B-4FF1-B036-3735E31E0A24}"/>
          </ac:spMkLst>
        </pc:spChg>
      </pc:sldChg>
      <pc:sldChg chg="delSp modSp">
        <pc:chgData name="Mehdi Aghelinejad" userId="S::maghelinejad@altair.com::a9a7a422-fa3c-4751-8049-35a834b1bfe7" providerId="AD" clId="Web-{D95F409E-BC2D-F83B-7A5C-42C387F04622}" dt="2022-02-15T16:17:45.912" v="25" actId="14100"/>
        <pc:sldMkLst>
          <pc:docMk/>
          <pc:sldMk cId="3590770029" sldId="544"/>
        </pc:sldMkLst>
        <pc:spChg chg="del mod">
          <ac:chgData name="Mehdi Aghelinejad" userId="S::maghelinejad@altair.com::a9a7a422-fa3c-4751-8049-35a834b1bfe7" providerId="AD" clId="Web-{D95F409E-BC2D-F83B-7A5C-42C387F04622}" dt="2022-02-15T16:16:07.659" v="20"/>
          <ac:spMkLst>
            <pc:docMk/>
            <pc:sldMk cId="3590770029" sldId="544"/>
            <ac:spMk id="5" creationId="{00000000-0000-0000-0000-000000000000}"/>
          </ac:spMkLst>
        </pc:spChg>
        <pc:spChg chg="mod">
          <ac:chgData name="Mehdi Aghelinejad" userId="S::maghelinejad@altair.com::a9a7a422-fa3c-4751-8049-35a834b1bfe7" providerId="AD" clId="Web-{D95F409E-BC2D-F83B-7A5C-42C387F04622}" dt="2022-02-15T16:17:45.912" v="25" actId="14100"/>
          <ac:spMkLst>
            <pc:docMk/>
            <pc:sldMk cId="3590770029" sldId="544"/>
            <ac:spMk id="6" creationId="{1439622D-BAD4-4A9C-AC78-D2312659C224}"/>
          </ac:spMkLst>
        </pc:spChg>
        <pc:spChg chg="del mod">
          <ac:chgData name="Mehdi Aghelinejad" userId="S::maghelinejad@altair.com::a9a7a422-fa3c-4751-8049-35a834b1bfe7" providerId="AD" clId="Web-{D95F409E-BC2D-F83B-7A5C-42C387F04622}" dt="2022-02-15T16:17:25.052" v="22"/>
          <ac:spMkLst>
            <pc:docMk/>
            <pc:sldMk cId="3590770029" sldId="544"/>
            <ac:spMk id="10" creationId="{9F2E17D7-8546-42CA-9F0F-5A19EF7C7DF4}"/>
          </ac:spMkLst>
        </pc:spChg>
      </pc:sldChg>
      <pc:sldChg chg="modSp">
        <pc:chgData name="Mehdi Aghelinejad" userId="S::maghelinejad@altair.com::a9a7a422-fa3c-4751-8049-35a834b1bfe7" providerId="AD" clId="Web-{D95F409E-BC2D-F83B-7A5C-42C387F04622}" dt="2022-02-15T14:56:14.350" v="7" actId="20577"/>
        <pc:sldMkLst>
          <pc:docMk/>
          <pc:sldMk cId="2310884827" sldId="620"/>
        </pc:sldMkLst>
        <pc:spChg chg="mod">
          <ac:chgData name="Mehdi Aghelinejad" userId="S::maghelinejad@altair.com::a9a7a422-fa3c-4751-8049-35a834b1bfe7" providerId="AD" clId="Web-{D95F409E-BC2D-F83B-7A5C-42C387F04622}" dt="2022-02-15T14:56:14.350" v="7" actId="20577"/>
          <ac:spMkLst>
            <pc:docMk/>
            <pc:sldMk cId="2310884827" sldId="620"/>
            <ac:spMk id="3" creationId="{C62C2D9E-3C83-4487-A7D9-0C73A67663CF}"/>
          </ac:spMkLst>
        </pc:spChg>
      </pc:sldChg>
      <pc:sldChg chg="modSp">
        <pc:chgData name="Mehdi Aghelinejad" userId="S::maghelinejad@altair.com::a9a7a422-fa3c-4751-8049-35a834b1bfe7" providerId="AD" clId="Web-{D95F409E-BC2D-F83B-7A5C-42C387F04622}" dt="2022-02-15T16:47:36.542" v="36" actId="20577"/>
        <pc:sldMkLst>
          <pc:docMk/>
          <pc:sldMk cId="2860988969" sldId="1313"/>
        </pc:sldMkLst>
        <pc:spChg chg="mod">
          <ac:chgData name="Mehdi Aghelinejad" userId="S::maghelinejad@altair.com::a9a7a422-fa3c-4751-8049-35a834b1bfe7" providerId="AD" clId="Web-{D95F409E-BC2D-F83B-7A5C-42C387F04622}" dt="2022-02-15T16:47:36.542" v="36" actId="20577"/>
          <ac:spMkLst>
            <pc:docMk/>
            <pc:sldMk cId="2860988969" sldId="1313"/>
            <ac:spMk id="2" creationId="{57C2CC89-39F1-41AA-AAAA-E4EADB885D7A}"/>
          </ac:spMkLst>
        </pc:spChg>
      </pc:sldChg>
      <pc:sldChg chg="modSp">
        <pc:chgData name="Mehdi Aghelinejad" userId="S::maghelinejad@altair.com::a9a7a422-fa3c-4751-8049-35a834b1bfe7" providerId="AD" clId="Web-{D95F409E-BC2D-F83B-7A5C-42C387F04622}" dt="2022-02-15T16:47:28.979" v="34" actId="20577"/>
        <pc:sldMkLst>
          <pc:docMk/>
          <pc:sldMk cId="1874879745" sldId="1316"/>
        </pc:sldMkLst>
        <pc:spChg chg="mod">
          <ac:chgData name="Mehdi Aghelinejad" userId="S::maghelinejad@altair.com::a9a7a422-fa3c-4751-8049-35a834b1bfe7" providerId="AD" clId="Web-{D95F409E-BC2D-F83B-7A5C-42C387F04622}" dt="2022-02-15T16:47:28.979" v="34" actId="20577"/>
          <ac:spMkLst>
            <pc:docMk/>
            <pc:sldMk cId="1874879745" sldId="1316"/>
            <ac:spMk id="2" creationId="{57C2CC89-39F1-41AA-AAAA-E4EADB885D7A}"/>
          </ac:spMkLst>
        </pc:spChg>
      </pc:sldChg>
      <pc:sldChg chg="modSp">
        <pc:chgData name="Mehdi Aghelinejad" userId="S::maghelinejad@altair.com::a9a7a422-fa3c-4751-8049-35a834b1bfe7" providerId="AD" clId="Web-{D95F409E-BC2D-F83B-7A5C-42C387F04622}" dt="2022-02-15T16:47:03.963" v="27" actId="20577"/>
        <pc:sldMkLst>
          <pc:docMk/>
          <pc:sldMk cId="3942122585" sldId="1318"/>
        </pc:sldMkLst>
        <pc:spChg chg="mod">
          <ac:chgData name="Mehdi Aghelinejad" userId="S::maghelinejad@altair.com::a9a7a422-fa3c-4751-8049-35a834b1bfe7" providerId="AD" clId="Web-{D95F409E-BC2D-F83B-7A5C-42C387F04622}" dt="2022-02-15T16:47:03.963" v="27" actId="20577"/>
          <ac:spMkLst>
            <pc:docMk/>
            <pc:sldMk cId="3942122585" sldId="1318"/>
            <ac:spMk id="2" creationId="{57C2CC89-39F1-41AA-AAAA-E4EADB885D7A}"/>
          </ac:spMkLst>
        </pc:spChg>
      </pc:sldChg>
      <pc:sldChg chg="modSp">
        <pc:chgData name="Mehdi Aghelinejad" userId="S::maghelinejad@altair.com::a9a7a422-fa3c-4751-8049-35a834b1bfe7" providerId="AD" clId="Web-{D95F409E-BC2D-F83B-7A5C-42C387F04622}" dt="2022-02-15T16:47:24.119" v="32" actId="20577"/>
        <pc:sldMkLst>
          <pc:docMk/>
          <pc:sldMk cId="4006307639" sldId="1319"/>
        </pc:sldMkLst>
        <pc:spChg chg="mod">
          <ac:chgData name="Mehdi Aghelinejad" userId="S::maghelinejad@altair.com::a9a7a422-fa3c-4751-8049-35a834b1bfe7" providerId="AD" clId="Web-{D95F409E-BC2D-F83B-7A5C-42C387F04622}" dt="2022-02-15T16:47:24.119" v="32" actId="20577"/>
          <ac:spMkLst>
            <pc:docMk/>
            <pc:sldMk cId="4006307639" sldId="1319"/>
            <ac:spMk id="2" creationId="{57C2CC89-39F1-41AA-AAAA-E4EADB885D7A}"/>
          </ac:spMkLst>
        </pc:spChg>
      </pc:sldChg>
      <pc:sldChg chg="modSp">
        <pc:chgData name="Mehdi Aghelinejad" userId="S::maghelinejad@altair.com::a9a7a422-fa3c-4751-8049-35a834b1bfe7" providerId="AD" clId="Web-{D95F409E-BC2D-F83B-7A5C-42C387F04622}" dt="2022-02-15T16:47:15.494" v="30" actId="20577"/>
        <pc:sldMkLst>
          <pc:docMk/>
          <pc:sldMk cId="2201675592" sldId="1320"/>
        </pc:sldMkLst>
        <pc:spChg chg="mod">
          <ac:chgData name="Mehdi Aghelinejad" userId="S::maghelinejad@altair.com::a9a7a422-fa3c-4751-8049-35a834b1bfe7" providerId="AD" clId="Web-{D95F409E-BC2D-F83B-7A5C-42C387F04622}" dt="2022-02-15T16:47:15.494" v="30" actId="20577"/>
          <ac:spMkLst>
            <pc:docMk/>
            <pc:sldMk cId="2201675592" sldId="1320"/>
            <ac:spMk id="2" creationId="{57C2CC89-39F1-41AA-AAAA-E4EADB885D7A}"/>
          </ac:spMkLst>
        </pc:spChg>
      </pc:sldChg>
      <pc:sldChg chg="modSp">
        <pc:chgData name="Mehdi Aghelinejad" userId="S::maghelinejad@altair.com::a9a7a422-fa3c-4751-8049-35a834b1bfe7" providerId="AD" clId="Web-{D95F409E-BC2D-F83B-7A5C-42C387F04622}" dt="2022-02-15T15:10:00.597" v="15" actId="20577"/>
        <pc:sldMkLst>
          <pc:docMk/>
          <pc:sldMk cId="353768816" sldId="2320"/>
        </pc:sldMkLst>
        <pc:spChg chg="mod">
          <ac:chgData name="Mehdi Aghelinejad" userId="S::maghelinejad@altair.com::a9a7a422-fa3c-4751-8049-35a834b1bfe7" providerId="AD" clId="Web-{D95F409E-BC2D-F83B-7A5C-42C387F04622}" dt="2022-02-15T15:10:00.597" v="15" actId="20577"/>
          <ac:spMkLst>
            <pc:docMk/>
            <pc:sldMk cId="353768816" sldId="2320"/>
            <ac:spMk id="11" creationId="{E340346C-427C-4710-A8FE-3F97043CA17F}"/>
          </ac:spMkLst>
        </pc:spChg>
      </pc:sldChg>
      <pc:sldChg chg="modSp">
        <pc:chgData name="Mehdi Aghelinejad" userId="S::maghelinejad@altair.com::a9a7a422-fa3c-4751-8049-35a834b1bfe7" providerId="AD" clId="Web-{D95F409E-BC2D-F83B-7A5C-42C387F04622}" dt="2022-02-15T17:27:49.627" v="127" actId="14100"/>
        <pc:sldMkLst>
          <pc:docMk/>
          <pc:sldMk cId="1071611707" sldId="2362"/>
        </pc:sldMkLst>
        <pc:spChg chg="mod">
          <ac:chgData name="Mehdi Aghelinejad" userId="S::maghelinejad@altair.com::a9a7a422-fa3c-4751-8049-35a834b1bfe7" providerId="AD" clId="Web-{D95F409E-BC2D-F83B-7A5C-42C387F04622}" dt="2022-02-15T17:27:49.627" v="127" actId="14100"/>
          <ac:spMkLst>
            <pc:docMk/>
            <pc:sldMk cId="1071611707" sldId="2362"/>
            <ac:spMk id="3" creationId="{67879887-826C-4E55-ADEE-19959F941EB8}"/>
          </ac:spMkLst>
        </pc:spChg>
      </pc:sldChg>
      <pc:sldChg chg="delSp modSp">
        <pc:chgData name="Mehdi Aghelinejad" userId="S::maghelinejad@altair.com::a9a7a422-fa3c-4751-8049-35a834b1bfe7" providerId="AD" clId="Web-{D95F409E-BC2D-F83B-7A5C-42C387F04622}" dt="2022-02-15T17:20:06.786" v="63" actId="20577"/>
        <pc:sldMkLst>
          <pc:docMk/>
          <pc:sldMk cId="756193133" sldId="2363"/>
        </pc:sldMkLst>
        <pc:spChg chg="mod">
          <ac:chgData name="Mehdi Aghelinejad" userId="S::maghelinejad@altair.com::a9a7a422-fa3c-4751-8049-35a834b1bfe7" providerId="AD" clId="Web-{D95F409E-BC2D-F83B-7A5C-42C387F04622}" dt="2022-02-15T17:20:06.786" v="63" actId="20577"/>
          <ac:spMkLst>
            <pc:docMk/>
            <pc:sldMk cId="756193133" sldId="2363"/>
            <ac:spMk id="3" creationId="{52CFEA7D-674B-41E0-87BB-66C47180A3AA}"/>
          </ac:spMkLst>
        </pc:spChg>
        <pc:spChg chg="del mod topLvl">
          <ac:chgData name="Mehdi Aghelinejad" userId="S::maghelinejad@altair.com::a9a7a422-fa3c-4751-8049-35a834b1bfe7" providerId="AD" clId="Web-{D95F409E-BC2D-F83B-7A5C-42C387F04622}" dt="2022-02-15T17:20:00.067" v="59"/>
          <ac:spMkLst>
            <pc:docMk/>
            <pc:sldMk cId="756193133" sldId="2363"/>
            <ac:spMk id="7" creationId="{69E2B367-CAA6-47B8-897E-FB033A44925A}"/>
          </ac:spMkLst>
        </pc:spChg>
        <pc:grpChg chg="del">
          <ac:chgData name="Mehdi Aghelinejad" userId="S::maghelinejad@altair.com::a9a7a422-fa3c-4751-8049-35a834b1bfe7" providerId="AD" clId="Web-{D95F409E-BC2D-F83B-7A5C-42C387F04622}" dt="2022-02-15T17:18:52.034" v="55"/>
          <ac:grpSpMkLst>
            <pc:docMk/>
            <pc:sldMk cId="756193133" sldId="2363"/>
            <ac:grpSpMk id="4" creationId="{C6A16F3A-6269-4C9B-924C-6567E34016B8}"/>
          </ac:grpSpMkLst>
        </pc:grpChg>
        <pc:picChg chg="mod">
          <ac:chgData name="Mehdi Aghelinejad" userId="S::maghelinejad@altair.com::a9a7a422-fa3c-4751-8049-35a834b1bfe7" providerId="AD" clId="Web-{D95F409E-BC2D-F83B-7A5C-42C387F04622}" dt="2022-02-15T17:19:38.644" v="57" actId="1076"/>
          <ac:picMkLst>
            <pc:docMk/>
            <pc:sldMk cId="756193133" sldId="2363"/>
            <ac:picMk id="5" creationId="{74D07085-50E1-45B8-95F8-573FDF105091}"/>
          </ac:picMkLst>
        </pc:picChg>
        <pc:picChg chg="del topLvl">
          <ac:chgData name="Mehdi Aghelinejad" userId="S::maghelinejad@altair.com::a9a7a422-fa3c-4751-8049-35a834b1bfe7" providerId="AD" clId="Web-{D95F409E-BC2D-F83B-7A5C-42C387F04622}" dt="2022-02-15T17:18:52.034" v="55"/>
          <ac:picMkLst>
            <pc:docMk/>
            <pc:sldMk cId="756193133" sldId="2363"/>
            <ac:picMk id="6" creationId="{62468FB1-6565-4B16-BD4F-D78F52A5F2C4}"/>
          </ac:picMkLst>
        </pc:picChg>
      </pc:sldChg>
      <pc:sldChg chg="modSp">
        <pc:chgData name="Mehdi Aghelinejad" userId="S::maghelinejad@altair.com::a9a7a422-fa3c-4751-8049-35a834b1bfe7" providerId="AD" clId="Web-{D95F409E-BC2D-F83B-7A5C-42C387F04622}" dt="2022-02-15T17:06:30.621" v="39" actId="20577"/>
        <pc:sldMkLst>
          <pc:docMk/>
          <pc:sldMk cId="199521727" sldId="2365"/>
        </pc:sldMkLst>
        <pc:spChg chg="mod">
          <ac:chgData name="Mehdi Aghelinejad" userId="S::maghelinejad@altair.com::a9a7a422-fa3c-4751-8049-35a834b1bfe7" providerId="AD" clId="Web-{D95F409E-BC2D-F83B-7A5C-42C387F04622}" dt="2022-02-15T17:06:30.621" v="39" actId="20577"/>
          <ac:spMkLst>
            <pc:docMk/>
            <pc:sldMk cId="199521727" sldId="2365"/>
            <ac:spMk id="3" creationId="{57110754-7A8C-4940-9975-5F73A93E1F3A}"/>
          </ac:spMkLst>
        </pc:spChg>
      </pc:sldChg>
      <pc:sldChg chg="addSp delSp modSp new del">
        <pc:chgData name="Mehdi Aghelinejad" userId="S::maghelinejad@altair.com::a9a7a422-fa3c-4751-8049-35a834b1bfe7" providerId="AD" clId="Web-{D95F409E-BC2D-F83B-7A5C-42C387F04622}" dt="2022-02-15T17:26:31.719" v="120"/>
        <pc:sldMkLst>
          <pc:docMk/>
          <pc:sldMk cId="602745437" sldId="2720"/>
        </pc:sldMkLst>
        <pc:picChg chg="add del mod">
          <ac:chgData name="Mehdi Aghelinejad" userId="S::maghelinejad@altair.com::a9a7a422-fa3c-4751-8049-35a834b1bfe7" providerId="AD" clId="Web-{D95F409E-BC2D-F83B-7A5C-42C387F04622}" dt="2022-02-15T17:20:53.084" v="70"/>
          <ac:picMkLst>
            <pc:docMk/>
            <pc:sldMk cId="602745437" sldId="2720"/>
            <ac:picMk id="5" creationId="{EF652B08-FA99-491D-898E-90BFC20646B4}"/>
          </ac:picMkLst>
        </pc:picChg>
        <pc:picChg chg="add del mod">
          <ac:chgData name="Mehdi Aghelinejad" userId="S::maghelinejad@altair.com::a9a7a422-fa3c-4751-8049-35a834b1bfe7" providerId="AD" clId="Web-{D95F409E-BC2D-F83B-7A5C-42C387F04622}" dt="2022-02-15T17:20:53.084" v="69"/>
          <ac:picMkLst>
            <pc:docMk/>
            <pc:sldMk cId="602745437" sldId="2720"/>
            <ac:picMk id="6" creationId="{2DBF9B69-8B3A-47B8-A902-6A97D8FD6177}"/>
          </ac:picMkLst>
        </pc:picChg>
        <pc:picChg chg="add mod">
          <ac:chgData name="Mehdi Aghelinejad" userId="S::maghelinejad@altair.com::a9a7a422-fa3c-4751-8049-35a834b1bfe7" providerId="AD" clId="Web-{D95F409E-BC2D-F83B-7A5C-42C387F04622}" dt="2022-02-15T17:16:39.702" v="53" actId="1076"/>
          <ac:picMkLst>
            <pc:docMk/>
            <pc:sldMk cId="602745437" sldId="2720"/>
            <ac:picMk id="7" creationId="{AB4158E7-2DC9-4818-85B5-B43107DF31EF}"/>
          </ac:picMkLst>
        </pc:picChg>
        <pc:picChg chg="add del mod">
          <ac:chgData name="Mehdi Aghelinejad" userId="S::maghelinejad@altair.com::a9a7a422-fa3c-4751-8049-35a834b1bfe7" providerId="AD" clId="Web-{D95F409E-BC2D-F83B-7A5C-42C387F04622}" dt="2022-02-15T17:20:53.084" v="68"/>
          <ac:picMkLst>
            <pc:docMk/>
            <pc:sldMk cId="602745437" sldId="2720"/>
            <ac:picMk id="8" creationId="{BB715A7D-9F3A-4ECF-9097-1B15C7206D39}"/>
          </ac:picMkLst>
        </pc:picChg>
      </pc:sldChg>
      <pc:sldChg chg="addSp delSp modSp add replId">
        <pc:chgData name="Mehdi Aghelinejad" userId="S::maghelinejad@altair.com::a9a7a422-fa3c-4751-8049-35a834b1bfe7" providerId="AD" clId="Web-{D95F409E-BC2D-F83B-7A5C-42C387F04622}" dt="2022-02-15T17:29:08.942" v="128" actId="20577"/>
        <pc:sldMkLst>
          <pc:docMk/>
          <pc:sldMk cId="3412658171" sldId="2721"/>
        </pc:sldMkLst>
        <pc:spChg chg="mod">
          <ac:chgData name="Mehdi Aghelinejad" userId="S::maghelinejad@altair.com::a9a7a422-fa3c-4751-8049-35a834b1bfe7" providerId="AD" clId="Web-{D95F409E-BC2D-F83B-7A5C-42C387F04622}" dt="2022-02-15T17:29:08.942" v="128" actId="20577"/>
          <ac:spMkLst>
            <pc:docMk/>
            <pc:sldMk cId="3412658171" sldId="2721"/>
            <ac:spMk id="3" creationId="{52CFEA7D-674B-41E0-87BB-66C47180A3AA}"/>
          </ac:spMkLst>
        </pc:spChg>
        <pc:spChg chg="mod ord">
          <ac:chgData name="Mehdi Aghelinejad" userId="S::maghelinejad@altair.com::a9a7a422-fa3c-4751-8049-35a834b1bfe7" providerId="AD" clId="Web-{D95F409E-BC2D-F83B-7A5C-42C387F04622}" dt="2022-02-15T17:23:24.245" v="107" actId="1076"/>
          <ac:spMkLst>
            <pc:docMk/>
            <pc:sldMk cId="3412658171" sldId="2721"/>
            <ac:spMk id="7" creationId="{69E2B367-CAA6-47B8-897E-FB033A44925A}"/>
          </ac:spMkLst>
        </pc:spChg>
        <pc:spChg chg="add mod">
          <ac:chgData name="Mehdi Aghelinejad" userId="S::maghelinejad@altair.com::a9a7a422-fa3c-4751-8049-35a834b1bfe7" providerId="AD" clId="Web-{D95F409E-BC2D-F83B-7A5C-42C387F04622}" dt="2022-02-15T17:23:10.307" v="104" actId="14100"/>
          <ac:spMkLst>
            <pc:docMk/>
            <pc:sldMk cId="3412658171" sldId="2721"/>
            <ac:spMk id="13" creationId="{CC72E45B-8CF3-49A2-B63D-5F15E807E3AD}"/>
          </ac:spMkLst>
        </pc:spChg>
        <pc:spChg chg="add mod">
          <ac:chgData name="Mehdi Aghelinejad" userId="S::maghelinejad@altair.com::a9a7a422-fa3c-4751-8049-35a834b1bfe7" providerId="AD" clId="Web-{D95F409E-BC2D-F83B-7A5C-42C387F04622}" dt="2022-02-15T17:23:52.027" v="112" actId="1076"/>
          <ac:spMkLst>
            <pc:docMk/>
            <pc:sldMk cId="3412658171" sldId="2721"/>
            <ac:spMk id="14" creationId="{88079BE0-3E72-45F5-BCD2-DC7FE96792B3}"/>
          </ac:spMkLst>
        </pc:spChg>
        <pc:grpChg chg="add mod">
          <ac:chgData name="Mehdi Aghelinejad" userId="S::maghelinejad@altair.com::a9a7a422-fa3c-4751-8049-35a834b1bfe7" providerId="AD" clId="Web-{D95F409E-BC2D-F83B-7A5C-42C387F04622}" dt="2022-02-15T17:25:39.889" v="119" actId="1076"/>
          <ac:grpSpMkLst>
            <pc:docMk/>
            <pc:sldMk cId="3412658171" sldId="2721"/>
            <ac:grpSpMk id="12" creationId="{CA3ADED4-4D3B-4AD0-A11F-8A0471BB45EE}"/>
          </ac:grpSpMkLst>
        </pc:grpChg>
        <pc:grpChg chg="add mod">
          <ac:chgData name="Mehdi Aghelinejad" userId="S::maghelinejad@altair.com::a9a7a422-fa3c-4751-8049-35a834b1bfe7" providerId="AD" clId="Web-{D95F409E-BC2D-F83B-7A5C-42C387F04622}" dt="2022-02-15T17:25:34.077" v="117" actId="1076"/>
          <ac:grpSpMkLst>
            <pc:docMk/>
            <pc:sldMk cId="3412658171" sldId="2721"/>
            <ac:grpSpMk id="15" creationId="{689CF291-4488-41B1-B6BC-72BEB5627A00}"/>
          </ac:grpSpMkLst>
        </pc:grpChg>
        <pc:grpChg chg="add mod">
          <ac:chgData name="Mehdi Aghelinejad" userId="S::maghelinejad@altair.com::a9a7a422-fa3c-4751-8049-35a834b1bfe7" providerId="AD" clId="Web-{D95F409E-BC2D-F83B-7A5C-42C387F04622}" dt="2022-02-15T17:25:36.655" v="118" actId="1076"/>
          <ac:grpSpMkLst>
            <pc:docMk/>
            <pc:sldMk cId="3412658171" sldId="2721"/>
            <ac:grpSpMk id="16" creationId="{4A1FB25B-AFCD-4151-8CD7-7070B19050AF}"/>
          </ac:grpSpMkLst>
        </pc:grpChg>
        <pc:picChg chg="add mod">
          <ac:chgData name="Mehdi Aghelinejad" userId="S::maghelinejad@altair.com::a9a7a422-fa3c-4751-8049-35a834b1bfe7" providerId="AD" clId="Web-{D95F409E-BC2D-F83B-7A5C-42C387F04622}" dt="2022-02-15T17:22:21.305" v="93" actId="1076"/>
          <ac:picMkLst>
            <pc:docMk/>
            <pc:sldMk cId="3412658171" sldId="2721"/>
            <ac:picMk id="4" creationId="{447A1094-AB7E-463A-A675-4462FD127A08}"/>
          </ac:picMkLst>
        </pc:picChg>
        <pc:picChg chg="del">
          <ac:chgData name="Mehdi Aghelinejad" userId="S::maghelinejad@altair.com::a9a7a422-fa3c-4751-8049-35a834b1bfe7" providerId="AD" clId="Web-{D95F409E-BC2D-F83B-7A5C-42C387F04622}" dt="2022-02-15T17:20:11.552" v="64"/>
          <ac:picMkLst>
            <pc:docMk/>
            <pc:sldMk cId="3412658171" sldId="2721"/>
            <ac:picMk id="5" creationId="{74D07085-50E1-45B8-95F8-573FDF105091}"/>
          </ac:picMkLst>
        </pc:picChg>
        <pc:picChg chg="add mod">
          <ac:chgData name="Mehdi Aghelinejad" userId="S::maghelinejad@altair.com::a9a7a422-fa3c-4751-8049-35a834b1bfe7" providerId="AD" clId="Web-{D95F409E-BC2D-F83B-7A5C-42C387F04622}" dt="2022-02-15T17:22:13.618" v="92" actId="1076"/>
          <ac:picMkLst>
            <pc:docMk/>
            <pc:sldMk cId="3412658171" sldId="2721"/>
            <ac:picMk id="6" creationId="{62D7D806-9D4C-4283-8539-48A4C42642B4}"/>
          </ac:picMkLst>
        </pc:picChg>
        <pc:picChg chg="add mod">
          <ac:chgData name="Mehdi Aghelinejad" userId="S::maghelinejad@altair.com::a9a7a422-fa3c-4751-8049-35a834b1bfe7" providerId="AD" clId="Web-{D95F409E-BC2D-F83B-7A5C-42C387F04622}" dt="2022-02-15T17:22:10.868" v="91" actId="1076"/>
          <ac:picMkLst>
            <pc:docMk/>
            <pc:sldMk cId="3412658171" sldId="2721"/>
            <ac:picMk id="8" creationId="{1426518A-A5B4-49D3-A1E4-594558A258D7}"/>
          </ac:picMkLst>
        </pc:picChg>
        <pc:picChg chg="add del mod">
          <ac:chgData name="Mehdi Aghelinejad" userId="S::maghelinejad@altair.com::a9a7a422-fa3c-4751-8049-35a834b1bfe7" providerId="AD" clId="Web-{D95F409E-BC2D-F83B-7A5C-42C387F04622}" dt="2022-02-15T17:22:27.555" v="100"/>
          <ac:picMkLst>
            <pc:docMk/>
            <pc:sldMk cId="3412658171" sldId="2721"/>
            <ac:picMk id="9" creationId="{8035C5AC-B455-4842-9A26-CF6BCC3B6ED5}"/>
          </ac:picMkLst>
        </pc:picChg>
        <pc:picChg chg="add del mod">
          <ac:chgData name="Mehdi Aghelinejad" userId="S::maghelinejad@altair.com::a9a7a422-fa3c-4751-8049-35a834b1bfe7" providerId="AD" clId="Web-{D95F409E-BC2D-F83B-7A5C-42C387F04622}" dt="2022-02-15T17:22:27.555" v="99"/>
          <ac:picMkLst>
            <pc:docMk/>
            <pc:sldMk cId="3412658171" sldId="2721"/>
            <ac:picMk id="10" creationId="{EA0D1A7C-1423-4DCF-A8CB-0D7BD0B4F7C3}"/>
          </ac:picMkLst>
        </pc:picChg>
        <pc:picChg chg="add del mod">
          <ac:chgData name="Mehdi Aghelinejad" userId="S::maghelinejad@altair.com::a9a7a422-fa3c-4751-8049-35a834b1bfe7" providerId="AD" clId="Web-{D95F409E-BC2D-F83B-7A5C-42C387F04622}" dt="2022-02-15T17:22:27.555" v="98"/>
          <ac:picMkLst>
            <pc:docMk/>
            <pc:sldMk cId="3412658171" sldId="2721"/>
            <ac:picMk id="11" creationId="{FD647CC6-13F1-43CF-8C44-0AA05647375F}"/>
          </ac:picMkLst>
        </pc:picChg>
      </pc:sldChg>
    </pc:docChg>
  </pc:docChgLst>
  <pc:docChgLst>
    <pc:chgData name="Mehdi Aghelinejad" userId="S::maghelinejad@altair.com::a9a7a422-fa3c-4751-8049-35a834b1bfe7" providerId="AD" clId="Web-{07376B88-916B-C706-E037-922BBDDD190B}"/>
    <pc:docChg chg="modSld">
      <pc:chgData name="Mehdi Aghelinejad" userId="S::maghelinejad@altair.com::a9a7a422-fa3c-4751-8049-35a834b1bfe7" providerId="AD" clId="Web-{07376B88-916B-C706-E037-922BBDDD190B}" dt="2022-03-01T18:11:33.467" v="343"/>
      <pc:docMkLst>
        <pc:docMk/>
      </pc:docMkLst>
      <pc:sldChg chg="modNotes">
        <pc:chgData name="Mehdi Aghelinejad" userId="S::maghelinejad@altair.com::a9a7a422-fa3c-4751-8049-35a834b1bfe7" providerId="AD" clId="Web-{07376B88-916B-C706-E037-922BBDDD190B}" dt="2022-03-01T18:11:33.467" v="343"/>
        <pc:sldMkLst>
          <pc:docMk/>
          <pc:sldMk cId="101397206" sldId="230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DA3E47F-196B-4DEB-BF28-47B31882B5B2}"/>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CA" sz="1050" b="1"/>
          </a:p>
        </p:txBody>
      </p:sp>
      <p:sp>
        <p:nvSpPr>
          <p:cNvPr id="3" name="Date Placeholder 2">
            <a:extLst>
              <a:ext uri="{FF2B5EF4-FFF2-40B4-BE49-F238E27FC236}">
                <a16:creationId xmlns:a16="http://schemas.microsoft.com/office/drawing/2014/main" id="{5ADC9FF1-DF4B-4DF4-95C1-A4CC5D894EF0}"/>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59D9136C-BD71-47F0-A7AD-63BB8A9A8CA8}" type="datetimeFigureOut">
              <a:rPr lang="en-CA" sz="1050" smtClean="0"/>
              <a:t>2023-07-24</a:t>
            </a:fld>
            <a:endParaRPr lang="en-CA"/>
          </a:p>
        </p:txBody>
      </p:sp>
      <p:sp>
        <p:nvSpPr>
          <p:cNvPr id="4" name="Footer Placeholder 3">
            <a:extLst>
              <a:ext uri="{FF2B5EF4-FFF2-40B4-BE49-F238E27FC236}">
                <a16:creationId xmlns:a16="http://schemas.microsoft.com/office/drawing/2014/main" id="{5A2F9220-C3A2-4861-BB65-CF7DFED650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sz="800"/>
          </a:p>
        </p:txBody>
      </p:sp>
      <p:sp>
        <p:nvSpPr>
          <p:cNvPr id="5" name="Slide Number Placeholder 4">
            <a:extLst>
              <a:ext uri="{FF2B5EF4-FFF2-40B4-BE49-F238E27FC236}">
                <a16:creationId xmlns:a16="http://schemas.microsoft.com/office/drawing/2014/main" id="{08FB5DE7-3FF2-46C1-98C0-40DC18D0D8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A77B72-D8DC-4B42-9F16-42643447E0B8}" type="slidenum">
              <a:rPr lang="en-CA" sz="800" smtClean="0"/>
              <a:t>‹#›</a:t>
            </a:fld>
            <a:endParaRPr lang="en-CA" sz="800"/>
          </a:p>
        </p:txBody>
      </p:sp>
    </p:spTree>
    <p:extLst>
      <p:ext uri="{BB962C8B-B14F-4D97-AF65-F5344CB8AC3E}">
        <p14:creationId xmlns:p14="http://schemas.microsoft.com/office/powerpoint/2010/main" val="1583943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050" b="1"/>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050"/>
            </a:lvl1pPr>
          </a:lstStyle>
          <a:p>
            <a:fld id="{C7F95BCD-E2AD-C546-A3C1-F1338E03ADF0}" type="datetimeFigureOut">
              <a:rPr lang="en-US" smtClean="0"/>
              <a:pPr/>
              <a:t>7/24/2023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8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800"/>
            </a:lvl1pPr>
          </a:lstStyle>
          <a:p>
            <a:fld id="{2053E408-BDBF-6142-9AEB-D92FAD324DDB}" type="slidenum">
              <a:rPr lang="en-US" smtClean="0"/>
              <a:pPr/>
              <a:t>‹#›</a:t>
            </a:fld>
            <a:endParaRPr lang="en-US"/>
          </a:p>
        </p:txBody>
      </p:sp>
    </p:spTree>
    <p:extLst>
      <p:ext uri="{BB962C8B-B14F-4D97-AF65-F5344CB8AC3E}">
        <p14:creationId xmlns:p14="http://schemas.microsoft.com/office/powerpoint/2010/main" val="4187971381"/>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anose="020B0604020202020204" pitchFamily="34" charset="0"/>
      <a:buChar char="•"/>
      <a:defRPr sz="1100" kern="1200">
        <a:solidFill>
          <a:schemeClr val="tx1"/>
        </a:solidFill>
        <a:latin typeface="+mn-lt"/>
        <a:ea typeface="+mn-ea"/>
        <a:cs typeface="+mn-cs"/>
      </a:defRPr>
    </a:lvl1pPr>
    <a:lvl2pPr marL="287338" indent="-114300" algn="l" defTabSz="914400" rtl="0" eaLnBrk="1" latinLnBrk="0" hangingPunct="1">
      <a:buFont typeface="Arial" panose="020B0604020202020204" pitchFamily="34" charset="0"/>
      <a:buChar char="•"/>
      <a:defRPr sz="1100" kern="1200">
        <a:solidFill>
          <a:schemeClr val="tx1"/>
        </a:solidFill>
        <a:latin typeface="+mn-lt"/>
        <a:ea typeface="+mn-ea"/>
        <a:cs typeface="+mn-cs"/>
      </a:defRPr>
    </a:lvl2pPr>
    <a:lvl3pPr marL="400050" indent="-112713" algn="l" defTabSz="914400" rtl="0" eaLnBrk="1" latinLnBrk="0" hangingPunct="1">
      <a:buFont typeface="Arial" panose="020B0604020202020204" pitchFamily="34" charset="0"/>
      <a:buChar char="•"/>
      <a:defRPr sz="1100" kern="1200">
        <a:solidFill>
          <a:schemeClr val="tx1"/>
        </a:solidFill>
        <a:latin typeface="+mn-lt"/>
        <a:ea typeface="+mn-ea"/>
        <a:cs typeface="+mn-cs"/>
      </a:defRPr>
    </a:lvl3pPr>
    <a:lvl4pPr marL="514350" indent="-114300" algn="l" defTabSz="914400" rtl="0" eaLnBrk="1" latinLnBrk="0" hangingPunct="1">
      <a:buFont typeface="Arial" panose="020B0604020202020204" pitchFamily="34" charset="0"/>
      <a:buChar char="•"/>
      <a:defRPr sz="1100" kern="1200">
        <a:solidFill>
          <a:schemeClr val="tx1"/>
        </a:solidFill>
        <a:latin typeface="+mn-lt"/>
        <a:ea typeface="+mn-ea"/>
        <a:cs typeface="+mn-cs"/>
      </a:defRPr>
    </a:lvl4pPr>
    <a:lvl5pPr marL="627063" indent="-112713" algn="l" defTabSz="914400" rtl="0" eaLnBrk="1" latinLnBrk="0" hangingPunct="1">
      <a:buFont typeface="Arial" panose="020B0604020202020204"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latin typeface="Arial"/>
              </a:rPr>
              <a:t>with over 1,000 registered users from over 100 </a:t>
            </a:r>
            <a:r>
              <a:rPr lang="en-US" sz="1000">
                <a:latin typeface="Arial"/>
              </a:rPr>
              <a:t>organizations in more than 25 countries</a:t>
            </a:r>
            <a:endParaRPr lang="en-GB" sz="900"/>
          </a:p>
          <a:p>
            <a:pPr marL="0" marR="0" lvl="0" indent="0" algn="l" defTabSz="914400" rtl="0" eaLnBrk="1" fontAlgn="auto" latinLnBrk="0" hangingPunct="1">
              <a:lnSpc>
                <a:spcPct val="100000"/>
              </a:lnSpc>
              <a:spcBef>
                <a:spcPts val="0"/>
              </a:spcBef>
              <a:spcAft>
                <a:spcPts val="0"/>
              </a:spcAft>
              <a:buClrTx/>
              <a:buSzTx/>
              <a:buFontTx/>
              <a:buNone/>
              <a:tabLst/>
              <a:defRPr/>
            </a:pPr>
            <a:r>
              <a:rPr lang="en-CA" altLang="zh-CN"/>
              <a:t>Examples of companies that are fortune 500 organizations: </a:t>
            </a:r>
            <a:r>
              <a:rPr lang="en-US" sz="900" kern="1200">
                <a:solidFill>
                  <a:schemeClr val="tx1"/>
                </a:solidFill>
                <a:latin typeface="+mn-lt"/>
                <a:ea typeface="+mn-ea"/>
                <a:cs typeface="+mn-cs"/>
              </a:rPr>
              <a:t>Royal Bank of Canada, Manulife, Duo Bank, TD, Scotia Bank, Toyota,</a:t>
            </a:r>
          </a:p>
          <a:p>
            <a:endParaRPr lang="en-CA"/>
          </a:p>
        </p:txBody>
      </p:sp>
      <p:sp>
        <p:nvSpPr>
          <p:cNvPr id="4" name="Slide Number Placeholder 3"/>
          <p:cNvSpPr>
            <a:spLocks noGrp="1"/>
          </p:cNvSpPr>
          <p:nvPr>
            <p:ph type="sldNum" sz="quarter" idx="5"/>
          </p:nvPr>
        </p:nvSpPr>
        <p:spPr/>
        <p:txBody>
          <a:bodyPr/>
          <a:lstStyle/>
          <a:p>
            <a:fld id="{898CB70A-C87A-4C73-9D8B-C3EDC76F4652}" type="slidenum">
              <a:rPr lang="en-US" smtClean="0"/>
              <a:t>4</a:t>
            </a:fld>
            <a:endParaRPr lang="en-US"/>
          </a:p>
        </p:txBody>
      </p:sp>
    </p:spTree>
    <p:extLst>
      <p:ext uri="{BB962C8B-B14F-4D97-AF65-F5344CB8AC3E}">
        <p14:creationId xmlns:p14="http://schemas.microsoft.com/office/powerpoint/2010/main" val="2076850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13</a:t>
            </a:fld>
            <a:endParaRPr lang="zh-CN" altLang="en-US"/>
          </a:p>
        </p:txBody>
      </p:sp>
    </p:spTree>
    <p:extLst>
      <p:ext uri="{BB962C8B-B14F-4D97-AF65-F5344CB8AC3E}">
        <p14:creationId xmlns:p14="http://schemas.microsoft.com/office/powerpoint/2010/main" val="2959785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14</a:t>
            </a:fld>
            <a:endParaRPr lang="zh-CN" altLang="en-US"/>
          </a:p>
        </p:txBody>
      </p:sp>
    </p:spTree>
    <p:extLst>
      <p:ext uri="{BB962C8B-B14F-4D97-AF65-F5344CB8AC3E}">
        <p14:creationId xmlns:p14="http://schemas.microsoft.com/office/powerpoint/2010/main" val="4067858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15</a:t>
            </a:fld>
            <a:endParaRPr lang="zh-CN" altLang="en-US"/>
          </a:p>
        </p:txBody>
      </p:sp>
    </p:spTree>
    <p:extLst>
      <p:ext uri="{BB962C8B-B14F-4D97-AF65-F5344CB8AC3E}">
        <p14:creationId xmlns:p14="http://schemas.microsoft.com/office/powerpoint/2010/main" val="2834373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898CB70A-C87A-4C73-9D8B-C3EDC76F4652}" type="slidenum">
              <a:rPr lang="en-US" smtClean="0"/>
              <a:t>5</a:t>
            </a:fld>
            <a:endParaRPr lang="en-US"/>
          </a:p>
        </p:txBody>
      </p:sp>
    </p:spTree>
    <p:extLst>
      <p:ext uri="{BB962C8B-B14F-4D97-AF65-F5344CB8AC3E}">
        <p14:creationId xmlns:p14="http://schemas.microsoft.com/office/powerpoint/2010/main" val="312465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r>
              <a:rPr lang="en-GB" sz="1200" kern="1200" baseline="0">
                <a:solidFill>
                  <a:schemeClr val="tx1"/>
                </a:solidFill>
                <a:latin typeface="Arial"/>
                <a:ea typeface="ＭＳ Ｐゴシック" charset="-128"/>
                <a:cs typeface="ＭＳ Ｐゴシック" charset="-128"/>
              </a:rPr>
              <a:t>- Application (e.g. interest rate) and behaviour monitoring(what should I offer them- How do I want to treat these customers) </a:t>
            </a:r>
          </a:p>
          <a:p>
            <a:pPr marL="0" indent="0">
              <a:buFontTx/>
              <a:buNone/>
            </a:pPr>
            <a:r>
              <a:rPr lang="en-GB" sz="1200" kern="1200" baseline="0">
                <a:solidFill>
                  <a:schemeClr val="tx1"/>
                </a:solidFill>
                <a:latin typeface="Arial"/>
                <a:ea typeface="ＭＳ Ｐゴシック" charset="-128"/>
                <a:cs typeface="ＭＳ Ｐゴシック" charset="-128"/>
              </a:rPr>
              <a:t>– Collection departments are using . Estimating the amount you can take back -In collections who should I contact in order to make them to pay back</a:t>
            </a:r>
          </a:p>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6</a:t>
            </a:fld>
            <a:endParaRPr lang="zh-CN" altLang="en-US"/>
          </a:p>
        </p:txBody>
      </p:sp>
    </p:spTree>
    <p:extLst>
      <p:ext uri="{BB962C8B-B14F-4D97-AF65-F5344CB8AC3E}">
        <p14:creationId xmlns:p14="http://schemas.microsoft.com/office/powerpoint/2010/main" val="763520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7</a:t>
            </a:fld>
            <a:endParaRPr lang="zh-CN" altLang="en-US"/>
          </a:p>
        </p:txBody>
      </p:sp>
    </p:spTree>
    <p:extLst>
      <p:ext uri="{BB962C8B-B14F-4D97-AF65-F5344CB8AC3E}">
        <p14:creationId xmlns:p14="http://schemas.microsoft.com/office/powerpoint/2010/main" val="3473446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8</a:t>
            </a:fld>
            <a:endParaRPr lang="zh-CN" altLang="en-US"/>
          </a:p>
        </p:txBody>
      </p:sp>
    </p:spTree>
    <p:extLst>
      <p:ext uri="{BB962C8B-B14F-4D97-AF65-F5344CB8AC3E}">
        <p14:creationId xmlns:p14="http://schemas.microsoft.com/office/powerpoint/2010/main" val="1159272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9</a:t>
            </a:fld>
            <a:endParaRPr lang="zh-CN" altLang="en-US"/>
          </a:p>
        </p:txBody>
      </p:sp>
    </p:spTree>
    <p:extLst>
      <p:ext uri="{BB962C8B-B14F-4D97-AF65-F5344CB8AC3E}">
        <p14:creationId xmlns:p14="http://schemas.microsoft.com/office/powerpoint/2010/main" val="1739057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10</a:t>
            </a:fld>
            <a:endParaRPr lang="zh-CN" altLang="en-US"/>
          </a:p>
        </p:txBody>
      </p:sp>
    </p:spTree>
    <p:extLst>
      <p:ext uri="{BB962C8B-B14F-4D97-AF65-F5344CB8AC3E}">
        <p14:creationId xmlns:p14="http://schemas.microsoft.com/office/powerpoint/2010/main" val="2358903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11</a:t>
            </a:fld>
            <a:endParaRPr lang="zh-CN" altLang="en-US"/>
          </a:p>
        </p:txBody>
      </p:sp>
    </p:spTree>
    <p:extLst>
      <p:ext uri="{BB962C8B-B14F-4D97-AF65-F5344CB8AC3E}">
        <p14:creationId xmlns:p14="http://schemas.microsoft.com/office/powerpoint/2010/main" val="973370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For visual organization and keep things simple and straight forward.</a:t>
            </a:r>
            <a:endParaRPr lang="en-CA"/>
          </a:p>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12</a:t>
            </a:fld>
            <a:endParaRPr lang="zh-CN" altLang="en-US"/>
          </a:p>
        </p:txBody>
      </p:sp>
    </p:spTree>
    <p:extLst>
      <p:ext uri="{BB962C8B-B14F-4D97-AF65-F5344CB8AC3E}">
        <p14:creationId xmlns:p14="http://schemas.microsoft.com/office/powerpoint/2010/main" val="580989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ltai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1F39F54-36A3-2E46-90BB-66C0206DA488}"/>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7" name="Freeform: Shape 6">
            <a:extLst>
              <a:ext uri="{FF2B5EF4-FFF2-40B4-BE49-F238E27FC236}">
                <a16:creationId xmlns:a16="http://schemas.microsoft.com/office/drawing/2014/main" id="{6F5DCB76-04D2-4E36-B552-02CE2EA3195D}"/>
              </a:ext>
            </a:extLst>
          </p:cNvPr>
          <p:cNvSpPr/>
          <p:nvPr userDrawn="1"/>
        </p:nvSpPr>
        <p:spPr bwMode="white">
          <a:xfrm>
            <a:off x="0" y="2191156"/>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Placeholder 1">
            <a:extLst>
              <a:ext uri="{FF2B5EF4-FFF2-40B4-BE49-F238E27FC236}">
                <a16:creationId xmlns:a16="http://schemas.microsoft.com/office/drawing/2014/main" id="{1DE239AE-A166-7445-97DE-DC95949F4713}"/>
              </a:ext>
            </a:extLst>
          </p:cNvPr>
          <p:cNvSpPr>
            <a:spLocks noGrp="1"/>
          </p:cNvSpPr>
          <p:nvPr>
            <p:ph type="title" hasCustomPrompt="1"/>
          </p:nvPr>
        </p:nvSpPr>
        <p:spPr>
          <a:xfrm>
            <a:off x="2658291" y="4180327"/>
            <a:ext cx="4263527" cy="297980"/>
          </a:xfrm>
          <a:prstGeom prst="rect">
            <a:avLst/>
          </a:prstGeom>
        </p:spPr>
        <p:txBody>
          <a:bodyPr vert="horz" lIns="91440" tIns="45720" rIns="91440" bIns="45720" rtlCol="0" anchor="ctr">
            <a:noAutofit/>
          </a:bodyPr>
          <a:lstStyle>
            <a:lvl1pPr>
              <a:defRPr lang="en-US" sz="1400" b="1" kern="1200" cap="all" baseline="0" dirty="0">
                <a:solidFill>
                  <a:schemeClr val="tx2"/>
                </a:solidFill>
                <a:latin typeface="Arial" panose="020B0604020202020204" pitchFamily="34" charset="0"/>
                <a:ea typeface="+mj-ea"/>
                <a:cs typeface="Arial" panose="020B0604020202020204" pitchFamily="34" charset="0"/>
              </a:defRPr>
            </a:lvl1pPr>
          </a:lstStyle>
          <a:p>
            <a:r>
              <a:rPr lang="en-US"/>
              <a:t>CLICK TO ADD PRESENTATION TITLE</a:t>
            </a:r>
          </a:p>
        </p:txBody>
      </p:sp>
      <p:sp>
        <p:nvSpPr>
          <p:cNvPr id="3" name="Text Placeholder 2">
            <a:extLst>
              <a:ext uri="{FF2B5EF4-FFF2-40B4-BE49-F238E27FC236}">
                <a16:creationId xmlns:a16="http://schemas.microsoft.com/office/drawing/2014/main" id="{096C4048-A3FE-0042-BDFC-5A69E377A099}"/>
              </a:ext>
            </a:extLst>
          </p:cNvPr>
          <p:cNvSpPr>
            <a:spLocks noGrp="1"/>
          </p:cNvSpPr>
          <p:nvPr>
            <p:ph type="body" sz="quarter" idx="10" hasCustomPrompt="1"/>
          </p:nvPr>
        </p:nvSpPr>
        <p:spPr>
          <a:xfrm>
            <a:off x="2659063" y="4478338"/>
            <a:ext cx="4262437" cy="297980"/>
          </a:xfrm>
          <a:prstGeom prst="rect">
            <a:avLst/>
          </a:prstGeom>
        </p:spPr>
        <p:txBody>
          <a:bodyPr/>
          <a:lstStyle>
            <a:lvl1pPr marL="0" indent="0">
              <a:buNone/>
              <a:defRPr sz="1100">
                <a:solidFill>
                  <a:srgbClr val="A2AAAD"/>
                </a:solidFill>
              </a:defRPr>
            </a:lvl1pPr>
          </a:lstStyle>
          <a:p>
            <a:pPr lvl="0"/>
            <a:r>
              <a:rPr lang="en-US"/>
              <a:t>Presenter Name / Position Title / Date</a:t>
            </a:r>
          </a:p>
        </p:txBody>
      </p:sp>
      <p:grpSp>
        <p:nvGrpSpPr>
          <p:cNvPr id="25" name="Group 24">
            <a:extLst>
              <a:ext uri="{FF2B5EF4-FFF2-40B4-BE49-F238E27FC236}">
                <a16:creationId xmlns:a16="http://schemas.microsoft.com/office/drawing/2014/main" id="{513F0F1E-6B3C-3A42-AD5D-0B51DA61F732}"/>
              </a:ext>
            </a:extLst>
          </p:cNvPr>
          <p:cNvGrpSpPr/>
          <p:nvPr userDrawn="1"/>
        </p:nvGrpSpPr>
        <p:grpSpPr>
          <a:xfrm>
            <a:off x="644860" y="4310212"/>
            <a:ext cx="1370085" cy="281086"/>
            <a:chOff x="3587766" y="2914650"/>
            <a:chExt cx="5014294" cy="1028736"/>
          </a:xfrm>
        </p:grpSpPr>
        <p:sp>
          <p:nvSpPr>
            <p:cNvPr id="26" name="Freeform 25">
              <a:extLst>
                <a:ext uri="{FF2B5EF4-FFF2-40B4-BE49-F238E27FC236}">
                  <a16:creationId xmlns:a16="http://schemas.microsoft.com/office/drawing/2014/main" id="{B195D12F-9F4D-A14A-A38A-EE413B21A057}"/>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90358F6A-9EF3-8142-8BB6-29FB774C65C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08FAFA95-01AD-1142-881D-87F892486586}"/>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4CA88511-D8DA-634F-8DA1-E2700B6C6B82}"/>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64F48305-4B8B-F445-8E1D-AA20A5C6D4B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011D4AD2-055C-A042-BBC5-2BA8B3841432}"/>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F5072605-2BE2-E643-9A0C-B46648B05648}"/>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17680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987552"/>
            <a:ext cx="2721662" cy="342067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3272480" y="987552"/>
            <a:ext cx="2721662" cy="342067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5950850" y="987552"/>
            <a:ext cx="2721662" cy="342067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grpSp>
        <p:nvGrpSpPr>
          <p:cNvPr id="10" name="Group 9">
            <a:extLst>
              <a:ext uri="{FF2B5EF4-FFF2-40B4-BE49-F238E27FC236}">
                <a16:creationId xmlns:a16="http://schemas.microsoft.com/office/drawing/2014/main" id="{67E6E109-BD7F-2C49-AC3A-4434FD4EB9BD}"/>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100EDBB8-4E7D-234C-8C56-25B5F553B4F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978A3296-5956-D443-8EBD-B80CA75C296D}"/>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F7D6163-599A-2A48-A41F-14E0976E6D78}"/>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B7E27B9-1743-6643-81BD-4EDC2A7AEF1D}"/>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7AD9D7DE-6638-F346-A246-717AFC385E9E}"/>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DDE1CF5D-9F43-5647-8724-510AC51A78EC}"/>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50BB7F08-7FAD-3041-B9AD-135D194B2EC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9183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2531713"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4627390"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10" name="Text Placeholder 4">
            <a:extLst>
              <a:ext uri="{FF2B5EF4-FFF2-40B4-BE49-F238E27FC236}">
                <a16:creationId xmlns:a16="http://schemas.microsoft.com/office/drawing/2014/main" id="{EF6891CE-A849-E54F-8F84-2C8C046B4209}"/>
              </a:ext>
            </a:extLst>
          </p:cNvPr>
          <p:cNvSpPr>
            <a:spLocks noGrp="1"/>
          </p:cNvSpPr>
          <p:nvPr>
            <p:ph type="body" sz="quarter" idx="15" hasCustomPrompt="1"/>
          </p:nvPr>
        </p:nvSpPr>
        <p:spPr>
          <a:xfrm>
            <a:off x="6701903"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grpSp>
        <p:nvGrpSpPr>
          <p:cNvPr id="12" name="Group 11">
            <a:extLst>
              <a:ext uri="{FF2B5EF4-FFF2-40B4-BE49-F238E27FC236}">
                <a16:creationId xmlns:a16="http://schemas.microsoft.com/office/drawing/2014/main" id="{8A133C7A-0BA4-DB4F-A6D9-F6E4294DA95E}"/>
              </a:ext>
            </a:extLst>
          </p:cNvPr>
          <p:cNvGrpSpPr/>
          <p:nvPr userDrawn="1"/>
        </p:nvGrpSpPr>
        <p:grpSpPr>
          <a:xfrm>
            <a:off x="7773406" y="4735113"/>
            <a:ext cx="913394" cy="187391"/>
            <a:chOff x="3587766" y="2914650"/>
            <a:chExt cx="5014294" cy="1028736"/>
          </a:xfrm>
        </p:grpSpPr>
        <p:sp>
          <p:nvSpPr>
            <p:cNvPr id="13" name="Freeform 12">
              <a:extLst>
                <a:ext uri="{FF2B5EF4-FFF2-40B4-BE49-F238E27FC236}">
                  <a16:creationId xmlns:a16="http://schemas.microsoft.com/office/drawing/2014/main" id="{37D51ED7-3A0E-3742-820C-1261AB9927A8}"/>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8EBA595F-2B80-DA47-ACDF-316B49835F7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028BEF82-2527-4A49-B3B1-69EB5AD1A3F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AF18909A-08DC-C74E-9E4B-DBF6902F1B7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ED3989C7-7876-F042-A014-B2BA3BDC624B}"/>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20F8A2C8-9770-A541-BC83-7D1736E719B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CC8E80EC-4389-3647-9D01-CC26309E6048}"/>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0" name="Text Placeholder 5">
            <a:extLst>
              <a:ext uri="{FF2B5EF4-FFF2-40B4-BE49-F238E27FC236}">
                <a16:creationId xmlns:a16="http://schemas.microsoft.com/office/drawing/2014/main" id="{A41407C8-1240-5C44-988F-89E200A6B7C2}"/>
              </a:ext>
            </a:extLst>
          </p:cNvPr>
          <p:cNvSpPr>
            <a:spLocks noGrp="1"/>
          </p:cNvSpPr>
          <p:nvPr>
            <p:ph type="body" sz="quarter" idx="16"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52305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2531713"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4627390"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10" name="Text Placeholder 4">
            <a:extLst>
              <a:ext uri="{FF2B5EF4-FFF2-40B4-BE49-F238E27FC236}">
                <a16:creationId xmlns:a16="http://schemas.microsoft.com/office/drawing/2014/main" id="{EF6891CE-A849-E54F-8F84-2C8C046B4209}"/>
              </a:ext>
            </a:extLst>
          </p:cNvPr>
          <p:cNvSpPr>
            <a:spLocks noGrp="1"/>
          </p:cNvSpPr>
          <p:nvPr>
            <p:ph type="body" sz="quarter" idx="15" hasCustomPrompt="1"/>
          </p:nvPr>
        </p:nvSpPr>
        <p:spPr>
          <a:xfrm>
            <a:off x="6701903"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grpSp>
        <p:nvGrpSpPr>
          <p:cNvPr id="11" name="Group 10">
            <a:extLst>
              <a:ext uri="{FF2B5EF4-FFF2-40B4-BE49-F238E27FC236}">
                <a16:creationId xmlns:a16="http://schemas.microsoft.com/office/drawing/2014/main" id="{42CFD7DB-5522-9C4A-B2F8-748E160D4B30}"/>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CC4CF2A2-9BCB-6F4E-929E-2A49AA138C11}"/>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DDB3A4E0-83F9-C743-951E-C386092729B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DD2D0041-B691-7246-844A-ED3EDBB89509}"/>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AEDF3924-6339-FB46-9C1F-A9FADD054CF5}"/>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0CC9ECCE-82A2-284A-9310-AD7B945410E8}"/>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CB062B3-9DC7-944B-885A-51EE72136BA9}"/>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6FE89497-8250-0F43-8311-90E45B8E8D6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54316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1"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2115616"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3774031"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9" name="Text Placeholder 4">
            <a:extLst>
              <a:ext uri="{FF2B5EF4-FFF2-40B4-BE49-F238E27FC236}">
                <a16:creationId xmlns:a16="http://schemas.microsoft.com/office/drawing/2014/main" id="{EB61C09B-19E4-3B49-85B6-F6DEC8059244}"/>
              </a:ext>
            </a:extLst>
          </p:cNvPr>
          <p:cNvSpPr>
            <a:spLocks noGrp="1"/>
          </p:cNvSpPr>
          <p:nvPr>
            <p:ph type="body" sz="quarter" idx="16" hasCustomPrompt="1"/>
          </p:nvPr>
        </p:nvSpPr>
        <p:spPr>
          <a:xfrm>
            <a:off x="5432446"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10" name="Text Placeholder 4">
            <a:extLst>
              <a:ext uri="{FF2B5EF4-FFF2-40B4-BE49-F238E27FC236}">
                <a16:creationId xmlns:a16="http://schemas.microsoft.com/office/drawing/2014/main" id="{EF6891CE-A849-E54F-8F84-2C8C046B4209}"/>
              </a:ext>
            </a:extLst>
          </p:cNvPr>
          <p:cNvSpPr>
            <a:spLocks noGrp="1"/>
          </p:cNvSpPr>
          <p:nvPr>
            <p:ph type="body" sz="quarter" idx="15" hasCustomPrompt="1"/>
          </p:nvPr>
        </p:nvSpPr>
        <p:spPr>
          <a:xfrm>
            <a:off x="7090861"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grpSp>
        <p:nvGrpSpPr>
          <p:cNvPr id="13" name="Group 12">
            <a:extLst>
              <a:ext uri="{FF2B5EF4-FFF2-40B4-BE49-F238E27FC236}">
                <a16:creationId xmlns:a16="http://schemas.microsoft.com/office/drawing/2014/main" id="{04A5C602-869C-CF4B-8B9B-1E5B1FFD5D8E}"/>
              </a:ext>
            </a:extLst>
          </p:cNvPr>
          <p:cNvGrpSpPr/>
          <p:nvPr userDrawn="1"/>
        </p:nvGrpSpPr>
        <p:grpSpPr>
          <a:xfrm>
            <a:off x="7773406" y="4735113"/>
            <a:ext cx="913394" cy="187391"/>
            <a:chOff x="3587766" y="2914650"/>
            <a:chExt cx="5014294" cy="1028736"/>
          </a:xfrm>
        </p:grpSpPr>
        <p:sp>
          <p:nvSpPr>
            <p:cNvPr id="14" name="Freeform 13">
              <a:extLst>
                <a:ext uri="{FF2B5EF4-FFF2-40B4-BE49-F238E27FC236}">
                  <a16:creationId xmlns:a16="http://schemas.microsoft.com/office/drawing/2014/main" id="{B6B16BC0-E1F5-0C4F-9AA2-9FB27663E118}"/>
                </a:ext>
              </a:extLst>
            </p:cNvPr>
            <p:cNvSpPr/>
            <p:nvPr/>
          </p:nvSpPr>
          <p:spPr>
            <a:xfrm>
              <a:off x="3587766" y="2914650"/>
              <a:ext cx="1172608"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6093396B-ACE5-3D46-BC75-4110B2855E7E}"/>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20C82694-AF96-7648-9340-5E7ACB391EA9}"/>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9A41ADF-9BFE-A04E-9A1F-BCC327982052}"/>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07BD33A-34C9-7643-8066-612CFFADCC8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23601793-1AC8-1B4C-8322-D7EF7EAD50E9}"/>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B4078220-F3AF-DD4D-8AD5-B4B3FB08097F}"/>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1" name="Text Placeholder 5">
            <a:extLst>
              <a:ext uri="{FF2B5EF4-FFF2-40B4-BE49-F238E27FC236}">
                <a16:creationId xmlns:a16="http://schemas.microsoft.com/office/drawing/2014/main" id="{4D748408-0211-3D4C-9169-E2C806B4380A}"/>
              </a:ext>
            </a:extLst>
          </p:cNvPr>
          <p:cNvSpPr>
            <a:spLocks noGrp="1"/>
          </p:cNvSpPr>
          <p:nvPr>
            <p:ph type="body" sz="quarter" idx="17"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4219492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a:xfrm>
            <a:off x="457200" y="4645152"/>
            <a:ext cx="2057400" cy="273844"/>
          </a:xfrm>
        </p:spPr>
        <p:txBody>
          <a:bodyPr/>
          <a:lstStyle/>
          <a:p>
            <a:fld id="{C51B5984-C094-0A42-BFB6-9F57449A1222}" type="slidenum">
              <a:rPr lang="en-US" smtClean="0"/>
              <a:pPr/>
              <a:t>‹#›</a:t>
            </a:fld>
            <a:endParaRPr lang="en-US"/>
          </a:p>
        </p:txBody>
      </p:sp>
      <p:sp>
        <p:nvSpPr>
          <p:cNvPr id="16" name="Text Placeholder 4">
            <a:extLst>
              <a:ext uri="{FF2B5EF4-FFF2-40B4-BE49-F238E27FC236}">
                <a16:creationId xmlns:a16="http://schemas.microsoft.com/office/drawing/2014/main" id="{C0BC602D-C8BD-FE4C-84A6-4EA5E5AC9077}"/>
              </a:ext>
            </a:extLst>
          </p:cNvPr>
          <p:cNvSpPr>
            <a:spLocks noGrp="1"/>
          </p:cNvSpPr>
          <p:nvPr>
            <p:ph type="body" sz="quarter" idx="11" hasCustomPrompt="1"/>
          </p:nvPr>
        </p:nvSpPr>
        <p:spPr>
          <a:xfrm>
            <a:off x="457201"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18" name="Text Placeholder 4">
            <a:extLst>
              <a:ext uri="{FF2B5EF4-FFF2-40B4-BE49-F238E27FC236}">
                <a16:creationId xmlns:a16="http://schemas.microsoft.com/office/drawing/2014/main" id="{57A7304F-390E-894C-93AB-7B71CCB3FA1B}"/>
              </a:ext>
            </a:extLst>
          </p:cNvPr>
          <p:cNvSpPr>
            <a:spLocks noGrp="1"/>
          </p:cNvSpPr>
          <p:nvPr>
            <p:ph type="body" sz="quarter" idx="13" hasCustomPrompt="1"/>
          </p:nvPr>
        </p:nvSpPr>
        <p:spPr>
          <a:xfrm>
            <a:off x="2115616"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17" name="Text Placeholder 4">
            <a:extLst>
              <a:ext uri="{FF2B5EF4-FFF2-40B4-BE49-F238E27FC236}">
                <a16:creationId xmlns:a16="http://schemas.microsoft.com/office/drawing/2014/main" id="{949BAE77-20EA-BB4B-8E7A-B166F9F8F215}"/>
              </a:ext>
            </a:extLst>
          </p:cNvPr>
          <p:cNvSpPr>
            <a:spLocks noGrp="1"/>
          </p:cNvSpPr>
          <p:nvPr>
            <p:ph type="body" sz="quarter" idx="12" hasCustomPrompt="1"/>
          </p:nvPr>
        </p:nvSpPr>
        <p:spPr>
          <a:xfrm>
            <a:off x="3774031"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20" name="Text Placeholder 4">
            <a:extLst>
              <a:ext uri="{FF2B5EF4-FFF2-40B4-BE49-F238E27FC236}">
                <a16:creationId xmlns:a16="http://schemas.microsoft.com/office/drawing/2014/main" id="{9B861A65-D22B-A447-B658-391D5BD9F1FB}"/>
              </a:ext>
            </a:extLst>
          </p:cNvPr>
          <p:cNvSpPr>
            <a:spLocks noGrp="1"/>
          </p:cNvSpPr>
          <p:nvPr>
            <p:ph type="body" sz="quarter" idx="16" hasCustomPrompt="1"/>
          </p:nvPr>
        </p:nvSpPr>
        <p:spPr>
          <a:xfrm>
            <a:off x="5432446"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19" name="Text Placeholder 4">
            <a:extLst>
              <a:ext uri="{FF2B5EF4-FFF2-40B4-BE49-F238E27FC236}">
                <a16:creationId xmlns:a16="http://schemas.microsoft.com/office/drawing/2014/main" id="{45CE7073-18BC-184A-A04C-AA287F75E54D}"/>
              </a:ext>
            </a:extLst>
          </p:cNvPr>
          <p:cNvSpPr>
            <a:spLocks noGrp="1"/>
          </p:cNvSpPr>
          <p:nvPr>
            <p:ph type="body" sz="quarter" idx="15" hasCustomPrompt="1"/>
          </p:nvPr>
        </p:nvSpPr>
        <p:spPr>
          <a:xfrm>
            <a:off x="7090861"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grpSp>
        <p:nvGrpSpPr>
          <p:cNvPr id="11" name="Group 10">
            <a:extLst>
              <a:ext uri="{FF2B5EF4-FFF2-40B4-BE49-F238E27FC236}">
                <a16:creationId xmlns:a16="http://schemas.microsoft.com/office/drawing/2014/main" id="{37882E4F-DF1A-6D41-8E48-162776BD7FCC}"/>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85832204-460A-4F42-81FB-79A524EF29AB}"/>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F809842-EB16-D44C-9CFC-CD327C1EFCF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37CAD7CA-38CD-B541-9092-1FD044E90AAF}"/>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FDB4DB83-9EED-304E-A645-A8D41EFE3440}"/>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B5171AE3-8755-7448-A165-196D0B77B14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733635BF-10A9-6D4E-9C83-EA44C1878383}"/>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D87BBFC4-C57A-854A-98E3-41DE92EA8A5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229040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Column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2" name="Text Placeholder 4">
            <a:extLst>
              <a:ext uri="{FF2B5EF4-FFF2-40B4-BE49-F238E27FC236}">
                <a16:creationId xmlns:a16="http://schemas.microsoft.com/office/drawing/2014/main" id="{CE6A264D-6497-7F40-B13B-FBDDCAF57ACA}"/>
              </a:ext>
            </a:extLst>
          </p:cNvPr>
          <p:cNvSpPr>
            <a:spLocks noGrp="1"/>
          </p:cNvSpPr>
          <p:nvPr>
            <p:ph type="body" sz="quarter" idx="11" hasCustomPrompt="1"/>
          </p:nvPr>
        </p:nvSpPr>
        <p:spPr>
          <a:xfrm>
            <a:off x="457199" y="1243584"/>
            <a:ext cx="4294909"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4971393" y="1424904"/>
            <a:ext cx="3701551" cy="2807208"/>
          </a:xfrm>
          <a:prstGeom prst="rect">
            <a:avLst/>
          </a:prstGeom>
        </p:spPr>
        <p:txBody>
          <a:bodyPr/>
          <a:lstStyle/>
          <a:p>
            <a:endParaRPr lang="en-US"/>
          </a:p>
        </p:txBody>
      </p:sp>
      <p:sp>
        <p:nvSpPr>
          <p:cNvPr id="3" name="Slide Number Placeholder 2">
            <a:extLst>
              <a:ext uri="{FF2B5EF4-FFF2-40B4-BE49-F238E27FC236}">
                <a16:creationId xmlns:a16="http://schemas.microsoft.com/office/drawing/2014/main" id="{EC554A42-1DAE-1440-9631-83374A3A0E68}"/>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0" name="Group 9">
            <a:extLst>
              <a:ext uri="{FF2B5EF4-FFF2-40B4-BE49-F238E27FC236}">
                <a16:creationId xmlns:a16="http://schemas.microsoft.com/office/drawing/2014/main" id="{B93DD5B0-C983-8A4A-9165-E091CDA3C463}"/>
              </a:ext>
            </a:extLst>
          </p:cNvPr>
          <p:cNvGrpSpPr/>
          <p:nvPr userDrawn="1"/>
        </p:nvGrpSpPr>
        <p:grpSpPr>
          <a:xfrm>
            <a:off x="7773406" y="4735113"/>
            <a:ext cx="913394" cy="187391"/>
            <a:chOff x="3587766" y="2914650"/>
            <a:chExt cx="5014294" cy="1028736"/>
          </a:xfrm>
        </p:grpSpPr>
        <p:sp>
          <p:nvSpPr>
            <p:cNvPr id="13" name="Freeform 12">
              <a:extLst>
                <a:ext uri="{FF2B5EF4-FFF2-40B4-BE49-F238E27FC236}">
                  <a16:creationId xmlns:a16="http://schemas.microsoft.com/office/drawing/2014/main" id="{194F1900-5B18-5F46-B165-16F6BD4FACE5}"/>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FDFCF0C-5675-BA4C-A69D-48E8FC6B867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AD380945-2C31-6848-B5CC-CD50FB85B9A4}"/>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E8B7FE1-2E3E-EB4A-B39D-4AFC750BCED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76E20D74-5F80-F74B-B09F-4E78CA994CA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FA64C81A-E608-5848-952D-A6FCC6F304EC}"/>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FFD7D0C7-85C9-F04D-A651-A82CC414B7F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0" name="Text Placeholder 5">
            <a:extLst>
              <a:ext uri="{FF2B5EF4-FFF2-40B4-BE49-F238E27FC236}">
                <a16:creationId xmlns:a16="http://schemas.microsoft.com/office/drawing/2014/main" id="{DC9790E5-7098-F04F-82E9-51F1E9271C00}"/>
              </a:ext>
            </a:extLst>
          </p:cNvPr>
          <p:cNvSpPr>
            <a:spLocks noGrp="1"/>
          </p:cNvSpPr>
          <p:nvPr>
            <p:ph type="body" sz="quarter" idx="13"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420563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3 image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3802" y="0"/>
            <a:ext cx="4003994" cy="5143500"/>
          </a:xfrm>
          <a:prstGeom prst="rect">
            <a:avLst/>
          </a:prstGeo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429327" y="854861"/>
            <a:ext cx="4276042"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429327" y="1200556"/>
            <a:ext cx="4276042" cy="137119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10" name="Picture Placeholder 5">
            <a:extLst>
              <a:ext uri="{FF2B5EF4-FFF2-40B4-BE49-F238E27FC236}">
                <a16:creationId xmlns:a16="http://schemas.microsoft.com/office/drawing/2014/main" id="{8B0BD191-5EE5-4889-BF21-A792D1BEBC07}"/>
              </a:ext>
            </a:extLst>
          </p:cNvPr>
          <p:cNvSpPr>
            <a:spLocks noGrp="1"/>
          </p:cNvSpPr>
          <p:nvPr>
            <p:ph type="pic" sz="quarter" idx="13"/>
          </p:nvPr>
        </p:nvSpPr>
        <p:spPr>
          <a:xfrm>
            <a:off x="4069964" y="2970178"/>
            <a:ext cx="2499449" cy="2173321"/>
          </a:xfrm>
          <a:prstGeom prst="rect">
            <a:avLst/>
          </a:prstGeom>
        </p:spPr>
        <p:txBody>
          <a:bodyPr/>
          <a:lstStyle/>
          <a:p>
            <a:endParaRPr lang="en-US"/>
          </a:p>
        </p:txBody>
      </p:sp>
      <p:sp>
        <p:nvSpPr>
          <p:cNvPr id="11" name="Picture Placeholder 5">
            <a:extLst>
              <a:ext uri="{FF2B5EF4-FFF2-40B4-BE49-F238E27FC236}">
                <a16:creationId xmlns:a16="http://schemas.microsoft.com/office/drawing/2014/main" id="{B049C478-FE0B-4EEE-9814-6C973E99D98F}"/>
              </a:ext>
            </a:extLst>
          </p:cNvPr>
          <p:cNvSpPr>
            <a:spLocks noGrp="1"/>
          </p:cNvSpPr>
          <p:nvPr>
            <p:ph type="pic" sz="quarter" idx="14"/>
          </p:nvPr>
        </p:nvSpPr>
        <p:spPr>
          <a:xfrm>
            <a:off x="6638066" y="2970178"/>
            <a:ext cx="2499449" cy="2173321"/>
          </a:xfrm>
          <a:prstGeom prst="rect">
            <a:avLst/>
          </a:prstGeom>
        </p:spPr>
        <p:txBody>
          <a:bodyPr/>
          <a:lstStyle/>
          <a:p>
            <a:endParaRPr lang="en-US"/>
          </a:p>
        </p:txBody>
      </p:sp>
      <p:sp>
        <p:nvSpPr>
          <p:cNvPr id="9" name="Slide Number Placeholder 2">
            <a:extLst>
              <a:ext uri="{FF2B5EF4-FFF2-40B4-BE49-F238E27FC236}">
                <a16:creationId xmlns:a16="http://schemas.microsoft.com/office/drawing/2014/main" id="{3EFD72E2-88BB-AB4D-AA79-9063E8772459}"/>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46615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dustry slide - 1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1183"/>
            <a:ext cx="4003994" cy="5143500"/>
          </a:xfrm>
          <a:prstGeom prst="rect">
            <a:avLst/>
          </a:prstGeo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4276042"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7" name="Slide Number Placeholder 2">
            <a:extLst>
              <a:ext uri="{FF2B5EF4-FFF2-40B4-BE49-F238E27FC236}">
                <a16:creationId xmlns:a16="http://schemas.microsoft.com/office/drawing/2014/main" id="{D8B536AC-96E9-9A4B-B205-245D6B459DAB}"/>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368650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dustry slide - 2 horizontal">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65B83EB-A9EA-2747-A4A2-B9D1F9F0B416}"/>
              </a:ext>
            </a:extLst>
          </p:cNvPr>
          <p:cNvSpPr>
            <a:spLocks noGrp="1"/>
          </p:cNvSpPr>
          <p:nvPr>
            <p:ph type="title"/>
          </p:nvPr>
        </p:nvSpPr>
        <p:spPr>
          <a:xfrm>
            <a:off x="457200" y="457200"/>
            <a:ext cx="4682806"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0"/>
            <a:ext cx="4003994" cy="2542032"/>
          </a:xfrm>
          <a:prstGeom prst="rect">
            <a:avLst/>
          </a:prstGeom>
        </p:spPr>
        <p:txBody>
          <a:bodyPr/>
          <a:lstStyle/>
          <a:p>
            <a:endParaRPr lang="en-US"/>
          </a:p>
        </p:txBody>
      </p:sp>
      <p:sp>
        <p:nvSpPr>
          <p:cNvPr id="7" name="Picture Placeholder 5">
            <a:extLst>
              <a:ext uri="{FF2B5EF4-FFF2-40B4-BE49-F238E27FC236}">
                <a16:creationId xmlns:a16="http://schemas.microsoft.com/office/drawing/2014/main" id="{699BF929-3ED7-4B2E-9523-4AA52CEEC416}"/>
              </a:ext>
            </a:extLst>
          </p:cNvPr>
          <p:cNvSpPr>
            <a:spLocks noGrp="1"/>
          </p:cNvSpPr>
          <p:nvPr>
            <p:ph type="pic" sz="quarter" idx="14"/>
          </p:nvPr>
        </p:nvSpPr>
        <p:spPr>
          <a:xfrm>
            <a:off x="5140006" y="2604128"/>
            <a:ext cx="4003994" cy="2542032"/>
          </a:xfrm>
          <a:prstGeom prst="rect">
            <a:avLst/>
          </a:prstGeom>
        </p:spPr>
        <p:txBody>
          <a:bodyPr/>
          <a:lstStyle/>
          <a:p>
            <a:endParaRPr lang="en-US"/>
          </a:p>
        </p:txBody>
      </p:sp>
      <p:sp>
        <p:nvSpPr>
          <p:cNvPr id="8" name="Slide Number Placeholder 2">
            <a:extLst>
              <a:ext uri="{FF2B5EF4-FFF2-40B4-BE49-F238E27FC236}">
                <a16:creationId xmlns:a16="http://schemas.microsoft.com/office/drawing/2014/main" id="{2E94CF13-6190-4A4A-BA18-CBE8AE982448}"/>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3146764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dustry slide - 2 verticl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0"/>
            <a:ext cx="1965960" cy="5143500"/>
          </a:xfrm>
          <a:prstGeom prst="rect">
            <a:avLst/>
          </a:prstGeo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4276042"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7" name="Picture Placeholder 5">
            <a:extLst>
              <a:ext uri="{FF2B5EF4-FFF2-40B4-BE49-F238E27FC236}">
                <a16:creationId xmlns:a16="http://schemas.microsoft.com/office/drawing/2014/main" id="{699BF929-3ED7-4B2E-9523-4AA52CEEC416}"/>
              </a:ext>
            </a:extLst>
          </p:cNvPr>
          <p:cNvSpPr>
            <a:spLocks noGrp="1"/>
          </p:cNvSpPr>
          <p:nvPr>
            <p:ph type="pic" sz="quarter" idx="14"/>
          </p:nvPr>
        </p:nvSpPr>
        <p:spPr>
          <a:xfrm>
            <a:off x="7168482" y="0"/>
            <a:ext cx="1975104" cy="5143501"/>
          </a:xfrm>
          <a:prstGeom prst="rect">
            <a:avLst/>
          </a:prstGeom>
        </p:spPr>
        <p:txBody>
          <a:bodyPr/>
          <a:lstStyle/>
          <a:p>
            <a:endParaRPr lang="en-US"/>
          </a:p>
        </p:txBody>
      </p:sp>
      <p:sp>
        <p:nvSpPr>
          <p:cNvPr id="8" name="Slide Number Placeholder 2">
            <a:extLst>
              <a:ext uri="{FF2B5EF4-FFF2-40B4-BE49-F238E27FC236}">
                <a16:creationId xmlns:a16="http://schemas.microsoft.com/office/drawing/2014/main" id="{A660CB4B-7BE0-544C-B4DE-DDF22AE1ED8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401348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ltair Title+Subtitl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1F39F54-36A3-2E46-90BB-66C0206DA488}"/>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7" name="Freeform: Shape 6">
            <a:extLst>
              <a:ext uri="{FF2B5EF4-FFF2-40B4-BE49-F238E27FC236}">
                <a16:creationId xmlns:a16="http://schemas.microsoft.com/office/drawing/2014/main" id="{6F5DCB76-04D2-4E36-B552-02CE2EA3195D}"/>
              </a:ext>
            </a:extLst>
          </p:cNvPr>
          <p:cNvSpPr/>
          <p:nvPr userDrawn="1"/>
        </p:nvSpPr>
        <p:spPr bwMode="white">
          <a:xfrm>
            <a:off x="0" y="2178996"/>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Placeholder 1">
            <a:extLst>
              <a:ext uri="{FF2B5EF4-FFF2-40B4-BE49-F238E27FC236}">
                <a16:creationId xmlns:a16="http://schemas.microsoft.com/office/drawing/2014/main" id="{1DE239AE-A166-7445-97DE-DC95949F4713}"/>
              </a:ext>
            </a:extLst>
          </p:cNvPr>
          <p:cNvSpPr>
            <a:spLocks noGrp="1"/>
          </p:cNvSpPr>
          <p:nvPr>
            <p:ph type="title" hasCustomPrompt="1"/>
          </p:nvPr>
        </p:nvSpPr>
        <p:spPr>
          <a:xfrm>
            <a:off x="2658291" y="4027925"/>
            <a:ext cx="4263527" cy="297980"/>
          </a:xfrm>
          <a:prstGeom prst="rect">
            <a:avLst/>
          </a:prstGeom>
        </p:spPr>
        <p:txBody>
          <a:bodyPr vert="horz" lIns="91440" tIns="45720" rIns="91440" bIns="45720" rtlCol="0" anchor="ctr">
            <a:noAutofit/>
          </a:bodyPr>
          <a:lstStyle>
            <a:lvl1pPr>
              <a:defRPr lang="en-US" sz="1400" b="1" kern="1200" cap="all" baseline="0" dirty="0">
                <a:solidFill>
                  <a:schemeClr val="tx2"/>
                </a:solidFill>
                <a:latin typeface="Arial" panose="020B0604020202020204" pitchFamily="34" charset="0"/>
                <a:ea typeface="+mj-ea"/>
                <a:cs typeface="Arial" panose="020B0604020202020204" pitchFamily="34" charset="0"/>
              </a:defRPr>
            </a:lvl1pPr>
          </a:lstStyle>
          <a:p>
            <a:r>
              <a:rPr lang="en-US"/>
              <a:t>CLICK TO ADD PRESENTATION TITLE</a:t>
            </a:r>
          </a:p>
        </p:txBody>
      </p:sp>
      <p:sp>
        <p:nvSpPr>
          <p:cNvPr id="3" name="Text Placeholder 2">
            <a:extLst>
              <a:ext uri="{FF2B5EF4-FFF2-40B4-BE49-F238E27FC236}">
                <a16:creationId xmlns:a16="http://schemas.microsoft.com/office/drawing/2014/main" id="{096C4048-A3FE-0042-BDFC-5A69E377A099}"/>
              </a:ext>
            </a:extLst>
          </p:cNvPr>
          <p:cNvSpPr>
            <a:spLocks noGrp="1"/>
          </p:cNvSpPr>
          <p:nvPr>
            <p:ph type="body" sz="quarter" idx="10" hasCustomPrompt="1"/>
          </p:nvPr>
        </p:nvSpPr>
        <p:spPr>
          <a:xfrm>
            <a:off x="2659063" y="4685168"/>
            <a:ext cx="4262437" cy="297980"/>
          </a:xfrm>
          <a:prstGeom prst="rect">
            <a:avLst/>
          </a:prstGeom>
        </p:spPr>
        <p:txBody>
          <a:bodyPr/>
          <a:lstStyle>
            <a:lvl1pPr marL="0" indent="0">
              <a:buNone/>
              <a:defRPr sz="1100">
                <a:solidFill>
                  <a:srgbClr val="A2AAAD"/>
                </a:solidFill>
              </a:defRPr>
            </a:lvl1pPr>
          </a:lstStyle>
          <a:p>
            <a:pPr lvl="0"/>
            <a:r>
              <a:rPr lang="en-US"/>
              <a:t>Presenter Name / Position Title / Date</a:t>
            </a:r>
          </a:p>
        </p:txBody>
      </p:sp>
      <p:grpSp>
        <p:nvGrpSpPr>
          <p:cNvPr id="18" name="Group 17">
            <a:extLst>
              <a:ext uri="{FF2B5EF4-FFF2-40B4-BE49-F238E27FC236}">
                <a16:creationId xmlns:a16="http://schemas.microsoft.com/office/drawing/2014/main" id="{E13BF096-9A9C-B045-BF80-DB7D77DBC167}"/>
              </a:ext>
            </a:extLst>
          </p:cNvPr>
          <p:cNvGrpSpPr/>
          <p:nvPr userDrawn="1"/>
        </p:nvGrpSpPr>
        <p:grpSpPr>
          <a:xfrm>
            <a:off x="644860" y="4310212"/>
            <a:ext cx="1370085" cy="281086"/>
            <a:chOff x="3587766" y="2914650"/>
            <a:chExt cx="5014294" cy="1028736"/>
          </a:xfrm>
        </p:grpSpPr>
        <p:sp>
          <p:nvSpPr>
            <p:cNvPr id="19" name="Freeform 18">
              <a:extLst>
                <a:ext uri="{FF2B5EF4-FFF2-40B4-BE49-F238E27FC236}">
                  <a16:creationId xmlns:a16="http://schemas.microsoft.com/office/drawing/2014/main" id="{A36D99E0-FD06-184B-917C-BA1721F91459}"/>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58D1B04B-A449-0A4D-B011-5CEA82F2340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CF30A62C-5168-F44D-96A4-EF04EFEC6DC4}"/>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ADCB4D92-3A86-BA40-9786-0112A4803983}"/>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D105BCFA-DF0E-DE4E-9E79-ABFB46606469}"/>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1F7D1D7A-9BBA-0E40-B432-63EA096C973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E87208DF-936A-5A4F-AFFE-32D39E1AB625}"/>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17" name="Text Placeholder 14">
            <a:extLst>
              <a:ext uri="{FF2B5EF4-FFF2-40B4-BE49-F238E27FC236}">
                <a16:creationId xmlns:a16="http://schemas.microsoft.com/office/drawing/2014/main" id="{4B891FA7-9FD7-7B4F-A871-080EA6261255}"/>
              </a:ext>
            </a:extLst>
          </p:cNvPr>
          <p:cNvSpPr>
            <a:spLocks noGrp="1"/>
          </p:cNvSpPr>
          <p:nvPr>
            <p:ph type="body" sz="quarter" idx="13" hasCustomPrompt="1"/>
          </p:nvPr>
        </p:nvSpPr>
        <p:spPr>
          <a:xfrm>
            <a:off x="2660959" y="4387268"/>
            <a:ext cx="4025900" cy="227390"/>
          </a:xfrm>
        </p:spPr>
        <p:txBody>
          <a:bodyPr/>
          <a:lstStyle>
            <a:lvl1pPr marL="0" indent="0">
              <a:buNone/>
              <a:defRPr sz="1200" cap="all" baseline="0">
                <a:solidFill>
                  <a:schemeClr val="bg2"/>
                </a:solidFill>
              </a:defRPr>
            </a:lvl1pPr>
            <a:lvl2pPr marL="342900" indent="0">
              <a:buNone/>
              <a:defRPr sz="1200"/>
            </a:lvl2pPr>
            <a:lvl3pPr marL="228600" indent="0">
              <a:buNone/>
              <a:defRPr sz="1200"/>
            </a:lvl3pPr>
            <a:lvl4pPr marL="457200" indent="0">
              <a:buNone/>
              <a:defRPr sz="1200"/>
            </a:lvl4pPr>
            <a:lvl5pPr marL="685800" indent="0">
              <a:buNone/>
              <a:defRPr sz="1200"/>
            </a:lvl5pPr>
          </a:lstStyle>
          <a:p>
            <a:pPr lvl="0"/>
            <a:r>
              <a:rPr lang="en-US"/>
              <a:t>CLICK TO ADD OPTIONAL PRESENTATION SUBTITLE</a:t>
            </a:r>
          </a:p>
        </p:txBody>
      </p:sp>
    </p:spTree>
    <p:extLst>
      <p:ext uri="{BB962C8B-B14F-4D97-AF65-F5344CB8AC3E}">
        <p14:creationId xmlns:p14="http://schemas.microsoft.com/office/powerpoint/2010/main" val="170244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dustry slide - 4 image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0"/>
            <a:ext cx="1965960" cy="2542032"/>
          </a:xfrm>
          <a:prstGeom prst="rect">
            <a:avLst/>
          </a:prstGeo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4276042"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7" name="Picture Placeholder 5">
            <a:extLst>
              <a:ext uri="{FF2B5EF4-FFF2-40B4-BE49-F238E27FC236}">
                <a16:creationId xmlns:a16="http://schemas.microsoft.com/office/drawing/2014/main" id="{699BF929-3ED7-4B2E-9523-4AA52CEEC416}"/>
              </a:ext>
            </a:extLst>
          </p:cNvPr>
          <p:cNvSpPr>
            <a:spLocks noGrp="1"/>
          </p:cNvSpPr>
          <p:nvPr>
            <p:ph type="pic" sz="quarter" idx="14"/>
          </p:nvPr>
        </p:nvSpPr>
        <p:spPr>
          <a:xfrm>
            <a:off x="7168896" y="1"/>
            <a:ext cx="1975104" cy="2542032"/>
          </a:xfrm>
          <a:prstGeom prst="rect">
            <a:avLst/>
          </a:prstGeom>
        </p:spPr>
        <p:txBody>
          <a:bodyPr/>
          <a:lstStyle/>
          <a:p>
            <a:endParaRPr lang="en-US"/>
          </a:p>
        </p:txBody>
      </p:sp>
      <p:sp>
        <p:nvSpPr>
          <p:cNvPr id="8" name="Picture Placeholder 5">
            <a:extLst>
              <a:ext uri="{FF2B5EF4-FFF2-40B4-BE49-F238E27FC236}">
                <a16:creationId xmlns:a16="http://schemas.microsoft.com/office/drawing/2014/main" id="{59F09AEE-D560-4E17-8AD2-F1B87805C84A}"/>
              </a:ext>
            </a:extLst>
          </p:cNvPr>
          <p:cNvSpPr>
            <a:spLocks noGrp="1"/>
          </p:cNvSpPr>
          <p:nvPr>
            <p:ph type="pic" sz="quarter" idx="15"/>
          </p:nvPr>
        </p:nvSpPr>
        <p:spPr>
          <a:xfrm>
            <a:off x="5140006" y="2608699"/>
            <a:ext cx="1965960" cy="2542032"/>
          </a:xfrm>
          <a:prstGeom prst="rect">
            <a:avLst/>
          </a:prstGeom>
        </p:spPr>
        <p:txBody>
          <a:bodyPr/>
          <a:lstStyle/>
          <a:p>
            <a:endParaRPr lang="en-US"/>
          </a:p>
        </p:txBody>
      </p:sp>
      <p:sp>
        <p:nvSpPr>
          <p:cNvPr id="10" name="Picture Placeholder 5">
            <a:extLst>
              <a:ext uri="{FF2B5EF4-FFF2-40B4-BE49-F238E27FC236}">
                <a16:creationId xmlns:a16="http://schemas.microsoft.com/office/drawing/2014/main" id="{CB533459-9C5D-4016-987B-0040A27FF06C}"/>
              </a:ext>
            </a:extLst>
          </p:cNvPr>
          <p:cNvSpPr>
            <a:spLocks noGrp="1"/>
          </p:cNvSpPr>
          <p:nvPr>
            <p:ph type="pic" sz="quarter" idx="16"/>
          </p:nvPr>
        </p:nvSpPr>
        <p:spPr>
          <a:xfrm>
            <a:off x="7168896" y="2608699"/>
            <a:ext cx="1975104" cy="2542032"/>
          </a:xfrm>
          <a:prstGeom prst="rect">
            <a:avLst/>
          </a:prstGeom>
        </p:spPr>
        <p:txBody>
          <a:bodyPr/>
          <a:lstStyle/>
          <a:p>
            <a:endParaRPr lang="en-US"/>
          </a:p>
        </p:txBody>
      </p:sp>
      <p:sp>
        <p:nvSpPr>
          <p:cNvPr id="11" name="Slide Number Placeholder 2">
            <a:extLst>
              <a:ext uri="{FF2B5EF4-FFF2-40B4-BE49-F238E27FC236}">
                <a16:creationId xmlns:a16="http://schemas.microsoft.com/office/drawing/2014/main" id="{55C27A9A-5C4A-8A46-A3F7-E0BFEDABCCD6}"/>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266688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Column + 1 speak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6" name="Text Placeholder 4">
            <a:extLst>
              <a:ext uri="{FF2B5EF4-FFF2-40B4-BE49-F238E27FC236}">
                <a16:creationId xmlns:a16="http://schemas.microsoft.com/office/drawing/2014/main" id="{058C1F93-3415-4B40-A5CA-E9161EDE3CCB}"/>
              </a:ext>
            </a:extLst>
          </p:cNvPr>
          <p:cNvSpPr>
            <a:spLocks noGrp="1"/>
          </p:cNvSpPr>
          <p:nvPr>
            <p:ph type="body" sz="quarter" idx="15" hasCustomPrompt="1"/>
          </p:nvPr>
        </p:nvSpPr>
        <p:spPr>
          <a:xfrm>
            <a:off x="457200" y="1243584"/>
            <a:ext cx="5748391"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6346047" y="1284354"/>
            <a:ext cx="2326898" cy="2348340"/>
          </a:xfrm>
          <a:prstGeom prst="rect">
            <a:avLst/>
          </a:prstGeom>
        </p:spPr>
        <p:txBody>
          <a:bodyPr/>
          <a:lstStyle/>
          <a:p>
            <a:endParaRPr lang="en-US"/>
          </a:p>
        </p:txBody>
      </p:sp>
      <p:sp>
        <p:nvSpPr>
          <p:cNvPr id="9" name="Rectangle 8">
            <a:extLst>
              <a:ext uri="{FF2B5EF4-FFF2-40B4-BE49-F238E27FC236}">
                <a16:creationId xmlns:a16="http://schemas.microsoft.com/office/drawing/2014/main" id="{D9190196-7B14-4C9A-AAB2-6901D928817A}"/>
              </a:ext>
            </a:extLst>
          </p:cNvPr>
          <p:cNvSpPr/>
          <p:nvPr userDrawn="1"/>
        </p:nvSpPr>
        <p:spPr>
          <a:xfrm>
            <a:off x="6346047" y="3632694"/>
            <a:ext cx="2326898"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 Placeholder 10">
            <a:extLst>
              <a:ext uri="{FF2B5EF4-FFF2-40B4-BE49-F238E27FC236}">
                <a16:creationId xmlns:a16="http://schemas.microsoft.com/office/drawing/2014/main" id="{224F99BB-FEDA-4A88-AE5A-24EA0C16D466}"/>
              </a:ext>
            </a:extLst>
          </p:cNvPr>
          <p:cNvSpPr>
            <a:spLocks noGrp="1"/>
          </p:cNvSpPr>
          <p:nvPr>
            <p:ph type="body" sz="quarter" idx="13"/>
          </p:nvPr>
        </p:nvSpPr>
        <p:spPr bwMode="white">
          <a:xfrm>
            <a:off x="6346346" y="3693221"/>
            <a:ext cx="23257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2" name="Text Placeholder 10">
            <a:extLst>
              <a:ext uri="{FF2B5EF4-FFF2-40B4-BE49-F238E27FC236}">
                <a16:creationId xmlns:a16="http://schemas.microsoft.com/office/drawing/2014/main" id="{69A89167-1218-4272-8711-99DF387971CE}"/>
              </a:ext>
            </a:extLst>
          </p:cNvPr>
          <p:cNvSpPr>
            <a:spLocks noGrp="1"/>
          </p:cNvSpPr>
          <p:nvPr>
            <p:ph type="body" sz="quarter" idx="14"/>
          </p:nvPr>
        </p:nvSpPr>
        <p:spPr bwMode="white">
          <a:xfrm>
            <a:off x="6346346" y="3902701"/>
            <a:ext cx="23257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sp>
        <p:nvSpPr>
          <p:cNvPr id="14" name="Slide Number Placeholder 2">
            <a:extLst>
              <a:ext uri="{FF2B5EF4-FFF2-40B4-BE49-F238E27FC236}">
                <a16:creationId xmlns:a16="http://schemas.microsoft.com/office/drawing/2014/main" id="{55857F09-292B-264F-8BD7-E41FF238D796}"/>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8" name="Group 17">
            <a:extLst>
              <a:ext uri="{FF2B5EF4-FFF2-40B4-BE49-F238E27FC236}">
                <a16:creationId xmlns:a16="http://schemas.microsoft.com/office/drawing/2014/main" id="{1ED1CB7B-898B-4047-9292-9168752E7E1C}"/>
              </a:ext>
            </a:extLst>
          </p:cNvPr>
          <p:cNvGrpSpPr/>
          <p:nvPr userDrawn="1"/>
        </p:nvGrpSpPr>
        <p:grpSpPr>
          <a:xfrm>
            <a:off x="7773406" y="4735113"/>
            <a:ext cx="913394" cy="187391"/>
            <a:chOff x="3587766" y="2914650"/>
            <a:chExt cx="5014294" cy="1028736"/>
          </a:xfrm>
        </p:grpSpPr>
        <p:sp>
          <p:nvSpPr>
            <p:cNvPr id="19" name="Freeform 18">
              <a:extLst>
                <a:ext uri="{FF2B5EF4-FFF2-40B4-BE49-F238E27FC236}">
                  <a16:creationId xmlns:a16="http://schemas.microsoft.com/office/drawing/2014/main" id="{7FA06D84-A200-9941-8547-25D52A7A3F01}"/>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7DE92F93-F540-FB45-A48D-26FF62703215}"/>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F72540F2-2DD6-7A48-BBB3-46AAE8A75B0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BC74285B-3DC2-7E4D-9B09-9B559054F83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AB01DB37-416C-C841-AB3E-D76317D03695}"/>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AC7C244B-2AA1-2A44-949C-BC2BEC6522F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A530C646-496C-7141-AD8E-2FA872F97F69}"/>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6" name="Text Placeholder 5">
            <a:extLst>
              <a:ext uri="{FF2B5EF4-FFF2-40B4-BE49-F238E27FC236}">
                <a16:creationId xmlns:a16="http://schemas.microsoft.com/office/drawing/2014/main" id="{927788D0-C787-9044-9614-D94DF8EC4B71}"/>
              </a:ext>
            </a:extLst>
          </p:cNvPr>
          <p:cNvSpPr>
            <a:spLocks noGrp="1"/>
          </p:cNvSpPr>
          <p:nvPr>
            <p:ph type="body" sz="quarter" idx="16"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6027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Column + 2 speak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20" name="Text Placeholder 4">
            <a:extLst>
              <a:ext uri="{FF2B5EF4-FFF2-40B4-BE49-F238E27FC236}">
                <a16:creationId xmlns:a16="http://schemas.microsoft.com/office/drawing/2014/main" id="{1006F59E-A4C7-E841-BDA9-A1E8FB79F02B}"/>
              </a:ext>
            </a:extLst>
          </p:cNvPr>
          <p:cNvSpPr>
            <a:spLocks noGrp="1"/>
          </p:cNvSpPr>
          <p:nvPr>
            <p:ph type="body" sz="quarter" idx="18" hasCustomPrompt="1"/>
          </p:nvPr>
        </p:nvSpPr>
        <p:spPr>
          <a:xfrm>
            <a:off x="457200" y="1243584"/>
            <a:ext cx="463878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260676" y="1284354"/>
            <a:ext cx="1678789" cy="2348340"/>
          </a:xfrm>
          <a:prstGeom prst="rect">
            <a:avLst/>
          </a:prstGeom>
        </p:spPr>
        <p:txBody>
          <a:bodyPr/>
          <a:lstStyle/>
          <a:p>
            <a:endParaRPr lang="en-US"/>
          </a:p>
        </p:txBody>
      </p:sp>
      <p:sp>
        <p:nvSpPr>
          <p:cNvPr id="3" name="Slide Number Placeholder 2">
            <a:extLst>
              <a:ext uri="{FF2B5EF4-FFF2-40B4-BE49-F238E27FC236}">
                <a16:creationId xmlns:a16="http://schemas.microsoft.com/office/drawing/2014/main" id="{EC554A42-1DAE-1440-9631-83374A3A0E68}"/>
              </a:ext>
            </a:extLst>
          </p:cNvPr>
          <p:cNvSpPr>
            <a:spLocks noGrp="1"/>
          </p:cNvSpPr>
          <p:nvPr>
            <p:ph type="sldNum" sz="quarter" idx="10"/>
          </p:nvPr>
        </p:nvSpPr>
        <p:spPr>
          <a:xfrm>
            <a:off x="457200" y="4648661"/>
            <a:ext cx="2057400" cy="273844"/>
          </a:xfrm>
        </p:spPr>
        <p:txBody>
          <a:bodyPr/>
          <a:lstStyle/>
          <a:p>
            <a:fld id="{C51B5984-C094-0A42-BFB6-9F57449A1222}" type="slidenum">
              <a:rPr lang="en-US" smtClean="0"/>
              <a:pPr/>
              <a:t>‹#›</a:t>
            </a:fld>
            <a:endParaRPr lang="en-US"/>
          </a:p>
        </p:txBody>
      </p:sp>
      <p:sp>
        <p:nvSpPr>
          <p:cNvPr id="9" name="Rectangle 8">
            <a:extLst>
              <a:ext uri="{FF2B5EF4-FFF2-40B4-BE49-F238E27FC236}">
                <a16:creationId xmlns:a16="http://schemas.microsoft.com/office/drawing/2014/main" id="{D9190196-7B14-4C9A-AAB2-6901D928817A}"/>
              </a:ext>
            </a:extLst>
          </p:cNvPr>
          <p:cNvSpPr/>
          <p:nvPr userDrawn="1"/>
        </p:nvSpPr>
        <p:spPr>
          <a:xfrm>
            <a:off x="5260676"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 Placeholder 10">
            <a:extLst>
              <a:ext uri="{FF2B5EF4-FFF2-40B4-BE49-F238E27FC236}">
                <a16:creationId xmlns:a16="http://schemas.microsoft.com/office/drawing/2014/main" id="{224F99BB-FEDA-4A88-AE5A-24EA0C16D466}"/>
              </a:ext>
            </a:extLst>
          </p:cNvPr>
          <p:cNvSpPr>
            <a:spLocks noGrp="1"/>
          </p:cNvSpPr>
          <p:nvPr>
            <p:ph type="body" sz="quarter" idx="13"/>
          </p:nvPr>
        </p:nvSpPr>
        <p:spPr bwMode="white">
          <a:xfrm>
            <a:off x="5260975"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2" name="Text Placeholder 10">
            <a:extLst>
              <a:ext uri="{FF2B5EF4-FFF2-40B4-BE49-F238E27FC236}">
                <a16:creationId xmlns:a16="http://schemas.microsoft.com/office/drawing/2014/main" id="{69A89167-1218-4272-8711-99DF387971CE}"/>
              </a:ext>
            </a:extLst>
          </p:cNvPr>
          <p:cNvSpPr>
            <a:spLocks noGrp="1"/>
          </p:cNvSpPr>
          <p:nvPr>
            <p:ph type="body" sz="quarter" idx="14"/>
          </p:nvPr>
        </p:nvSpPr>
        <p:spPr bwMode="white">
          <a:xfrm>
            <a:off x="5260975"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sp>
        <p:nvSpPr>
          <p:cNvPr id="13" name="Picture Placeholder 5">
            <a:extLst>
              <a:ext uri="{FF2B5EF4-FFF2-40B4-BE49-F238E27FC236}">
                <a16:creationId xmlns:a16="http://schemas.microsoft.com/office/drawing/2014/main" id="{2E432B58-9939-45CC-B3DA-9ED752437ADF}"/>
              </a:ext>
            </a:extLst>
          </p:cNvPr>
          <p:cNvSpPr>
            <a:spLocks noGrp="1"/>
          </p:cNvSpPr>
          <p:nvPr>
            <p:ph type="pic" sz="quarter" idx="15"/>
          </p:nvPr>
        </p:nvSpPr>
        <p:spPr>
          <a:xfrm>
            <a:off x="6989723" y="1284354"/>
            <a:ext cx="1678789" cy="2348340"/>
          </a:xfrm>
          <a:prstGeom prst="rect">
            <a:avLst/>
          </a:prstGeom>
        </p:spPr>
        <p:txBody>
          <a:bodyPr/>
          <a:lstStyle/>
          <a:p>
            <a:endParaRPr lang="en-US"/>
          </a:p>
        </p:txBody>
      </p:sp>
      <p:sp>
        <p:nvSpPr>
          <p:cNvPr id="14" name="Rectangle 13">
            <a:extLst>
              <a:ext uri="{FF2B5EF4-FFF2-40B4-BE49-F238E27FC236}">
                <a16:creationId xmlns:a16="http://schemas.microsoft.com/office/drawing/2014/main" id="{010DF48F-C265-4136-AA68-32B263D59AE4}"/>
              </a:ext>
            </a:extLst>
          </p:cNvPr>
          <p:cNvSpPr/>
          <p:nvPr userDrawn="1"/>
        </p:nvSpPr>
        <p:spPr>
          <a:xfrm>
            <a:off x="6989723"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 Placeholder 10">
            <a:extLst>
              <a:ext uri="{FF2B5EF4-FFF2-40B4-BE49-F238E27FC236}">
                <a16:creationId xmlns:a16="http://schemas.microsoft.com/office/drawing/2014/main" id="{E65966B1-DB10-4E1C-B1A7-0B311BCE577F}"/>
              </a:ext>
            </a:extLst>
          </p:cNvPr>
          <p:cNvSpPr>
            <a:spLocks noGrp="1"/>
          </p:cNvSpPr>
          <p:nvPr>
            <p:ph type="body" sz="quarter" idx="16"/>
          </p:nvPr>
        </p:nvSpPr>
        <p:spPr bwMode="white">
          <a:xfrm>
            <a:off x="6990022"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6" name="Text Placeholder 10">
            <a:extLst>
              <a:ext uri="{FF2B5EF4-FFF2-40B4-BE49-F238E27FC236}">
                <a16:creationId xmlns:a16="http://schemas.microsoft.com/office/drawing/2014/main" id="{A59254E8-17EF-44B3-A199-12BDE04BA316}"/>
              </a:ext>
            </a:extLst>
          </p:cNvPr>
          <p:cNvSpPr>
            <a:spLocks noGrp="1"/>
          </p:cNvSpPr>
          <p:nvPr>
            <p:ph type="body" sz="quarter" idx="17"/>
          </p:nvPr>
        </p:nvSpPr>
        <p:spPr bwMode="white">
          <a:xfrm>
            <a:off x="6990022"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grpSp>
        <p:nvGrpSpPr>
          <p:cNvPr id="21" name="Group 20">
            <a:extLst>
              <a:ext uri="{FF2B5EF4-FFF2-40B4-BE49-F238E27FC236}">
                <a16:creationId xmlns:a16="http://schemas.microsoft.com/office/drawing/2014/main" id="{4D1AE90F-246C-644A-A610-69766174D85F}"/>
              </a:ext>
            </a:extLst>
          </p:cNvPr>
          <p:cNvGrpSpPr/>
          <p:nvPr userDrawn="1"/>
        </p:nvGrpSpPr>
        <p:grpSpPr>
          <a:xfrm>
            <a:off x="7773406" y="4735113"/>
            <a:ext cx="913394" cy="187391"/>
            <a:chOff x="3587766" y="2914650"/>
            <a:chExt cx="5014294" cy="1028736"/>
          </a:xfrm>
        </p:grpSpPr>
        <p:sp>
          <p:nvSpPr>
            <p:cNvPr id="22" name="Freeform 21">
              <a:extLst>
                <a:ext uri="{FF2B5EF4-FFF2-40B4-BE49-F238E27FC236}">
                  <a16:creationId xmlns:a16="http://schemas.microsoft.com/office/drawing/2014/main" id="{A694B2FB-A74E-2143-AD2E-190BF6CAC1DC}"/>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8C46AB3-4AD8-384E-857D-1F81945ED630}"/>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D626470E-2BDA-1244-B3B3-2A20030BA6B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34DFEE6D-F7CA-8848-97E0-972A27E9000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37066FC-D8D3-A544-AF10-742BD657CAC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72132207-28DE-D44E-A18B-2301E4C2CFDF}"/>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CD9AE786-A622-334E-842B-F99BB82B0DE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9" name="Text Placeholder 5">
            <a:extLst>
              <a:ext uri="{FF2B5EF4-FFF2-40B4-BE49-F238E27FC236}">
                <a16:creationId xmlns:a16="http://schemas.microsoft.com/office/drawing/2014/main" id="{B59DC845-C458-774B-A581-85B08994DC15}"/>
              </a:ext>
            </a:extLst>
          </p:cNvPr>
          <p:cNvSpPr>
            <a:spLocks noGrp="1"/>
          </p:cNvSpPr>
          <p:nvPr>
            <p:ph type="body" sz="quarter" idx="19"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71235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Column + 3 speak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22" name="Slide Number Placeholder 2">
            <a:extLst>
              <a:ext uri="{FF2B5EF4-FFF2-40B4-BE49-F238E27FC236}">
                <a16:creationId xmlns:a16="http://schemas.microsoft.com/office/drawing/2014/main" id="{D55ED4A9-F868-FA45-B9AC-DA6AAFFF2289}"/>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25" name="Text Placeholder 4">
            <a:extLst>
              <a:ext uri="{FF2B5EF4-FFF2-40B4-BE49-F238E27FC236}">
                <a16:creationId xmlns:a16="http://schemas.microsoft.com/office/drawing/2014/main" id="{4DDAE076-4A52-774E-A628-5A0489EAC49D}"/>
              </a:ext>
            </a:extLst>
          </p:cNvPr>
          <p:cNvSpPr>
            <a:spLocks noGrp="1"/>
          </p:cNvSpPr>
          <p:nvPr>
            <p:ph type="body" sz="quarter" idx="21" hasCustomPrompt="1"/>
          </p:nvPr>
        </p:nvSpPr>
        <p:spPr>
          <a:xfrm>
            <a:off x="457200" y="1243584"/>
            <a:ext cx="293327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260676" y="1284354"/>
            <a:ext cx="1678789" cy="2348340"/>
          </a:xfrm>
          <a:prstGeom prst="rect">
            <a:avLst/>
          </a:prstGeom>
        </p:spPr>
        <p:txBody>
          <a:bodyPr/>
          <a:lstStyle/>
          <a:p>
            <a:endParaRPr lang="en-US"/>
          </a:p>
        </p:txBody>
      </p:sp>
      <p:sp>
        <p:nvSpPr>
          <p:cNvPr id="9" name="Rectangle 8">
            <a:extLst>
              <a:ext uri="{FF2B5EF4-FFF2-40B4-BE49-F238E27FC236}">
                <a16:creationId xmlns:a16="http://schemas.microsoft.com/office/drawing/2014/main" id="{D9190196-7B14-4C9A-AAB2-6901D928817A}"/>
              </a:ext>
            </a:extLst>
          </p:cNvPr>
          <p:cNvSpPr/>
          <p:nvPr userDrawn="1"/>
        </p:nvSpPr>
        <p:spPr>
          <a:xfrm>
            <a:off x="5260676"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 Placeholder 10">
            <a:extLst>
              <a:ext uri="{FF2B5EF4-FFF2-40B4-BE49-F238E27FC236}">
                <a16:creationId xmlns:a16="http://schemas.microsoft.com/office/drawing/2014/main" id="{224F99BB-FEDA-4A88-AE5A-24EA0C16D466}"/>
              </a:ext>
            </a:extLst>
          </p:cNvPr>
          <p:cNvSpPr>
            <a:spLocks noGrp="1"/>
          </p:cNvSpPr>
          <p:nvPr>
            <p:ph type="body" sz="quarter" idx="13"/>
          </p:nvPr>
        </p:nvSpPr>
        <p:spPr bwMode="white">
          <a:xfrm>
            <a:off x="5260975"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2" name="Text Placeholder 10">
            <a:extLst>
              <a:ext uri="{FF2B5EF4-FFF2-40B4-BE49-F238E27FC236}">
                <a16:creationId xmlns:a16="http://schemas.microsoft.com/office/drawing/2014/main" id="{69A89167-1218-4272-8711-99DF387971CE}"/>
              </a:ext>
            </a:extLst>
          </p:cNvPr>
          <p:cNvSpPr>
            <a:spLocks noGrp="1"/>
          </p:cNvSpPr>
          <p:nvPr>
            <p:ph type="body" sz="quarter" idx="14"/>
          </p:nvPr>
        </p:nvSpPr>
        <p:spPr bwMode="white">
          <a:xfrm>
            <a:off x="5260975"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sp>
        <p:nvSpPr>
          <p:cNvPr id="13" name="Picture Placeholder 5">
            <a:extLst>
              <a:ext uri="{FF2B5EF4-FFF2-40B4-BE49-F238E27FC236}">
                <a16:creationId xmlns:a16="http://schemas.microsoft.com/office/drawing/2014/main" id="{2E432B58-9939-45CC-B3DA-9ED752437ADF}"/>
              </a:ext>
            </a:extLst>
          </p:cNvPr>
          <p:cNvSpPr>
            <a:spLocks noGrp="1"/>
          </p:cNvSpPr>
          <p:nvPr>
            <p:ph type="pic" sz="quarter" idx="15"/>
          </p:nvPr>
        </p:nvSpPr>
        <p:spPr>
          <a:xfrm>
            <a:off x="6989723" y="1284354"/>
            <a:ext cx="1678789" cy="2348340"/>
          </a:xfrm>
          <a:prstGeom prst="rect">
            <a:avLst/>
          </a:prstGeom>
        </p:spPr>
        <p:txBody>
          <a:bodyPr/>
          <a:lstStyle/>
          <a:p>
            <a:endParaRPr lang="en-US"/>
          </a:p>
        </p:txBody>
      </p:sp>
      <p:sp>
        <p:nvSpPr>
          <p:cNvPr id="14" name="Rectangle 13">
            <a:extLst>
              <a:ext uri="{FF2B5EF4-FFF2-40B4-BE49-F238E27FC236}">
                <a16:creationId xmlns:a16="http://schemas.microsoft.com/office/drawing/2014/main" id="{010DF48F-C265-4136-AA68-32B263D59AE4}"/>
              </a:ext>
            </a:extLst>
          </p:cNvPr>
          <p:cNvSpPr/>
          <p:nvPr userDrawn="1"/>
        </p:nvSpPr>
        <p:spPr>
          <a:xfrm>
            <a:off x="6989723"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 Placeholder 10">
            <a:extLst>
              <a:ext uri="{FF2B5EF4-FFF2-40B4-BE49-F238E27FC236}">
                <a16:creationId xmlns:a16="http://schemas.microsoft.com/office/drawing/2014/main" id="{E65966B1-DB10-4E1C-B1A7-0B311BCE577F}"/>
              </a:ext>
            </a:extLst>
          </p:cNvPr>
          <p:cNvSpPr>
            <a:spLocks noGrp="1"/>
          </p:cNvSpPr>
          <p:nvPr>
            <p:ph type="body" sz="quarter" idx="16"/>
          </p:nvPr>
        </p:nvSpPr>
        <p:spPr bwMode="white">
          <a:xfrm>
            <a:off x="6990022"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6" name="Text Placeholder 10">
            <a:extLst>
              <a:ext uri="{FF2B5EF4-FFF2-40B4-BE49-F238E27FC236}">
                <a16:creationId xmlns:a16="http://schemas.microsoft.com/office/drawing/2014/main" id="{A59254E8-17EF-44B3-A199-12BDE04BA316}"/>
              </a:ext>
            </a:extLst>
          </p:cNvPr>
          <p:cNvSpPr>
            <a:spLocks noGrp="1"/>
          </p:cNvSpPr>
          <p:nvPr>
            <p:ph type="body" sz="quarter" idx="17"/>
          </p:nvPr>
        </p:nvSpPr>
        <p:spPr bwMode="white">
          <a:xfrm>
            <a:off x="6990022"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sp>
        <p:nvSpPr>
          <p:cNvPr id="17" name="Picture Placeholder 5">
            <a:extLst>
              <a:ext uri="{FF2B5EF4-FFF2-40B4-BE49-F238E27FC236}">
                <a16:creationId xmlns:a16="http://schemas.microsoft.com/office/drawing/2014/main" id="{CA3B9A59-5547-404E-A6B0-B13EC4FC92DF}"/>
              </a:ext>
            </a:extLst>
          </p:cNvPr>
          <p:cNvSpPr>
            <a:spLocks noGrp="1"/>
          </p:cNvSpPr>
          <p:nvPr>
            <p:ph type="pic" sz="quarter" idx="18"/>
          </p:nvPr>
        </p:nvSpPr>
        <p:spPr>
          <a:xfrm>
            <a:off x="3534383" y="1284354"/>
            <a:ext cx="1678789" cy="2348340"/>
          </a:xfrm>
          <a:prstGeom prst="rect">
            <a:avLst/>
          </a:prstGeom>
        </p:spPr>
        <p:txBody>
          <a:bodyPr/>
          <a:lstStyle/>
          <a:p>
            <a:endParaRPr lang="en-US"/>
          </a:p>
        </p:txBody>
      </p:sp>
      <p:sp>
        <p:nvSpPr>
          <p:cNvPr id="18" name="Rectangle 17">
            <a:extLst>
              <a:ext uri="{FF2B5EF4-FFF2-40B4-BE49-F238E27FC236}">
                <a16:creationId xmlns:a16="http://schemas.microsoft.com/office/drawing/2014/main" id="{385CB37F-D1AD-4DE9-BB9C-C0D7DF8528AD}"/>
              </a:ext>
            </a:extLst>
          </p:cNvPr>
          <p:cNvSpPr/>
          <p:nvPr userDrawn="1"/>
        </p:nvSpPr>
        <p:spPr>
          <a:xfrm>
            <a:off x="3534383"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 Placeholder 10">
            <a:extLst>
              <a:ext uri="{FF2B5EF4-FFF2-40B4-BE49-F238E27FC236}">
                <a16:creationId xmlns:a16="http://schemas.microsoft.com/office/drawing/2014/main" id="{DC84601C-4821-4E49-ACE0-5BC6C0A877E8}"/>
              </a:ext>
            </a:extLst>
          </p:cNvPr>
          <p:cNvSpPr>
            <a:spLocks noGrp="1"/>
          </p:cNvSpPr>
          <p:nvPr>
            <p:ph type="body" sz="quarter" idx="19"/>
          </p:nvPr>
        </p:nvSpPr>
        <p:spPr bwMode="white">
          <a:xfrm>
            <a:off x="3534682"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20" name="Text Placeholder 10">
            <a:extLst>
              <a:ext uri="{FF2B5EF4-FFF2-40B4-BE49-F238E27FC236}">
                <a16:creationId xmlns:a16="http://schemas.microsoft.com/office/drawing/2014/main" id="{97546AA5-9643-4726-8B8D-D56117AB412C}"/>
              </a:ext>
            </a:extLst>
          </p:cNvPr>
          <p:cNvSpPr>
            <a:spLocks noGrp="1"/>
          </p:cNvSpPr>
          <p:nvPr>
            <p:ph type="body" sz="quarter" idx="20"/>
          </p:nvPr>
        </p:nvSpPr>
        <p:spPr bwMode="white">
          <a:xfrm>
            <a:off x="3534682"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grpSp>
        <p:nvGrpSpPr>
          <p:cNvPr id="26" name="Group 25">
            <a:extLst>
              <a:ext uri="{FF2B5EF4-FFF2-40B4-BE49-F238E27FC236}">
                <a16:creationId xmlns:a16="http://schemas.microsoft.com/office/drawing/2014/main" id="{98B5FF69-EFFB-FD4C-AC97-19AEC342C8BC}"/>
              </a:ext>
            </a:extLst>
          </p:cNvPr>
          <p:cNvGrpSpPr/>
          <p:nvPr userDrawn="1"/>
        </p:nvGrpSpPr>
        <p:grpSpPr>
          <a:xfrm>
            <a:off x="7773406" y="4735113"/>
            <a:ext cx="913394" cy="187391"/>
            <a:chOff x="3587766" y="2914650"/>
            <a:chExt cx="5014294" cy="1028736"/>
          </a:xfrm>
        </p:grpSpPr>
        <p:sp>
          <p:nvSpPr>
            <p:cNvPr id="27" name="Freeform 26">
              <a:extLst>
                <a:ext uri="{FF2B5EF4-FFF2-40B4-BE49-F238E27FC236}">
                  <a16:creationId xmlns:a16="http://schemas.microsoft.com/office/drawing/2014/main" id="{FF13944E-0295-474A-929D-EF144E6B09A6}"/>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85B557DE-D7F1-C545-86DF-F7EA8570B075}"/>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3447BB2E-188D-2A4F-A0FA-34DF127D6842}"/>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731888DF-2A3D-DF48-9543-D270864F2E34}"/>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EC816E38-5494-B045-B3E2-76D6D40D75FC}"/>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C7157545-1362-AB4C-9465-8E3E944C9168}"/>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274E306F-C07B-364A-9FA8-8D73471DC3A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34" name="Text Placeholder 5">
            <a:extLst>
              <a:ext uri="{FF2B5EF4-FFF2-40B4-BE49-F238E27FC236}">
                <a16:creationId xmlns:a16="http://schemas.microsoft.com/office/drawing/2014/main" id="{C100BA8F-CD3D-B249-8F48-40FF8FBF2D02}"/>
              </a:ext>
            </a:extLst>
          </p:cNvPr>
          <p:cNvSpPr>
            <a:spLocks noGrp="1"/>
          </p:cNvSpPr>
          <p:nvPr>
            <p:ph type="body" sz="quarter" idx="22"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114494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lanted image + tex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832AB4D-9E3C-42EA-AA49-BDF577C7E9A0}"/>
              </a:ext>
            </a:extLst>
          </p:cNvPr>
          <p:cNvSpPr>
            <a:spLocks noGrp="1"/>
          </p:cNvSpPr>
          <p:nvPr>
            <p:ph type="pic" sz="quarter" idx="12" hasCustomPrompt="1"/>
          </p:nvPr>
        </p:nvSpPr>
        <p:spPr>
          <a:xfrm>
            <a:off x="2669132" y="3444"/>
            <a:ext cx="6474868" cy="5143500"/>
          </a:xfrm>
          <a:custGeom>
            <a:avLst/>
            <a:gdLst>
              <a:gd name="connsiteX0" fmla="*/ 2969601 w 6474868"/>
              <a:gd name="connsiteY0" fmla="*/ 0 h 5143500"/>
              <a:gd name="connsiteX1" fmla="*/ 6474868 w 6474868"/>
              <a:gd name="connsiteY1" fmla="*/ 0 h 5143500"/>
              <a:gd name="connsiteX2" fmla="*/ 6474868 w 6474868"/>
              <a:gd name="connsiteY2" fmla="*/ 5143500 h 5143500"/>
              <a:gd name="connsiteX3" fmla="*/ 0 w 6474868"/>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474868" h="5143500">
                <a:moveTo>
                  <a:pt x="2969601" y="0"/>
                </a:moveTo>
                <a:lnTo>
                  <a:pt x="6474868" y="0"/>
                </a:lnTo>
                <a:lnTo>
                  <a:pt x="6474868" y="5143500"/>
                </a:lnTo>
                <a:lnTo>
                  <a:pt x="0" y="5143500"/>
                </a:lnTo>
                <a:close/>
              </a:path>
            </a:pathLst>
          </a:custGeom>
        </p:spPr>
        <p:txBody>
          <a:bodyPr wrap="square" anchor="ctr">
            <a:noAutofit/>
          </a:bodyPr>
          <a:lstStyle>
            <a:lvl1pPr marL="0" indent="0" algn="ctr">
              <a:buNone/>
              <a:defRPr/>
            </a:lvl1pPr>
          </a:lstStyle>
          <a:p>
            <a:r>
              <a:rPr lang="en-US"/>
              <a:t>Click to add picture</a:t>
            </a:r>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4" name="Text Placeholder 4">
            <a:extLst>
              <a:ext uri="{FF2B5EF4-FFF2-40B4-BE49-F238E27FC236}">
                <a16:creationId xmlns:a16="http://schemas.microsoft.com/office/drawing/2014/main" id="{1A6088AF-8D6E-254C-A05C-0075D6290061}"/>
              </a:ext>
            </a:extLst>
          </p:cNvPr>
          <p:cNvSpPr>
            <a:spLocks noGrp="1"/>
          </p:cNvSpPr>
          <p:nvPr>
            <p:ph type="body" sz="quarter" idx="13" hasCustomPrompt="1"/>
          </p:nvPr>
        </p:nvSpPr>
        <p:spPr>
          <a:xfrm>
            <a:off x="457200" y="1243584"/>
            <a:ext cx="3837709"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a:extLst>
              <a:ext uri="{FF2B5EF4-FFF2-40B4-BE49-F238E27FC236}">
                <a16:creationId xmlns:a16="http://schemas.microsoft.com/office/drawing/2014/main" id="{D4798955-8073-7B4B-8E17-9F6FE173A61A}"/>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3" name="Group 12">
            <a:extLst>
              <a:ext uri="{FF2B5EF4-FFF2-40B4-BE49-F238E27FC236}">
                <a16:creationId xmlns:a16="http://schemas.microsoft.com/office/drawing/2014/main" id="{D94995CA-740C-3447-A5B6-0FEA6189A32C}"/>
              </a:ext>
            </a:extLst>
          </p:cNvPr>
          <p:cNvGrpSpPr/>
          <p:nvPr userDrawn="1"/>
        </p:nvGrpSpPr>
        <p:grpSpPr>
          <a:xfrm>
            <a:off x="7773406" y="4735113"/>
            <a:ext cx="913394" cy="187391"/>
            <a:chOff x="3587766" y="2914650"/>
            <a:chExt cx="5014294" cy="1028736"/>
          </a:xfrm>
        </p:grpSpPr>
        <p:sp>
          <p:nvSpPr>
            <p:cNvPr id="15" name="Freeform 14">
              <a:extLst>
                <a:ext uri="{FF2B5EF4-FFF2-40B4-BE49-F238E27FC236}">
                  <a16:creationId xmlns:a16="http://schemas.microsoft.com/office/drawing/2014/main" id="{6E864C99-114B-244C-92ED-EE40BA08C3B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1D7C3C97-DCED-CE43-8F50-18BFF878FC4E}"/>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9AC20187-32AD-3846-A7BE-6371FFEE13E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02A0A305-2CA5-7E49-A83C-62A8D4CB55AA}"/>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D16DE8A0-537D-C844-A33C-85C2C63149AA}"/>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0BA5E40-1323-0B4C-A1C9-D6C78A34A86F}"/>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E9D76CF0-939A-584E-9370-A8D59704936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2" name="Text Placeholder 5">
            <a:extLst>
              <a:ext uri="{FF2B5EF4-FFF2-40B4-BE49-F238E27FC236}">
                <a16:creationId xmlns:a16="http://schemas.microsoft.com/office/drawing/2014/main" id="{7C6B0BF0-C1E5-9343-8FDC-D9348DE4DE53}"/>
              </a:ext>
            </a:extLst>
          </p:cNvPr>
          <p:cNvSpPr>
            <a:spLocks noGrp="1"/>
          </p:cNvSpPr>
          <p:nvPr>
            <p:ph type="body" sz="quarter" idx="14"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55936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lanted image + quot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088822D-921F-434F-96F2-F49F57228D63}"/>
              </a:ext>
            </a:extLst>
          </p:cNvPr>
          <p:cNvSpPr>
            <a:spLocks noGrp="1"/>
          </p:cNvSpPr>
          <p:nvPr>
            <p:ph type="pic" sz="quarter" idx="15"/>
          </p:nvPr>
        </p:nvSpPr>
        <p:spPr>
          <a:xfrm>
            <a:off x="0" y="0"/>
            <a:ext cx="4657725" cy="5143500"/>
          </a:xfrm>
          <a:custGeom>
            <a:avLst/>
            <a:gdLst>
              <a:gd name="connsiteX0" fmla="*/ 0 w 4657725"/>
              <a:gd name="connsiteY0" fmla="*/ 0 h 5143500"/>
              <a:gd name="connsiteX1" fmla="*/ 4657725 w 4657725"/>
              <a:gd name="connsiteY1" fmla="*/ 0 h 5143500"/>
              <a:gd name="connsiteX2" fmla="*/ 4657725 w 4657725"/>
              <a:gd name="connsiteY2" fmla="*/ 5143500 h 5143500"/>
              <a:gd name="connsiteX3" fmla="*/ 0 w 4657725"/>
              <a:gd name="connsiteY3" fmla="*/ 5143500 h 5143500"/>
              <a:gd name="connsiteX4" fmla="*/ 0 w 4657725"/>
              <a:gd name="connsiteY4" fmla="*/ 0 h 5143500"/>
              <a:gd name="connsiteX0" fmla="*/ 0 w 4657725"/>
              <a:gd name="connsiteY0" fmla="*/ 0 h 5143500"/>
              <a:gd name="connsiteX1" fmla="*/ 4657725 w 4657725"/>
              <a:gd name="connsiteY1" fmla="*/ 0 h 5143500"/>
              <a:gd name="connsiteX2" fmla="*/ 1723139 w 4657725"/>
              <a:gd name="connsiteY2" fmla="*/ 5132867 h 5143500"/>
              <a:gd name="connsiteX3" fmla="*/ 0 w 4657725"/>
              <a:gd name="connsiteY3" fmla="*/ 5143500 h 5143500"/>
              <a:gd name="connsiteX4" fmla="*/ 0 w 4657725"/>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5" h="5143500">
                <a:moveTo>
                  <a:pt x="0" y="0"/>
                </a:moveTo>
                <a:lnTo>
                  <a:pt x="4657725" y="0"/>
                </a:lnTo>
                <a:lnTo>
                  <a:pt x="1723139" y="5132867"/>
                </a:lnTo>
                <a:lnTo>
                  <a:pt x="0" y="5143500"/>
                </a:lnTo>
                <a:lnTo>
                  <a:pt x="0" y="0"/>
                </a:lnTo>
                <a:close/>
              </a:path>
            </a:pathLst>
          </a:custGeom>
        </p:spPr>
        <p:txBody>
          <a:bodyPr/>
          <a:lstStyle/>
          <a:p>
            <a:endParaRPr lang="en-US"/>
          </a:p>
        </p:txBody>
      </p:sp>
      <p:sp>
        <p:nvSpPr>
          <p:cNvPr id="14" name="Title 13">
            <a:extLst>
              <a:ext uri="{FF2B5EF4-FFF2-40B4-BE49-F238E27FC236}">
                <a16:creationId xmlns:a16="http://schemas.microsoft.com/office/drawing/2014/main" id="{86F7D266-0698-D641-BEC5-D462ABE3028B}"/>
              </a:ext>
            </a:extLst>
          </p:cNvPr>
          <p:cNvSpPr>
            <a:spLocks noGrp="1"/>
          </p:cNvSpPr>
          <p:nvPr>
            <p:ph type="title" hasCustomPrompt="1"/>
          </p:nvPr>
        </p:nvSpPr>
        <p:spPr>
          <a:xfrm>
            <a:off x="4276281" y="1786483"/>
            <a:ext cx="4410517" cy="864100"/>
          </a:xfrm>
          <a:prstGeom prst="rect">
            <a:avLst/>
          </a:prstGeom>
        </p:spPr>
        <p:txBody>
          <a:bodyPr/>
          <a:lstStyle>
            <a:lvl1pPr>
              <a:lnSpc>
                <a:spcPct val="100000"/>
              </a:lnSpc>
              <a:defRPr sz="2000" b="1">
                <a:solidFill>
                  <a:srgbClr val="FA4616"/>
                </a:solidFill>
                <a:latin typeface="Arial" panose="020B0604020202020204" pitchFamily="34" charset="0"/>
                <a:cs typeface="Arial" panose="020B0604020202020204" pitchFamily="34" charset="0"/>
              </a:defRPr>
            </a:lvl1pPr>
          </a:lstStyle>
          <a:p>
            <a:r>
              <a:rPr lang="en-US"/>
              <a:t>Click to insert quote.</a:t>
            </a:r>
          </a:p>
        </p:txBody>
      </p:sp>
      <p:sp>
        <p:nvSpPr>
          <p:cNvPr id="16" name="Text Placeholder 15">
            <a:extLst>
              <a:ext uri="{FF2B5EF4-FFF2-40B4-BE49-F238E27FC236}">
                <a16:creationId xmlns:a16="http://schemas.microsoft.com/office/drawing/2014/main" id="{17DD9DC9-05DD-AB42-9E3F-93EFED27FBB6}"/>
              </a:ext>
            </a:extLst>
          </p:cNvPr>
          <p:cNvSpPr>
            <a:spLocks noGrp="1"/>
          </p:cNvSpPr>
          <p:nvPr>
            <p:ph type="body" sz="quarter" idx="13" hasCustomPrompt="1"/>
          </p:nvPr>
        </p:nvSpPr>
        <p:spPr>
          <a:xfrm>
            <a:off x="4276281" y="2793390"/>
            <a:ext cx="4410517" cy="781019"/>
          </a:xfrm>
          <a:prstGeom prst="rect">
            <a:avLst/>
          </a:prstGeom>
        </p:spPr>
        <p:txBody>
          <a:bodyPr/>
          <a:lstStyle>
            <a:lvl1pPr marL="0" indent="0">
              <a:lnSpc>
                <a:spcPct val="100000"/>
              </a:lnSpc>
              <a:buNone/>
              <a:defRPr sz="900">
                <a:latin typeface="Arial" panose="020B0604020202020204" pitchFamily="34" charset="0"/>
                <a:cs typeface="Arial" panose="020B0604020202020204" pitchFamily="34" charset="0"/>
              </a:defRPr>
            </a:lvl1pPr>
            <a:lvl2pPr marL="457200" indent="0">
              <a:buNone/>
              <a:defRPr sz="900">
                <a:latin typeface="Arial" panose="020B0604020202020204" pitchFamily="34" charset="0"/>
                <a:cs typeface="Arial" panose="020B0604020202020204" pitchFamily="34" charset="0"/>
              </a:defRPr>
            </a:lvl2pPr>
            <a:lvl3pPr marL="914400" indent="0">
              <a:buNone/>
              <a:defRPr sz="900">
                <a:latin typeface="Arial" panose="020B0604020202020204" pitchFamily="34" charset="0"/>
                <a:cs typeface="Arial" panose="020B0604020202020204" pitchFamily="34" charset="0"/>
              </a:defRPr>
            </a:lvl3pPr>
            <a:lvl4pPr marL="1371600" indent="0">
              <a:buNone/>
              <a:defRPr sz="900">
                <a:latin typeface="Arial" panose="020B0604020202020204" pitchFamily="34" charset="0"/>
                <a:cs typeface="Arial" panose="020B0604020202020204" pitchFamily="34" charset="0"/>
              </a:defRPr>
            </a:lvl4pPr>
            <a:lvl5pPr marL="1828800" indent="0">
              <a:buNone/>
              <a:defRPr sz="900">
                <a:latin typeface="Arial" panose="020B0604020202020204" pitchFamily="34" charset="0"/>
                <a:cs typeface="Arial" panose="020B0604020202020204" pitchFamily="34" charset="0"/>
              </a:defRPr>
            </a:lvl5pPr>
          </a:lstStyle>
          <a:p>
            <a:pPr lvl="0"/>
            <a:r>
              <a:rPr lang="en-US"/>
              <a:t>Click to edit text</a:t>
            </a:r>
          </a:p>
        </p:txBody>
      </p:sp>
      <p:sp>
        <p:nvSpPr>
          <p:cNvPr id="18" name="Text Placeholder 17">
            <a:extLst>
              <a:ext uri="{FF2B5EF4-FFF2-40B4-BE49-F238E27FC236}">
                <a16:creationId xmlns:a16="http://schemas.microsoft.com/office/drawing/2014/main" id="{B00445FD-D9F9-B942-9F9C-E614A99D5613}"/>
              </a:ext>
            </a:extLst>
          </p:cNvPr>
          <p:cNvSpPr>
            <a:spLocks noGrp="1"/>
          </p:cNvSpPr>
          <p:nvPr>
            <p:ph type="body" sz="quarter" idx="14" hasCustomPrompt="1"/>
          </p:nvPr>
        </p:nvSpPr>
        <p:spPr>
          <a:xfrm>
            <a:off x="4276281" y="3645990"/>
            <a:ext cx="4410517" cy="187391"/>
          </a:xfrm>
          <a:prstGeom prst="rect">
            <a:avLst/>
          </a:prstGeom>
        </p:spPr>
        <p:txBody>
          <a:bodyPr/>
          <a:lstStyle>
            <a:lvl1pPr marL="0" indent="0">
              <a:buNone/>
              <a:defRPr sz="900" b="1" i="0" baseline="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name</a:t>
            </a:r>
          </a:p>
        </p:txBody>
      </p:sp>
      <p:sp>
        <p:nvSpPr>
          <p:cNvPr id="9" name="TextBox 8">
            <a:extLst>
              <a:ext uri="{FF2B5EF4-FFF2-40B4-BE49-F238E27FC236}">
                <a16:creationId xmlns:a16="http://schemas.microsoft.com/office/drawing/2014/main" id="{223A2CCC-1E58-3145-BE89-0681FE17C10F}"/>
              </a:ext>
            </a:extLst>
          </p:cNvPr>
          <p:cNvSpPr txBox="1"/>
          <p:nvPr userDrawn="1"/>
        </p:nvSpPr>
        <p:spPr>
          <a:xfrm>
            <a:off x="4155570" y="1127546"/>
            <a:ext cx="616689" cy="595423"/>
          </a:xfrm>
          <a:prstGeom prst="rect">
            <a:avLst/>
          </a:prstGeom>
        </p:spPr>
        <p:txBody>
          <a:bodyPr vert="horz" wrap="square" lIns="91440" tIns="45720" rIns="91440" bIns="45720" rtlCol="0">
            <a:noAutofit/>
          </a:bodyPr>
          <a:lstStyle/>
          <a:p>
            <a: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pPr>
            <a:r>
              <a:rPr kumimoji="0" lang="en-US" sz="7200" b="1" i="0" u="none" strike="noStrike" kern="1200" cap="none" spc="0" normalizeH="0" baseline="0" noProof="0">
                <a:ln>
                  <a:noFill/>
                </a:ln>
                <a:solidFill>
                  <a:srgbClr val="2DCCD3"/>
                </a:solidFill>
                <a:effectLst/>
                <a:uLnTx/>
                <a:uFillTx/>
                <a:latin typeface="Arial Black" panose="020B0604020202020204" pitchFamily="34" charset="0"/>
                <a:ea typeface="+mn-ea"/>
                <a:cs typeface="Arial Black" panose="020B0604020202020204" pitchFamily="34" charset="0"/>
              </a:rPr>
              <a:t>“</a:t>
            </a:r>
          </a:p>
        </p:txBody>
      </p:sp>
      <p:sp>
        <p:nvSpPr>
          <p:cNvPr id="12" name="Slide Number Placeholder 2">
            <a:extLst>
              <a:ext uri="{FF2B5EF4-FFF2-40B4-BE49-F238E27FC236}">
                <a16:creationId xmlns:a16="http://schemas.microsoft.com/office/drawing/2014/main" id="{61C60CA7-760F-2048-B34F-FF66B717825D}"/>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3" name="Group 12">
            <a:extLst>
              <a:ext uri="{FF2B5EF4-FFF2-40B4-BE49-F238E27FC236}">
                <a16:creationId xmlns:a16="http://schemas.microsoft.com/office/drawing/2014/main" id="{CEF6A72B-A396-4748-8D54-E8C182E5F360}"/>
              </a:ext>
            </a:extLst>
          </p:cNvPr>
          <p:cNvGrpSpPr/>
          <p:nvPr userDrawn="1"/>
        </p:nvGrpSpPr>
        <p:grpSpPr>
          <a:xfrm>
            <a:off x="7773406" y="4735113"/>
            <a:ext cx="913394" cy="187391"/>
            <a:chOff x="3587766" y="2914650"/>
            <a:chExt cx="5014294" cy="1028736"/>
          </a:xfrm>
        </p:grpSpPr>
        <p:sp>
          <p:nvSpPr>
            <p:cNvPr id="15" name="Freeform 14">
              <a:extLst>
                <a:ext uri="{FF2B5EF4-FFF2-40B4-BE49-F238E27FC236}">
                  <a16:creationId xmlns:a16="http://schemas.microsoft.com/office/drawing/2014/main" id="{364F2826-C135-CD4A-A83A-E039A365789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EE237AE-3135-264A-A8B7-00FC0B6C8B3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EA7D5CB2-0B6F-4A49-9134-ED6BAEEC054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C5E9D054-31A9-8C4F-B014-F352F5B48F07}"/>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EF05CA00-4EDA-2D47-A296-C8539594513C}"/>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9218E3FB-5068-E248-9A7A-FB35E4552B9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4804143F-C913-1C4C-891E-211CD68B9FA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4184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anted image + customer">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6F7D266-0698-D641-BEC5-D462ABE3028B}"/>
              </a:ext>
            </a:extLst>
          </p:cNvPr>
          <p:cNvSpPr>
            <a:spLocks noGrp="1"/>
          </p:cNvSpPr>
          <p:nvPr>
            <p:ph type="title" hasCustomPrompt="1"/>
          </p:nvPr>
        </p:nvSpPr>
        <p:spPr>
          <a:xfrm>
            <a:off x="4276281" y="1786483"/>
            <a:ext cx="4410517" cy="318764"/>
          </a:xfrm>
          <a:prstGeom prst="rect">
            <a:avLst/>
          </a:prstGeom>
        </p:spPr>
        <p:txBody>
          <a:bodyPr/>
          <a:lstStyle>
            <a:lvl1pPr>
              <a:defRPr sz="2000" b="1">
                <a:solidFill>
                  <a:srgbClr val="FA4616"/>
                </a:solidFill>
                <a:latin typeface="Arial" panose="020B0604020202020204" pitchFamily="34" charset="0"/>
                <a:cs typeface="Arial" panose="020B0604020202020204" pitchFamily="34" charset="0"/>
              </a:defRPr>
            </a:lvl1pPr>
          </a:lstStyle>
          <a:p>
            <a:r>
              <a:rPr lang="en-US"/>
              <a:t>Customer Name</a:t>
            </a:r>
          </a:p>
        </p:txBody>
      </p:sp>
      <p:sp>
        <p:nvSpPr>
          <p:cNvPr id="16" name="Text Placeholder 15">
            <a:extLst>
              <a:ext uri="{FF2B5EF4-FFF2-40B4-BE49-F238E27FC236}">
                <a16:creationId xmlns:a16="http://schemas.microsoft.com/office/drawing/2014/main" id="{17DD9DC9-05DD-AB42-9E3F-93EFED27FBB6}"/>
              </a:ext>
            </a:extLst>
          </p:cNvPr>
          <p:cNvSpPr>
            <a:spLocks noGrp="1"/>
          </p:cNvSpPr>
          <p:nvPr>
            <p:ph type="body" sz="quarter" idx="13" hasCustomPrompt="1"/>
          </p:nvPr>
        </p:nvSpPr>
        <p:spPr>
          <a:xfrm>
            <a:off x="4276281" y="2254919"/>
            <a:ext cx="4410517" cy="1458340"/>
          </a:xfrm>
          <a:prstGeom prst="rect">
            <a:avLst/>
          </a:prstGeom>
        </p:spPr>
        <p:txBody>
          <a:bodyPr/>
          <a:lstStyle>
            <a:lvl1pPr marL="0" indent="0">
              <a:lnSpc>
                <a:spcPct val="100000"/>
              </a:lnSpc>
              <a:buNone/>
              <a:defRPr sz="900">
                <a:latin typeface="Arial" panose="020B0604020202020204" pitchFamily="34" charset="0"/>
                <a:cs typeface="Arial" panose="020B0604020202020204" pitchFamily="34" charset="0"/>
              </a:defRPr>
            </a:lvl1pPr>
            <a:lvl2pPr marL="457200" indent="0">
              <a:buNone/>
              <a:defRPr sz="900">
                <a:latin typeface="Arial" panose="020B0604020202020204" pitchFamily="34" charset="0"/>
                <a:cs typeface="Arial" panose="020B0604020202020204" pitchFamily="34" charset="0"/>
              </a:defRPr>
            </a:lvl2pPr>
            <a:lvl3pPr marL="914400" indent="0">
              <a:buNone/>
              <a:defRPr sz="900">
                <a:latin typeface="Arial" panose="020B0604020202020204" pitchFamily="34" charset="0"/>
                <a:cs typeface="Arial" panose="020B0604020202020204" pitchFamily="34" charset="0"/>
              </a:defRPr>
            </a:lvl3pPr>
            <a:lvl4pPr marL="1371600" indent="0">
              <a:buNone/>
              <a:defRPr sz="900">
                <a:latin typeface="Arial" panose="020B0604020202020204" pitchFamily="34" charset="0"/>
                <a:cs typeface="Arial" panose="020B0604020202020204" pitchFamily="34" charset="0"/>
              </a:defRPr>
            </a:lvl4pPr>
            <a:lvl5pPr marL="1828800" indent="0">
              <a:buNone/>
              <a:defRPr sz="900">
                <a:latin typeface="Arial" panose="020B0604020202020204" pitchFamily="34" charset="0"/>
                <a:cs typeface="Arial" panose="020B0604020202020204" pitchFamily="34" charset="0"/>
              </a:defRPr>
            </a:lvl5pPr>
          </a:lstStyle>
          <a:p>
            <a:pPr lvl="0"/>
            <a:r>
              <a:rPr lang="en-US"/>
              <a:t>Click to edit text</a:t>
            </a:r>
          </a:p>
        </p:txBody>
      </p:sp>
      <p:sp>
        <p:nvSpPr>
          <p:cNvPr id="8" name="Picture Placeholder 7">
            <a:extLst>
              <a:ext uri="{FF2B5EF4-FFF2-40B4-BE49-F238E27FC236}">
                <a16:creationId xmlns:a16="http://schemas.microsoft.com/office/drawing/2014/main" id="{C088822D-921F-434F-96F2-F49F57228D63}"/>
              </a:ext>
            </a:extLst>
          </p:cNvPr>
          <p:cNvSpPr>
            <a:spLocks noGrp="1"/>
          </p:cNvSpPr>
          <p:nvPr>
            <p:ph type="pic" sz="quarter" idx="15"/>
          </p:nvPr>
        </p:nvSpPr>
        <p:spPr>
          <a:xfrm>
            <a:off x="0" y="0"/>
            <a:ext cx="4657725" cy="5143500"/>
          </a:xfrm>
          <a:custGeom>
            <a:avLst/>
            <a:gdLst>
              <a:gd name="connsiteX0" fmla="*/ 0 w 4657725"/>
              <a:gd name="connsiteY0" fmla="*/ 0 h 5143500"/>
              <a:gd name="connsiteX1" fmla="*/ 4657725 w 4657725"/>
              <a:gd name="connsiteY1" fmla="*/ 0 h 5143500"/>
              <a:gd name="connsiteX2" fmla="*/ 4657725 w 4657725"/>
              <a:gd name="connsiteY2" fmla="*/ 5143500 h 5143500"/>
              <a:gd name="connsiteX3" fmla="*/ 0 w 4657725"/>
              <a:gd name="connsiteY3" fmla="*/ 5143500 h 5143500"/>
              <a:gd name="connsiteX4" fmla="*/ 0 w 4657725"/>
              <a:gd name="connsiteY4" fmla="*/ 0 h 5143500"/>
              <a:gd name="connsiteX0" fmla="*/ 0 w 4657725"/>
              <a:gd name="connsiteY0" fmla="*/ 0 h 5143500"/>
              <a:gd name="connsiteX1" fmla="*/ 4657725 w 4657725"/>
              <a:gd name="connsiteY1" fmla="*/ 0 h 5143500"/>
              <a:gd name="connsiteX2" fmla="*/ 1723139 w 4657725"/>
              <a:gd name="connsiteY2" fmla="*/ 5132867 h 5143500"/>
              <a:gd name="connsiteX3" fmla="*/ 0 w 4657725"/>
              <a:gd name="connsiteY3" fmla="*/ 5143500 h 5143500"/>
              <a:gd name="connsiteX4" fmla="*/ 0 w 4657725"/>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5" h="5143500">
                <a:moveTo>
                  <a:pt x="0" y="0"/>
                </a:moveTo>
                <a:lnTo>
                  <a:pt x="4657725" y="0"/>
                </a:lnTo>
                <a:lnTo>
                  <a:pt x="1723139" y="5132867"/>
                </a:lnTo>
                <a:lnTo>
                  <a:pt x="0" y="5143500"/>
                </a:lnTo>
                <a:lnTo>
                  <a:pt x="0" y="0"/>
                </a:lnTo>
                <a:close/>
              </a:path>
            </a:pathLst>
          </a:custGeom>
        </p:spPr>
        <p:txBody>
          <a:bodyPr/>
          <a:lstStyle/>
          <a:p>
            <a:endParaRPr lang="en-US"/>
          </a:p>
        </p:txBody>
      </p:sp>
      <p:sp>
        <p:nvSpPr>
          <p:cNvPr id="9" name="Slide Number Placeholder 2">
            <a:extLst>
              <a:ext uri="{FF2B5EF4-FFF2-40B4-BE49-F238E27FC236}">
                <a16:creationId xmlns:a16="http://schemas.microsoft.com/office/drawing/2014/main" id="{58FD5054-7958-4849-A841-19F10BAE4014}"/>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1" name="Group 10">
            <a:extLst>
              <a:ext uri="{FF2B5EF4-FFF2-40B4-BE49-F238E27FC236}">
                <a16:creationId xmlns:a16="http://schemas.microsoft.com/office/drawing/2014/main" id="{BA0201DA-416C-0A48-AB0C-D2F715B6FE67}"/>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235C2149-E0A2-074D-B214-B1CE60B110C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B9134DC6-D733-7849-AC21-24BB4786C984}"/>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44A5D8F-E3B4-0A43-9200-534A73FF72BA}"/>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148CD7A-7256-1049-B792-0DA48D2A9B6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49C4789-A4F8-4B4F-9FB1-BEBA42696721}"/>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8130504-69E3-E240-973F-56FDDB4A8AD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A476D2-71C0-8D47-96D3-9FB12E11EA73}"/>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95909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lanted image + customer">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6F7D266-0698-D641-BEC5-D462ABE3028B}"/>
              </a:ext>
            </a:extLst>
          </p:cNvPr>
          <p:cNvSpPr>
            <a:spLocks noGrp="1"/>
          </p:cNvSpPr>
          <p:nvPr>
            <p:ph type="title" hasCustomPrompt="1"/>
          </p:nvPr>
        </p:nvSpPr>
        <p:spPr>
          <a:xfrm>
            <a:off x="4276281" y="1786483"/>
            <a:ext cx="4410517" cy="318764"/>
          </a:xfrm>
          <a:prstGeom prst="rect">
            <a:avLst/>
          </a:prstGeom>
        </p:spPr>
        <p:txBody>
          <a:bodyPr/>
          <a:lstStyle>
            <a:lvl1pPr>
              <a:defRPr sz="2000" b="1">
                <a:solidFill>
                  <a:srgbClr val="FA4616"/>
                </a:solidFill>
                <a:latin typeface="Arial" panose="020B0604020202020204" pitchFamily="34" charset="0"/>
                <a:cs typeface="Arial" panose="020B0604020202020204" pitchFamily="34" charset="0"/>
              </a:defRPr>
            </a:lvl1pPr>
          </a:lstStyle>
          <a:p>
            <a:r>
              <a:rPr lang="en-US"/>
              <a:t>Customer Name</a:t>
            </a:r>
          </a:p>
        </p:txBody>
      </p:sp>
      <p:sp>
        <p:nvSpPr>
          <p:cNvPr id="8" name="Picture Placeholder 7">
            <a:extLst>
              <a:ext uri="{FF2B5EF4-FFF2-40B4-BE49-F238E27FC236}">
                <a16:creationId xmlns:a16="http://schemas.microsoft.com/office/drawing/2014/main" id="{C088822D-921F-434F-96F2-F49F57228D63}"/>
              </a:ext>
            </a:extLst>
          </p:cNvPr>
          <p:cNvSpPr>
            <a:spLocks noGrp="1"/>
          </p:cNvSpPr>
          <p:nvPr>
            <p:ph type="pic" sz="quarter" idx="15"/>
          </p:nvPr>
        </p:nvSpPr>
        <p:spPr>
          <a:xfrm>
            <a:off x="0" y="0"/>
            <a:ext cx="4657725" cy="5143500"/>
          </a:xfrm>
          <a:custGeom>
            <a:avLst/>
            <a:gdLst>
              <a:gd name="connsiteX0" fmla="*/ 0 w 4657725"/>
              <a:gd name="connsiteY0" fmla="*/ 0 h 5143500"/>
              <a:gd name="connsiteX1" fmla="*/ 4657725 w 4657725"/>
              <a:gd name="connsiteY1" fmla="*/ 0 h 5143500"/>
              <a:gd name="connsiteX2" fmla="*/ 4657725 w 4657725"/>
              <a:gd name="connsiteY2" fmla="*/ 5143500 h 5143500"/>
              <a:gd name="connsiteX3" fmla="*/ 0 w 4657725"/>
              <a:gd name="connsiteY3" fmla="*/ 5143500 h 5143500"/>
              <a:gd name="connsiteX4" fmla="*/ 0 w 4657725"/>
              <a:gd name="connsiteY4" fmla="*/ 0 h 5143500"/>
              <a:gd name="connsiteX0" fmla="*/ 0 w 4657725"/>
              <a:gd name="connsiteY0" fmla="*/ 0 h 5143500"/>
              <a:gd name="connsiteX1" fmla="*/ 4657725 w 4657725"/>
              <a:gd name="connsiteY1" fmla="*/ 0 h 5143500"/>
              <a:gd name="connsiteX2" fmla="*/ 1723139 w 4657725"/>
              <a:gd name="connsiteY2" fmla="*/ 5132867 h 5143500"/>
              <a:gd name="connsiteX3" fmla="*/ 0 w 4657725"/>
              <a:gd name="connsiteY3" fmla="*/ 5143500 h 5143500"/>
              <a:gd name="connsiteX4" fmla="*/ 0 w 4657725"/>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5" h="5143500">
                <a:moveTo>
                  <a:pt x="0" y="0"/>
                </a:moveTo>
                <a:lnTo>
                  <a:pt x="4657725" y="0"/>
                </a:lnTo>
                <a:lnTo>
                  <a:pt x="1723139" y="5132867"/>
                </a:lnTo>
                <a:lnTo>
                  <a:pt x="0" y="5143500"/>
                </a:lnTo>
                <a:lnTo>
                  <a:pt x="0" y="0"/>
                </a:lnTo>
                <a:close/>
              </a:path>
            </a:pathLst>
          </a:custGeom>
        </p:spPr>
        <p:txBody>
          <a:bodyPr/>
          <a:lstStyle/>
          <a:p>
            <a:endParaRPr lang="en-US"/>
          </a:p>
        </p:txBody>
      </p:sp>
      <p:sp>
        <p:nvSpPr>
          <p:cNvPr id="9" name="Slide Number Placeholder 2">
            <a:extLst>
              <a:ext uri="{FF2B5EF4-FFF2-40B4-BE49-F238E27FC236}">
                <a16:creationId xmlns:a16="http://schemas.microsoft.com/office/drawing/2014/main" id="{58FD5054-7958-4849-A841-19F10BAE4014}"/>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1" name="Group 10">
            <a:extLst>
              <a:ext uri="{FF2B5EF4-FFF2-40B4-BE49-F238E27FC236}">
                <a16:creationId xmlns:a16="http://schemas.microsoft.com/office/drawing/2014/main" id="{BA0201DA-416C-0A48-AB0C-D2F715B6FE67}"/>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235C2149-E0A2-074D-B214-B1CE60B110C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B9134DC6-D733-7849-AC21-24BB4786C984}"/>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44A5D8F-E3B4-0A43-9200-534A73FF72BA}"/>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148CD7A-7256-1049-B792-0DA48D2A9B6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49C4789-A4F8-4B4F-9FB1-BEBA42696721}"/>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8130504-69E3-E240-973F-56FDDB4A8AD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A476D2-71C0-8D47-96D3-9FB12E11EA73}"/>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302734C2-767E-6541-B232-E782B566C669}"/>
              </a:ext>
            </a:extLst>
          </p:cNvPr>
          <p:cNvSpPr>
            <a:spLocks noGrp="1"/>
          </p:cNvSpPr>
          <p:nvPr>
            <p:ph type="body" sz="quarter" idx="16" hasCustomPrompt="1"/>
          </p:nvPr>
        </p:nvSpPr>
        <p:spPr>
          <a:xfrm>
            <a:off x="4276725" y="2449046"/>
            <a:ext cx="4410075" cy="318765"/>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sz="900" baseline="0">
                <a:solidFill>
                  <a:schemeClr val="tx1"/>
                </a:solidFill>
                <a:latin typeface="Arial" panose="020B0604020202020204" pitchFamily="34" charset="0"/>
              </a:defRPr>
            </a:lvl1pPr>
          </a:lstStyle>
          <a:p>
            <a:pPr marL="0" marR="0" lvl="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a:pPr>
            <a:r>
              <a:rPr lang="en-US" b="0" i="0" baseline="0">
                <a:solidFill>
                  <a:schemeClr val="tx1"/>
                </a:solidFill>
              </a:rPr>
              <a:t>Summarized description of customers challenge. Summarized description of customers challenge. Summarized description of customers challenge.</a:t>
            </a:r>
            <a:endParaRPr lang="en-US"/>
          </a:p>
        </p:txBody>
      </p:sp>
      <p:sp>
        <p:nvSpPr>
          <p:cNvPr id="22" name="Text Placeholder 2">
            <a:extLst>
              <a:ext uri="{FF2B5EF4-FFF2-40B4-BE49-F238E27FC236}">
                <a16:creationId xmlns:a16="http://schemas.microsoft.com/office/drawing/2014/main" id="{43AA3E63-900D-5D41-8FF8-888D7F78D0BE}"/>
              </a:ext>
            </a:extLst>
          </p:cNvPr>
          <p:cNvSpPr>
            <a:spLocks noGrp="1"/>
          </p:cNvSpPr>
          <p:nvPr>
            <p:ph type="body" sz="quarter" idx="18" hasCustomPrompt="1"/>
          </p:nvPr>
        </p:nvSpPr>
        <p:spPr>
          <a:xfrm>
            <a:off x="4276725" y="3133190"/>
            <a:ext cx="4410075" cy="728795"/>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sz="900" baseline="0">
                <a:solidFill>
                  <a:schemeClr val="tx1"/>
                </a:solidFill>
                <a:latin typeface="Arial" panose="020B0604020202020204" pitchFamily="34" charset="0"/>
              </a:defRPr>
            </a:lvl1pPr>
          </a:lstStyle>
          <a:p>
            <a:r>
              <a:rPr lang="en-US" b="0" i="0" baseline="0">
                <a:solidFill>
                  <a:schemeClr val="tx1"/>
                </a:solidFill>
              </a:rPr>
              <a:t>Summarized description of our solution. Summarized description of our solution. Summarized description of our solution. Summarized description of our solution. Summarized description of our solution. Summarized description of our solution. Summarized description of our solution. Summarized description of our solution.</a:t>
            </a:r>
            <a:endParaRPr lang="en-US"/>
          </a:p>
        </p:txBody>
      </p:sp>
      <p:sp>
        <p:nvSpPr>
          <p:cNvPr id="7" name="Text Placeholder 6">
            <a:extLst>
              <a:ext uri="{FF2B5EF4-FFF2-40B4-BE49-F238E27FC236}">
                <a16:creationId xmlns:a16="http://schemas.microsoft.com/office/drawing/2014/main" id="{7949C6C6-3744-ED44-BDD0-1685FC468144}"/>
              </a:ext>
            </a:extLst>
          </p:cNvPr>
          <p:cNvSpPr>
            <a:spLocks noGrp="1"/>
          </p:cNvSpPr>
          <p:nvPr>
            <p:ph type="body" sz="quarter" idx="20" hasCustomPrompt="1"/>
          </p:nvPr>
        </p:nvSpPr>
        <p:spPr>
          <a:xfrm>
            <a:off x="4276725" y="2927325"/>
            <a:ext cx="4410073" cy="187392"/>
          </a:xfrm>
        </p:spPr>
        <p:txBody>
          <a:bodyPr/>
          <a:lstStyle>
            <a:lvl1pPr marL="0" indent="0">
              <a:buNone/>
              <a:defRPr sz="900" b="1" i="0" baseline="0">
                <a:solidFill>
                  <a:schemeClr val="bg2"/>
                </a:solidFill>
                <a:latin typeface="Arial" panose="020B0604020202020204" pitchFamily="34" charset="0"/>
              </a:defRPr>
            </a:lvl1pPr>
          </a:lstStyle>
          <a:p>
            <a:pPr lvl="0"/>
            <a:r>
              <a:rPr lang="en-US"/>
              <a:t>Our Solution</a:t>
            </a:r>
          </a:p>
        </p:txBody>
      </p:sp>
      <p:sp>
        <p:nvSpPr>
          <p:cNvPr id="23" name="Text Placeholder 6">
            <a:extLst>
              <a:ext uri="{FF2B5EF4-FFF2-40B4-BE49-F238E27FC236}">
                <a16:creationId xmlns:a16="http://schemas.microsoft.com/office/drawing/2014/main" id="{BA2A3078-9CE2-1B4C-ADA4-8F4DA8DC7548}"/>
              </a:ext>
            </a:extLst>
          </p:cNvPr>
          <p:cNvSpPr>
            <a:spLocks noGrp="1"/>
          </p:cNvSpPr>
          <p:nvPr>
            <p:ph type="body" sz="quarter" idx="21" hasCustomPrompt="1"/>
          </p:nvPr>
        </p:nvSpPr>
        <p:spPr>
          <a:xfrm>
            <a:off x="4276725" y="2243834"/>
            <a:ext cx="4410073" cy="187392"/>
          </a:xfrm>
        </p:spPr>
        <p:txBody>
          <a:bodyPr/>
          <a:lstStyle>
            <a:lvl1pPr marL="0" indent="0">
              <a:buNone/>
              <a:defRPr sz="900" b="1" i="0" baseline="0">
                <a:solidFill>
                  <a:schemeClr val="bg2"/>
                </a:solidFill>
                <a:latin typeface="Arial" panose="020B0604020202020204" pitchFamily="34" charset="0"/>
              </a:defRPr>
            </a:lvl1pPr>
          </a:lstStyle>
          <a:p>
            <a:pPr lvl="0"/>
            <a:r>
              <a:rPr lang="en-US"/>
              <a:t>Their Challenge</a:t>
            </a:r>
          </a:p>
        </p:txBody>
      </p:sp>
    </p:spTree>
    <p:extLst>
      <p:ext uri="{BB962C8B-B14F-4D97-AF65-F5344CB8AC3E}">
        <p14:creationId xmlns:p14="http://schemas.microsoft.com/office/powerpoint/2010/main" val="103239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14233" y="16587"/>
            <a:ext cx="9152128" cy="5148072"/>
          </a:xfrm>
          <a:prstGeom prst="rect">
            <a:avLst/>
          </a:prstGeom>
        </p:spPr>
      </p:pic>
      <p:sp>
        <p:nvSpPr>
          <p:cNvPr id="12" name="Triangle 8">
            <a:extLst>
              <a:ext uri="{FF2B5EF4-FFF2-40B4-BE49-F238E27FC236}">
                <a16:creationId xmlns:a16="http://schemas.microsoft.com/office/drawing/2014/main" id="{3CADECD2-F93E-43C8-818C-D4DF03536A58}"/>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endParaRPr lang="en-US"/>
          </a:p>
        </p:txBody>
      </p:sp>
      <p:pic>
        <p:nvPicPr>
          <p:cNvPr id="7" name="Picture 6">
            <a:extLst>
              <a:ext uri="{FF2B5EF4-FFF2-40B4-BE49-F238E27FC236}">
                <a16:creationId xmlns:a16="http://schemas.microsoft.com/office/drawing/2014/main" id="{CFE2201A-E9D2-9A49-BCEC-995736CFE3A3}"/>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4679111" y="1014387"/>
            <a:ext cx="4238156" cy="3262312"/>
          </a:xfrm>
          <a:prstGeom prst="rect">
            <a:avLst/>
          </a:prstGeom>
        </p:spPr>
      </p:pic>
      <p:sp>
        <p:nvSpPr>
          <p:cNvPr id="11" name="Text Placeholder 10">
            <a:extLst>
              <a:ext uri="{FF2B5EF4-FFF2-40B4-BE49-F238E27FC236}">
                <a16:creationId xmlns:a16="http://schemas.microsoft.com/office/drawing/2014/main" id="{DD9DCBE7-1DEB-8346-8E4E-A383DF3652E9}"/>
              </a:ext>
            </a:extLst>
          </p:cNvPr>
          <p:cNvSpPr>
            <a:spLocks noGrp="1"/>
          </p:cNvSpPr>
          <p:nvPr userDrawn="1">
            <p:ph type="body" sz="quarter" idx="13" hasCustomPrompt="1"/>
          </p:nvPr>
        </p:nvSpPr>
        <p:spPr>
          <a:xfrm>
            <a:off x="471055" y="1242875"/>
            <a:ext cx="4145369" cy="2782587"/>
          </a:xfrm>
          <a:prstGeom prst="rect">
            <a:avLst/>
          </a:prstGeom>
        </p:spPr>
        <p:txBody>
          <a:bodyPr anchor="t">
            <a:noAutofit/>
          </a:bodyPr>
          <a:lstStyle>
            <a:lvl1pPr marL="228600" indent="-228600" defTabSz="228600">
              <a:lnSpc>
                <a:spcPct val="100000"/>
              </a:lnSpc>
              <a:spcAft>
                <a:spcPts val="900"/>
              </a:spcAft>
              <a:buClr>
                <a:schemeClr val="bg1"/>
              </a:buClr>
              <a:tabLst>
                <a:tab pos="228600" algn="l"/>
                <a:tab pos="457200" algn="l"/>
                <a:tab pos="685800" algn="l"/>
                <a:tab pos="914400" algn="l"/>
                <a:tab pos="1143000" algn="l"/>
              </a:tabLst>
              <a:defRPr lang="en-US" sz="1400" smtClean="0">
                <a:solidFill>
                  <a:schemeClr val="bg1"/>
                </a:solidFill>
                <a:effectLst/>
              </a:defRPr>
            </a:lvl1pPr>
            <a:lvl2pPr marL="342900" indent="0">
              <a:buNone/>
              <a:defRPr/>
            </a:lvl2pPr>
            <a:lvl7pPr marL="2057400" indent="0">
              <a:buNone/>
              <a:defRPr/>
            </a:lvl7pPr>
          </a:lstStyle>
          <a:p>
            <a:r>
              <a:rPr lang="en-US">
                <a:solidFill>
                  <a:srgbClr val="FFFFFF"/>
                </a:solidFill>
                <a:effectLst/>
                <a:latin typeface="Arial" panose="020B0604020202020204" pitchFamily="34" charset="0"/>
              </a:rPr>
              <a:t>Mockup will be locked on slide so the ppt creator will be able to insert GUI behind screen</a:t>
            </a:r>
          </a:p>
          <a:p>
            <a:r>
              <a:rPr lang="en-US" err="1">
                <a:solidFill>
                  <a:srgbClr val="FFFFFF"/>
                </a:solidFill>
                <a:effectLst/>
                <a:latin typeface="Arial" panose="020B0604020202020204" pitchFamily="34" charset="0"/>
              </a:rPr>
              <a:t>Esti</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quistotate</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il</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ipsant</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etur</a:t>
            </a:r>
            <a:r>
              <a:rPr lang="en-US">
                <a:solidFill>
                  <a:srgbClr val="FFFFFF"/>
                </a:solidFill>
                <a:effectLst/>
                <a:latin typeface="Arial" panose="020B0604020202020204" pitchFamily="34" charset="0"/>
              </a:rPr>
              <a:t>? Qui </a:t>
            </a:r>
            <a:r>
              <a:rPr lang="en-US" err="1">
                <a:solidFill>
                  <a:srgbClr val="FFFFFF"/>
                </a:solidFill>
                <a:effectLst/>
                <a:latin typeface="Arial" panose="020B0604020202020204" pitchFamily="34" charset="0"/>
              </a:rPr>
              <a:t>temolessum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quia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dolupta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temoluptia</a:t>
            </a:r>
            <a:r>
              <a:rPr lang="en-US">
                <a:solidFill>
                  <a:srgbClr val="FFFFFF"/>
                </a:solidFill>
                <a:effectLst/>
                <a:latin typeface="Arial" panose="020B0604020202020204" pitchFamily="34" charset="0"/>
              </a:rPr>
              <a:t> de </a:t>
            </a:r>
            <a:r>
              <a:rPr lang="en-US" err="1">
                <a:solidFill>
                  <a:srgbClr val="FFFFFF"/>
                </a:solidFill>
                <a:effectLst/>
                <a:latin typeface="Arial" panose="020B0604020202020204" pitchFamily="34" charset="0"/>
              </a:rPr>
              <a:t>sapicient</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voluptas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facculpa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volores</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editiandit</a:t>
            </a:r>
            <a:r>
              <a:rPr lang="en-US">
                <a:solidFill>
                  <a:srgbClr val="FFFFFF"/>
                </a:solidFill>
                <a:effectLst/>
                <a:latin typeface="Arial" panose="020B0604020202020204" pitchFamily="34" charset="0"/>
              </a:rPr>
              <a:t> int </a:t>
            </a:r>
            <a:r>
              <a:rPr lang="en-US" err="1">
                <a:solidFill>
                  <a:srgbClr val="FFFFFF"/>
                </a:solidFill>
                <a:effectLst/>
                <a:latin typeface="Arial" panose="020B0604020202020204" pitchFamily="34" charset="0"/>
              </a:rPr>
              <a:t>reperis</a:t>
            </a:r>
            <a:r>
              <a:rPr lang="en-US">
                <a:solidFill>
                  <a:srgbClr val="FFFFFF"/>
                </a:solidFill>
                <a:effectLst/>
                <a:latin typeface="Arial" panose="020B0604020202020204" pitchFamily="34" charset="0"/>
              </a:rPr>
              <a:t> dem </a:t>
            </a:r>
            <a:r>
              <a:rPr lang="en-US" err="1">
                <a:solidFill>
                  <a:srgbClr val="FFFFFF"/>
                </a:solidFill>
                <a:effectLst/>
                <a:latin typeface="Arial" panose="020B0604020202020204" pitchFamily="34" charset="0"/>
              </a:rPr>
              <a:t>duci</a:t>
            </a:r>
            <a:r>
              <a:rPr lang="en-US">
                <a:solidFill>
                  <a:srgbClr val="FFFFFF"/>
                </a:solidFill>
                <a:effectLst/>
                <a:latin typeface="Arial" panose="020B0604020202020204" pitchFamily="34" charset="0"/>
              </a:rPr>
              <a:t>.</a:t>
            </a:r>
          </a:p>
          <a:p>
            <a:r>
              <a:rPr lang="en-US">
                <a:solidFill>
                  <a:srgbClr val="FFFFFF"/>
                </a:solidFill>
                <a:effectLst/>
                <a:latin typeface="Arial" panose="020B0604020202020204" pitchFamily="34" charset="0"/>
              </a:rPr>
              <a:t>Ovid </a:t>
            </a:r>
            <a:r>
              <a:rPr lang="en-US" err="1">
                <a:solidFill>
                  <a:srgbClr val="FFFFFF"/>
                </a:solidFill>
                <a:effectLst/>
                <a:latin typeface="Arial" panose="020B0604020202020204" pitchFamily="34" charset="0"/>
              </a:rPr>
              <a:t>eatia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dolent</a:t>
            </a:r>
            <a:r>
              <a:rPr lang="en-US">
                <a:solidFill>
                  <a:srgbClr val="FFFFFF"/>
                </a:solidFill>
                <a:effectLst/>
                <a:latin typeface="Arial" panose="020B0604020202020204" pitchFamily="34" charset="0"/>
              </a:rPr>
              <a:t> am </a:t>
            </a:r>
            <a:r>
              <a:rPr lang="en-US" err="1">
                <a:solidFill>
                  <a:srgbClr val="FFFFFF"/>
                </a:solidFill>
                <a:effectLst/>
                <a:latin typeface="Arial" panose="020B0604020202020204" pitchFamily="34" charset="0"/>
              </a:rPr>
              <a:t>assequiam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eictotatures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officia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faccum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facere</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nulparia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volupis</a:t>
            </a:r>
            <a:r>
              <a:rPr lang="en-US">
                <a:solidFill>
                  <a:srgbClr val="FFFFFF"/>
                </a:solidFill>
                <a:effectLst/>
                <a:latin typeface="Arial" panose="020B0604020202020204" pitchFamily="34" charset="0"/>
              </a:rPr>
              <a:t> res et alit </a:t>
            </a:r>
            <a:r>
              <a:rPr lang="en-US" err="1">
                <a:solidFill>
                  <a:srgbClr val="FFFFFF"/>
                </a:solidFill>
                <a:effectLst/>
                <a:latin typeface="Arial" panose="020B0604020202020204" pitchFamily="34" charset="0"/>
              </a:rPr>
              <a:t>quibus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quis</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volorum</a:t>
            </a:r>
            <a:r>
              <a:rPr lang="en-US">
                <a:solidFill>
                  <a:srgbClr val="FFFFFF"/>
                </a:solidFill>
                <a:effectLst/>
                <a:latin typeface="Arial" panose="020B0604020202020204" pitchFamily="34" charset="0"/>
              </a:rPr>
              <a:t> et, arum.</a:t>
            </a:r>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5147374" y="1385161"/>
            <a:ext cx="3289515" cy="1840424"/>
          </a:xfrm>
          <a:prstGeom prst="rect">
            <a:avLst/>
          </a:prstGeom>
        </p:spPr>
        <p:txBody>
          <a:bodyPr anchor="t"/>
          <a:lstStyle>
            <a:lvl1pPr marL="0" indent="0" algn="ctr">
              <a:buNone/>
              <a:defRPr>
                <a:solidFill>
                  <a:schemeClr val="bg1"/>
                </a:solidFill>
              </a:defRPr>
            </a:lvl1pPr>
          </a:lstStyle>
          <a:p>
            <a:endParaRPr lang="en-CA"/>
          </a:p>
        </p:txBody>
      </p:sp>
      <p:sp>
        <p:nvSpPr>
          <p:cNvPr id="17" name="Slide Number Placeholder 2">
            <a:extLst>
              <a:ext uri="{FF2B5EF4-FFF2-40B4-BE49-F238E27FC236}">
                <a16:creationId xmlns:a16="http://schemas.microsoft.com/office/drawing/2014/main" id="{F19F58AB-6926-7F49-8FF3-72D8033ADF4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3" name="Slide Number Placeholder 5">
            <a:extLst>
              <a:ext uri="{FF2B5EF4-FFF2-40B4-BE49-F238E27FC236}">
                <a16:creationId xmlns:a16="http://schemas.microsoft.com/office/drawing/2014/main" id="{F130C9BA-CE91-6A49-A45E-1F80751618E7}"/>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35" name="Group 34">
            <a:extLst>
              <a:ext uri="{FF2B5EF4-FFF2-40B4-BE49-F238E27FC236}">
                <a16:creationId xmlns:a16="http://schemas.microsoft.com/office/drawing/2014/main" id="{51484DCA-FD23-4A4E-9B32-9FE4F8C56ADF}"/>
              </a:ext>
            </a:extLst>
          </p:cNvPr>
          <p:cNvGrpSpPr/>
          <p:nvPr userDrawn="1"/>
        </p:nvGrpSpPr>
        <p:grpSpPr>
          <a:xfrm>
            <a:off x="7773406" y="4735113"/>
            <a:ext cx="913394" cy="187391"/>
            <a:chOff x="3587766" y="2914650"/>
            <a:chExt cx="5014294" cy="1028736"/>
          </a:xfrm>
        </p:grpSpPr>
        <p:sp>
          <p:nvSpPr>
            <p:cNvPr id="36" name="Freeform 35">
              <a:extLst>
                <a:ext uri="{FF2B5EF4-FFF2-40B4-BE49-F238E27FC236}">
                  <a16:creationId xmlns:a16="http://schemas.microsoft.com/office/drawing/2014/main" id="{8560FC8C-948D-E341-B906-8F6D328C3169}"/>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37" name="Freeform 36">
              <a:extLst>
                <a:ext uri="{FF2B5EF4-FFF2-40B4-BE49-F238E27FC236}">
                  <a16:creationId xmlns:a16="http://schemas.microsoft.com/office/drawing/2014/main" id="{1A89F2DD-B331-B348-B753-4C89DADC9F2E}"/>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64D7A64A-E423-EA48-8EAF-6047731013A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5F38B391-5629-094C-B66C-274AD82237D2}"/>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40" name="Freeform 39">
              <a:extLst>
                <a:ext uri="{FF2B5EF4-FFF2-40B4-BE49-F238E27FC236}">
                  <a16:creationId xmlns:a16="http://schemas.microsoft.com/office/drawing/2014/main" id="{CF3ACC9A-CF67-414F-8586-7FBF64587AF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id="{4D1D9688-9AFF-E54F-B3D6-EA4ABF142D0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21DC0189-E81C-E447-8E63-19257C8FEE4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170991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0" y="0"/>
            <a:ext cx="9152128" cy="5148072"/>
          </a:xfrm>
          <a:prstGeom prst="rect">
            <a:avLst/>
          </a:prstGeom>
        </p:spPr>
      </p:pic>
      <p:pic>
        <p:nvPicPr>
          <p:cNvPr id="15" name="Picture 14">
            <a:extLst>
              <a:ext uri="{FF2B5EF4-FFF2-40B4-BE49-F238E27FC236}">
                <a16:creationId xmlns:a16="http://schemas.microsoft.com/office/drawing/2014/main" id="{68509E27-701C-495D-8670-6819F1568A8A}"/>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4370632" y="1014387"/>
            <a:ext cx="4672474" cy="3114726"/>
          </a:xfrm>
          <a:prstGeom prst="rect">
            <a:avLst/>
          </a:prstGeom>
        </p:spPr>
      </p:pic>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endParaRPr lang="en-US"/>
          </a:p>
        </p:txBody>
      </p:sp>
      <p:sp>
        <p:nvSpPr>
          <p:cNvPr id="11" name="Text Placeholder 10">
            <a:extLst>
              <a:ext uri="{FF2B5EF4-FFF2-40B4-BE49-F238E27FC236}">
                <a16:creationId xmlns:a16="http://schemas.microsoft.com/office/drawing/2014/main" id="{DD9DCBE7-1DEB-8346-8E4E-A383DF3652E9}"/>
              </a:ext>
            </a:extLst>
          </p:cNvPr>
          <p:cNvSpPr>
            <a:spLocks noGrp="1"/>
          </p:cNvSpPr>
          <p:nvPr userDrawn="1">
            <p:ph type="body" sz="quarter" idx="13" hasCustomPrompt="1"/>
          </p:nvPr>
        </p:nvSpPr>
        <p:spPr>
          <a:xfrm>
            <a:off x="471055" y="1242875"/>
            <a:ext cx="4145369" cy="2782587"/>
          </a:xfrm>
          <a:prstGeom prst="rect">
            <a:avLst/>
          </a:prstGeom>
        </p:spPr>
        <p:txBody>
          <a:bodyPr anchor="t">
            <a:noAutofit/>
          </a:bodyPr>
          <a:lstStyle>
            <a:lvl1pPr marL="228600" indent="-228600">
              <a:lnSpc>
                <a:spcPct val="100000"/>
              </a:lnSpc>
              <a:spcAft>
                <a:spcPts val="900"/>
              </a:spcAft>
              <a:buClr>
                <a:schemeClr val="bg1"/>
              </a:buClr>
              <a:tabLst/>
              <a:defRPr lang="en-US" sz="1400" smtClean="0">
                <a:solidFill>
                  <a:schemeClr val="bg1"/>
                </a:solidFill>
                <a:effectLst/>
              </a:defRPr>
            </a:lvl1pPr>
          </a:lstStyle>
          <a:p>
            <a:r>
              <a:rPr lang="en-US">
                <a:solidFill>
                  <a:srgbClr val="FFFFFF"/>
                </a:solidFill>
                <a:effectLst/>
                <a:latin typeface="Arial" panose="020B0604020202020204" pitchFamily="34" charset="0"/>
              </a:rPr>
              <a:t>Mockup will be locked on slide so the ppt creator will be able to insert GUI behind screen</a:t>
            </a:r>
          </a:p>
          <a:p>
            <a:r>
              <a:rPr lang="en-US" err="1">
                <a:solidFill>
                  <a:srgbClr val="FFFFFF"/>
                </a:solidFill>
                <a:effectLst/>
                <a:latin typeface="Arial" panose="020B0604020202020204" pitchFamily="34" charset="0"/>
              </a:rPr>
              <a:t>Esti</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quistotate</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il</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ipsant</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etur</a:t>
            </a:r>
            <a:r>
              <a:rPr lang="en-US">
                <a:solidFill>
                  <a:srgbClr val="FFFFFF"/>
                </a:solidFill>
                <a:effectLst/>
                <a:latin typeface="Arial" panose="020B0604020202020204" pitchFamily="34" charset="0"/>
              </a:rPr>
              <a:t>? Qui </a:t>
            </a:r>
            <a:r>
              <a:rPr lang="en-US" err="1">
                <a:solidFill>
                  <a:srgbClr val="FFFFFF"/>
                </a:solidFill>
                <a:effectLst/>
                <a:latin typeface="Arial" panose="020B0604020202020204" pitchFamily="34" charset="0"/>
              </a:rPr>
              <a:t>temolessum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quia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dolupta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temoluptia</a:t>
            </a:r>
            <a:r>
              <a:rPr lang="en-US">
                <a:solidFill>
                  <a:srgbClr val="FFFFFF"/>
                </a:solidFill>
                <a:effectLst/>
                <a:latin typeface="Arial" panose="020B0604020202020204" pitchFamily="34" charset="0"/>
              </a:rPr>
              <a:t> de </a:t>
            </a:r>
            <a:r>
              <a:rPr lang="en-US" err="1">
                <a:solidFill>
                  <a:srgbClr val="FFFFFF"/>
                </a:solidFill>
                <a:effectLst/>
                <a:latin typeface="Arial" panose="020B0604020202020204" pitchFamily="34" charset="0"/>
              </a:rPr>
              <a:t>sapicient</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voluptas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facculpa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volores</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editiandit</a:t>
            </a:r>
            <a:r>
              <a:rPr lang="en-US">
                <a:solidFill>
                  <a:srgbClr val="FFFFFF"/>
                </a:solidFill>
                <a:effectLst/>
                <a:latin typeface="Arial" panose="020B0604020202020204" pitchFamily="34" charset="0"/>
              </a:rPr>
              <a:t> int </a:t>
            </a:r>
            <a:r>
              <a:rPr lang="en-US" err="1">
                <a:solidFill>
                  <a:srgbClr val="FFFFFF"/>
                </a:solidFill>
                <a:effectLst/>
                <a:latin typeface="Arial" panose="020B0604020202020204" pitchFamily="34" charset="0"/>
              </a:rPr>
              <a:t>reperis</a:t>
            </a:r>
            <a:r>
              <a:rPr lang="en-US">
                <a:solidFill>
                  <a:srgbClr val="FFFFFF"/>
                </a:solidFill>
                <a:effectLst/>
                <a:latin typeface="Arial" panose="020B0604020202020204" pitchFamily="34" charset="0"/>
              </a:rPr>
              <a:t> dem </a:t>
            </a:r>
            <a:r>
              <a:rPr lang="en-US" err="1">
                <a:solidFill>
                  <a:srgbClr val="FFFFFF"/>
                </a:solidFill>
                <a:effectLst/>
                <a:latin typeface="Arial" panose="020B0604020202020204" pitchFamily="34" charset="0"/>
              </a:rPr>
              <a:t>duci</a:t>
            </a:r>
            <a:r>
              <a:rPr lang="en-US">
                <a:solidFill>
                  <a:srgbClr val="FFFFFF"/>
                </a:solidFill>
                <a:effectLst/>
                <a:latin typeface="Arial" panose="020B0604020202020204" pitchFamily="34" charset="0"/>
              </a:rPr>
              <a:t>.</a:t>
            </a:r>
          </a:p>
          <a:p>
            <a:r>
              <a:rPr lang="en-US">
                <a:solidFill>
                  <a:srgbClr val="FFFFFF"/>
                </a:solidFill>
                <a:effectLst/>
                <a:latin typeface="Arial" panose="020B0604020202020204" pitchFamily="34" charset="0"/>
              </a:rPr>
              <a:t>Ovid </a:t>
            </a:r>
            <a:r>
              <a:rPr lang="en-US" err="1">
                <a:solidFill>
                  <a:srgbClr val="FFFFFF"/>
                </a:solidFill>
                <a:effectLst/>
                <a:latin typeface="Arial" panose="020B0604020202020204" pitchFamily="34" charset="0"/>
              </a:rPr>
              <a:t>eatia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dolent</a:t>
            </a:r>
            <a:r>
              <a:rPr lang="en-US">
                <a:solidFill>
                  <a:srgbClr val="FFFFFF"/>
                </a:solidFill>
                <a:effectLst/>
                <a:latin typeface="Arial" panose="020B0604020202020204" pitchFamily="34" charset="0"/>
              </a:rPr>
              <a:t> am </a:t>
            </a:r>
            <a:r>
              <a:rPr lang="en-US" err="1">
                <a:solidFill>
                  <a:srgbClr val="FFFFFF"/>
                </a:solidFill>
                <a:effectLst/>
                <a:latin typeface="Arial" panose="020B0604020202020204" pitchFamily="34" charset="0"/>
              </a:rPr>
              <a:t>assequiam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eictotatures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officia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faccum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facere</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nulparia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volupis</a:t>
            </a:r>
            <a:r>
              <a:rPr lang="en-US">
                <a:solidFill>
                  <a:srgbClr val="FFFFFF"/>
                </a:solidFill>
                <a:effectLst/>
                <a:latin typeface="Arial" panose="020B0604020202020204" pitchFamily="34" charset="0"/>
              </a:rPr>
              <a:t> res et alit </a:t>
            </a:r>
            <a:r>
              <a:rPr lang="en-US" err="1">
                <a:solidFill>
                  <a:srgbClr val="FFFFFF"/>
                </a:solidFill>
                <a:effectLst/>
                <a:latin typeface="Arial" panose="020B0604020202020204" pitchFamily="34" charset="0"/>
              </a:rPr>
              <a:t>quibus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quis</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volorum</a:t>
            </a:r>
            <a:r>
              <a:rPr lang="en-US">
                <a:solidFill>
                  <a:srgbClr val="FFFFFF"/>
                </a:solidFill>
                <a:effectLst/>
                <a:latin typeface="Arial" panose="020B0604020202020204" pitchFamily="34" charset="0"/>
              </a:rPr>
              <a:t> et, arum.</a:t>
            </a:r>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5110372" y="1535618"/>
            <a:ext cx="3191256" cy="1956704"/>
          </a:xfrm>
          <a:prstGeom prst="rect">
            <a:avLst/>
          </a:prstGeom>
        </p:spPr>
        <p:txBody>
          <a:bodyPr anchor="t"/>
          <a:lstStyle>
            <a:lvl1pPr marL="0" indent="0" algn="ctr">
              <a:buNone/>
              <a:defRPr>
                <a:solidFill>
                  <a:schemeClr val="bg1"/>
                </a:solidFill>
              </a:defRPr>
            </a:lvl1pPr>
          </a:lstStyle>
          <a:p>
            <a:endParaRPr lang="en-CA"/>
          </a:p>
        </p:txBody>
      </p:sp>
      <p:sp>
        <p:nvSpPr>
          <p:cNvPr id="18" name="Slide Number Placeholder 2">
            <a:extLst>
              <a:ext uri="{FF2B5EF4-FFF2-40B4-BE49-F238E27FC236}">
                <a16:creationId xmlns:a16="http://schemas.microsoft.com/office/drawing/2014/main" id="{E6E12A1D-C745-2845-92EE-6DE13D65BB57}"/>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3" name="Slide Number Placeholder 5">
            <a:extLst>
              <a:ext uri="{FF2B5EF4-FFF2-40B4-BE49-F238E27FC236}">
                <a16:creationId xmlns:a16="http://schemas.microsoft.com/office/drawing/2014/main" id="{493D5C50-895E-334C-9D1B-255A45CE81B6}"/>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sp>
        <p:nvSpPr>
          <p:cNvPr id="19" name="Triangle 8">
            <a:extLst>
              <a:ext uri="{FF2B5EF4-FFF2-40B4-BE49-F238E27FC236}">
                <a16:creationId xmlns:a16="http://schemas.microsoft.com/office/drawing/2014/main" id="{2B68D599-3B3D-5848-B2E5-F848F384F9D6}"/>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A8BE20F-4773-4E44-BB30-8C3C74A29250}"/>
              </a:ext>
            </a:extLst>
          </p:cNvPr>
          <p:cNvGrpSpPr/>
          <p:nvPr userDrawn="1"/>
        </p:nvGrpSpPr>
        <p:grpSpPr>
          <a:xfrm>
            <a:off x="7773406" y="4735113"/>
            <a:ext cx="913394" cy="187391"/>
            <a:chOff x="3587766" y="2914650"/>
            <a:chExt cx="5014294" cy="1028736"/>
          </a:xfrm>
        </p:grpSpPr>
        <p:sp>
          <p:nvSpPr>
            <p:cNvPr id="16" name="Freeform 15">
              <a:extLst>
                <a:ext uri="{FF2B5EF4-FFF2-40B4-BE49-F238E27FC236}">
                  <a16:creationId xmlns:a16="http://schemas.microsoft.com/office/drawing/2014/main" id="{234FDD32-5A27-354B-AABC-3A8BFFD57A8C}"/>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DE8E9929-48C1-EE4A-B9BF-C381ACC2A1BB}"/>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904C9F72-21B5-6D4C-A616-14E399E200D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7EA96AA-2AF6-EF44-BECA-C52C142713C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B9B78DE1-4A79-324A-8560-0B9826491F52}"/>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9A763137-463A-7846-B6EF-8480F87C6C8A}"/>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3FEB7596-E79D-A545-84C6-D4CA5910FF2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9571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EC554A42-1DAE-1440-9631-83374A3A0E68}"/>
              </a:ext>
            </a:extLst>
          </p:cNvPr>
          <p:cNvSpPr>
            <a:spLocks noGrp="1"/>
          </p:cNvSpPr>
          <p:nvPr>
            <p:ph type="sldNum" sz="quarter" idx="10"/>
          </p:nvPr>
        </p:nvSpPr>
        <p:spPr>
          <a:xfrm>
            <a:off x="457200" y="4648185"/>
            <a:ext cx="2057400" cy="274320"/>
          </a:xfrm>
        </p:spPr>
        <p:txBody>
          <a:bodyPr/>
          <a:lstStyle/>
          <a:p>
            <a:fld id="{C51B5984-C094-0A42-BFB6-9F57449A1222}" type="slidenum">
              <a:rPr lang="en-US" smtClean="0"/>
              <a:pPr/>
              <a:t>‹#›</a:t>
            </a:fld>
            <a:endParaRPr lang="en-US"/>
          </a:p>
        </p:txBody>
      </p:sp>
      <p:sp>
        <p:nvSpPr>
          <p:cNvPr id="6" name="Text Placeholder 10">
            <a:extLst>
              <a:ext uri="{FF2B5EF4-FFF2-40B4-BE49-F238E27FC236}">
                <a16:creationId xmlns:a16="http://schemas.microsoft.com/office/drawing/2014/main" id="{DBE2FA95-925F-8F4A-9002-CF04AA1365C8}"/>
              </a:ext>
            </a:extLst>
          </p:cNvPr>
          <p:cNvSpPr>
            <a:spLocks noGrp="1"/>
          </p:cNvSpPr>
          <p:nvPr>
            <p:ph type="body" sz="quarter" idx="11"/>
          </p:nvPr>
        </p:nvSpPr>
        <p:spPr>
          <a:xfrm>
            <a:off x="457200" y="984070"/>
            <a:ext cx="8215744" cy="3445524"/>
          </a:xfrm>
        </p:spPr>
        <p:txBody>
          <a:bodyPr/>
          <a:lstStyle>
            <a:lvl1pPr marL="0" indent="0">
              <a:buNone/>
              <a:defRPr/>
            </a:lvl1pPr>
          </a:lstStyle>
          <a:p>
            <a:pPr lvl="0"/>
            <a:r>
              <a:rPr lang="en-US"/>
              <a:t>Click to edit Master text styles</a:t>
            </a:r>
          </a:p>
        </p:txBody>
      </p:sp>
      <p:grpSp>
        <p:nvGrpSpPr>
          <p:cNvPr id="24" name="Group 23">
            <a:extLst>
              <a:ext uri="{FF2B5EF4-FFF2-40B4-BE49-F238E27FC236}">
                <a16:creationId xmlns:a16="http://schemas.microsoft.com/office/drawing/2014/main" id="{975A7E23-457B-9A4E-8DC5-2623D74C8A84}"/>
              </a:ext>
            </a:extLst>
          </p:cNvPr>
          <p:cNvGrpSpPr/>
          <p:nvPr userDrawn="1"/>
        </p:nvGrpSpPr>
        <p:grpSpPr>
          <a:xfrm>
            <a:off x="7773406" y="4735113"/>
            <a:ext cx="913394" cy="187391"/>
            <a:chOff x="3587766" y="2914650"/>
            <a:chExt cx="5014294" cy="1028736"/>
          </a:xfrm>
        </p:grpSpPr>
        <p:sp>
          <p:nvSpPr>
            <p:cNvPr id="25" name="Freeform 24">
              <a:extLst>
                <a:ext uri="{FF2B5EF4-FFF2-40B4-BE49-F238E27FC236}">
                  <a16:creationId xmlns:a16="http://schemas.microsoft.com/office/drawing/2014/main" id="{E081BF7D-56A4-5641-95EE-EA172EE7F128}"/>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D0F3EF8E-3326-F949-82E9-7A4417D17B9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102C9EC1-95B5-AA44-B469-D35A9761B2C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2A94F724-0706-1445-9051-F888578C5D8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F17CAF60-9307-F141-BCDF-D776E2BE02A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F1F12EE3-AE34-A64C-9951-C1A818014A6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8108865F-78F9-4A43-BEBE-EC3A6C33D35F}"/>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20373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0" y="0"/>
            <a:ext cx="9152128" cy="5148072"/>
          </a:xfrm>
          <a:prstGeom prst="rect">
            <a:avLst/>
          </a:prstGeom>
        </p:spPr>
      </p:pic>
      <p:pic>
        <p:nvPicPr>
          <p:cNvPr id="16" name="Picture 15" descr="A flat screen television&#10;&#10;Description automatically generated">
            <a:extLst>
              <a:ext uri="{FF2B5EF4-FFF2-40B4-BE49-F238E27FC236}">
                <a16:creationId xmlns:a16="http://schemas.microsoft.com/office/drawing/2014/main" id="{1F062D3E-22E7-4008-ADD5-C034398C35F5}"/>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230971" y="877067"/>
            <a:ext cx="6682058" cy="4266433"/>
          </a:xfrm>
          <a:prstGeom prst="rect">
            <a:avLst/>
          </a:prstGeom>
        </p:spPr>
      </p:pic>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endParaRPr lang="en-US"/>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1958872" y="1450803"/>
            <a:ext cx="5210553" cy="2901210"/>
          </a:xfrm>
          <a:prstGeom prst="rect">
            <a:avLst/>
          </a:prstGeom>
        </p:spPr>
        <p:txBody>
          <a:bodyPr anchor="t"/>
          <a:lstStyle>
            <a:lvl1pPr marL="0" indent="0" algn="ctr">
              <a:buNone/>
              <a:defRPr>
                <a:solidFill>
                  <a:schemeClr val="bg1"/>
                </a:solidFill>
              </a:defRPr>
            </a:lvl1pPr>
          </a:lstStyle>
          <a:p>
            <a:endParaRPr lang="en-CA"/>
          </a:p>
        </p:txBody>
      </p:sp>
      <p:sp>
        <p:nvSpPr>
          <p:cNvPr id="15" name="Slide Number Placeholder 2">
            <a:extLst>
              <a:ext uri="{FF2B5EF4-FFF2-40B4-BE49-F238E27FC236}">
                <a16:creationId xmlns:a16="http://schemas.microsoft.com/office/drawing/2014/main" id="{03021F89-6F31-8A40-8479-A3BF8353589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9" name="Slide Number Placeholder 5">
            <a:extLst>
              <a:ext uri="{FF2B5EF4-FFF2-40B4-BE49-F238E27FC236}">
                <a16:creationId xmlns:a16="http://schemas.microsoft.com/office/drawing/2014/main" id="{CDD40945-DE40-E04D-BC27-22A97E027D08}"/>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sp>
        <p:nvSpPr>
          <p:cNvPr id="13" name="Triangle 8">
            <a:extLst>
              <a:ext uri="{FF2B5EF4-FFF2-40B4-BE49-F238E27FC236}">
                <a16:creationId xmlns:a16="http://schemas.microsoft.com/office/drawing/2014/main" id="{AE667DB5-257D-204A-A578-1E4F86A10A74}"/>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C128A48-ABC2-0F46-99D4-39FBA986C9C0}"/>
              </a:ext>
            </a:extLst>
          </p:cNvPr>
          <p:cNvGrpSpPr/>
          <p:nvPr userDrawn="1"/>
        </p:nvGrpSpPr>
        <p:grpSpPr>
          <a:xfrm>
            <a:off x="7773406" y="4735113"/>
            <a:ext cx="913394" cy="187391"/>
            <a:chOff x="3587766" y="2914650"/>
            <a:chExt cx="5014294" cy="1028736"/>
          </a:xfrm>
        </p:grpSpPr>
        <p:sp>
          <p:nvSpPr>
            <p:cNvPr id="17" name="Freeform 16">
              <a:extLst>
                <a:ext uri="{FF2B5EF4-FFF2-40B4-BE49-F238E27FC236}">
                  <a16:creationId xmlns:a16="http://schemas.microsoft.com/office/drawing/2014/main" id="{B3CDA569-626C-7041-BE60-A841591DBF3A}"/>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BE4318E-19C4-194A-BB4D-D1E468477F3D}"/>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5A7D69CA-E603-1546-897B-C327D26CC6AB}"/>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37AF93E5-D1FB-AC40-A034-739E7F43850D}"/>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E67BA5D2-616E-9441-AE30-BB64BF2F8B0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C5A880DE-20DF-FD41-A1C7-9430D83260F3}"/>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51AE1B3-F4CD-7F4C-B0F6-1923881855A6}"/>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704731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0" y="0"/>
            <a:ext cx="9152128" cy="5148072"/>
          </a:xfrm>
          <a:prstGeom prst="rect">
            <a:avLst/>
          </a:prstGeom>
        </p:spPr>
      </p:pic>
      <p:pic>
        <p:nvPicPr>
          <p:cNvPr id="9" name="Picture 8">
            <a:extLst>
              <a:ext uri="{FF2B5EF4-FFF2-40B4-BE49-F238E27FC236}">
                <a16:creationId xmlns:a16="http://schemas.microsoft.com/office/drawing/2014/main" id="{B041CA0E-B78D-4A5D-90C0-D8F885E52FA3}"/>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1371911" y="877067"/>
            <a:ext cx="6400177" cy="4266433"/>
          </a:xfrm>
          <a:prstGeom prst="rect">
            <a:avLst/>
          </a:prstGeom>
        </p:spPr>
      </p:pic>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endParaRPr lang="en-US"/>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2389612" y="1592599"/>
            <a:ext cx="4361617" cy="2673834"/>
          </a:xfrm>
          <a:prstGeom prst="rect">
            <a:avLst/>
          </a:prstGeom>
        </p:spPr>
        <p:txBody>
          <a:bodyPr anchor="t"/>
          <a:lstStyle>
            <a:lvl1pPr marL="0" indent="0" algn="ctr">
              <a:buNone/>
              <a:defRPr>
                <a:solidFill>
                  <a:schemeClr val="bg1"/>
                </a:solidFill>
              </a:defRPr>
            </a:lvl1pPr>
          </a:lstStyle>
          <a:p>
            <a:endParaRPr lang="en-CA"/>
          </a:p>
        </p:txBody>
      </p:sp>
      <p:sp>
        <p:nvSpPr>
          <p:cNvPr id="16" name="Slide Number Placeholder 2">
            <a:extLst>
              <a:ext uri="{FF2B5EF4-FFF2-40B4-BE49-F238E27FC236}">
                <a16:creationId xmlns:a16="http://schemas.microsoft.com/office/drawing/2014/main" id="{9BD59C07-6748-584B-8220-B980C3B9D255}"/>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1" name="Slide Number Placeholder 5">
            <a:extLst>
              <a:ext uri="{FF2B5EF4-FFF2-40B4-BE49-F238E27FC236}">
                <a16:creationId xmlns:a16="http://schemas.microsoft.com/office/drawing/2014/main" id="{E52A64E6-123F-A94B-86E0-3C49B2843362}"/>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sp>
        <p:nvSpPr>
          <p:cNvPr id="13" name="Triangle 8">
            <a:extLst>
              <a:ext uri="{FF2B5EF4-FFF2-40B4-BE49-F238E27FC236}">
                <a16:creationId xmlns:a16="http://schemas.microsoft.com/office/drawing/2014/main" id="{7EDFA5E0-4290-C843-88BD-F3B43EB2C3AC}"/>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A09FB1D-F59B-3F43-B8FD-5C515F71A914}"/>
              </a:ext>
            </a:extLst>
          </p:cNvPr>
          <p:cNvGrpSpPr/>
          <p:nvPr userDrawn="1"/>
        </p:nvGrpSpPr>
        <p:grpSpPr>
          <a:xfrm>
            <a:off x="7773406" y="4735113"/>
            <a:ext cx="913394" cy="187391"/>
            <a:chOff x="3587766" y="2914650"/>
            <a:chExt cx="5014294" cy="1028736"/>
          </a:xfrm>
        </p:grpSpPr>
        <p:sp>
          <p:nvSpPr>
            <p:cNvPr id="17" name="Freeform 16">
              <a:extLst>
                <a:ext uri="{FF2B5EF4-FFF2-40B4-BE49-F238E27FC236}">
                  <a16:creationId xmlns:a16="http://schemas.microsoft.com/office/drawing/2014/main" id="{F37FC18F-4C38-2643-B701-7F03A0BF166B}"/>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8EE0416-C267-FF40-8131-82709AE3DBF6}"/>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754139C9-038E-3846-B068-628389544D27}"/>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459D15ED-C36D-9B40-A016-FCDBE5B0E3D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64BA999D-82B8-4346-863E-ABB7EA4722E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B0AC65C3-D97D-E942-B31A-A98BD831F0E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18D103B2-F1DB-9648-8FF4-FB6C9BDDB166}"/>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400788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5ADE5900-8221-114C-88EB-8CD0C1F1DD08}"/>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5" name="Group 4">
            <a:extLst>
              <a:ext uri="{FF2B5EF4-FFF2-40B4-BE49-F238E27FC236}">
                <a16:creationId xmlns:a16="http://schemas.microsoft.com/office/drawing/2014/main" id="{13A943A9-9E7B-2F4F-8AD7-0331D93C8FD5}"/>
              </a:ext>
            </a:extLst>
          </p:cNvPr>
          <p:cNvGrpSpPr/>
          <p:nvPr userDrawn="1"/>
        </p:nvGrpSpPr>
        <p:grpSpPr>
          <a:xfrm>
            <a:off x="7773406" y="4735113"/>
            <a:ext cx="913394" cy="187391"/>
            <a:chOff x="3587766" y="2914650"/>
            <a:chExt cx="5014294" cy="1028736"/>
          </a:xfrm>
        </p:grpSpPr>
        <p:sp>
          <p:nvSpPr>
            <p:cNvPr id="6" name="Freeform 5">
              <a:extLst>
                <a:ext uri="{FF2B5EF4-FFF2-40B4-BE49-F238E27FC236}">
                  <a16:creationId xmlns:a16="http://schemas.microsoft.com/office/drawing/2014/main" id="{F998129A-D36F-454A-BFB5-A4D09793E69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67FAD15F-C7CD-8540-B2EC-7B9730A05ADA}"/>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A287DC9B-0FDB-7147-9E30-6E3FA97B36DE}"/>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27EE7559-108D-534C-B411-35F8EB12B666}"/>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FA089BB2-A845-7D4E-A045-A77E752FC2F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2D54212C-CF3D-444D-88B5-9DBC7A05EA4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597821CE-8AB1-E74D-8C35-86B25D3FE72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34350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4DFB5FA2-A874-654A-9F63-284FCA0E5A10}"/>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4" name="Group 3">
            <a:extLst>
              <a:ext uri="{FF2B5EF4-FFF2-40B4-BE49-F238E27FC236}">
                <a16:creationId xmlns:a16="http://schemas.microsoft.com/office/drawing/2014/main" id="{34CEF607-7A77-F44F-8470-E2516290BADB}"/>
              </a:ext>
            </a:extLst>
          </p:cNvPr>
          <p:cNvGrpSpPr/>
          <p:nvPr userDrawn="1"/>
        </p:nvGrpSpPr>
        <p:grpSpPr>
          <a:xfrm>
            <a:off x="7773406" y="4735113"/>
            <a:ext cx="913394" cy="187391"/>
            <a:chOff x="3587766" y="2914650"/>
            <a:chExt cx="5014294" cy="1028736"/>
          </a:xfrm>
        </p:grpSpPr>
        <p:sp>
          <p:nvSpPr>
            <p:cNvPr id="5" name="Freeform 4">
              <a:extLst>
                <a:ext uri="{FF2B5EF4-FFF2-40B4-BE49-F238E27FC236}">
                  <a16:creationId xmlns:a16="http://schemas.microsoft.com/office/drawing/2014/main" id="{658E2072-2601-E843-B052-BF6851564494}"/>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B44CA34A-B228-EB42-B119-D1A32D68F580}"/>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F52C5834-1D34-C641-B13A-ABAC2E081653}"/>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CD7ABE6A-BD6A-FB4C-B9E9-0280DF50BEF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A8771B83-005C-5440-BB6F-0DEF04541735}"/>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F59171E8-0732-6649-8686-6FCFA96F723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8509DAE5-52D6-CE47-9A35-7D8DB914386F}"/>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407807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rgbClr val="FA4616"/>
                </a:solidFill>
                <a:latin typeface="Arial" panose="020B0604020202020204" pitchFamily="34" charset="0"/>
                <a:cs typeface="Arial" panose="020B0604020202020204" pitchFamily="34" charset="0"/>
              </a:defRPr>
            </a:lvl1pPr>
          </a:lstStyle>
          <a:p>
            <a:r>
              <a:rPr lang="en-US"/>
              <a:t>CLICK TO ADD DIVIDER TITLE</a:t>
            </a:r>
          </a:p>
        </p:txBody>
      </p:sp>
      <p:grpSp>
        <p:nvGrpSpPr>
          <p:cNvPr id="5" name="Group 4">
            <a:extLst>
              <a:ext uri="{FF2B5EF4-FFF2-40B4-BE49-F238E27FC236}">
                <a16:creationId xmlns:a16="http://schemas.microsoft.com/office/drawing/2014/main" id="{6795B464-D3EE-624D-851D-1347112CEE94}"/>
              </a:ext>
            </a:extLst>
          </p:cNvPr>
          <p:cNvGrpSpPr/>
          <p:nvPr userDrawn="1"/>
        </p:nvGrpSpPr>
        <p:grpSpPr>
          <a:xfrm>
            <a:off x="7773406" y="4735113"/>
            <a:ext cx="913394" cy="187391"/>
            <a:chOff x="3587766" y="2914650"/>
            <a:chExt cx="5014294" cy="1028736"/>
          </a:xfrm>
        </p:grpSpPr>
        <p:sp>
          <p:nvSpPr>
            <p:cNvPr id="6" name="Freeform 5">
              <a:extLst>
                <a:ext uri="{FF2B5EF4-FFF2-40B4-BE49-F238E27FC236}">
                  <a16:creationId xmlns:a16="http://schemas.microsoft.com/office/drawing/2014/main" id="{053A4F42-326A-C646-8B54-3F89D3CD98EA}"/>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59ECEDF3-98A2-5B43-A6D7-B04C9B7B1D7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FBEB2A6F-1B3B-CD42-99B5-2EDAC4A2005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14A4F318-4F94-0746-8E16-F88DF573A90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F9680E00-CA3F-AB45-80CC-ED9F0E4CE0F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49CB9BF4-8C42-884D-8DC1-AEE00C259E3B}"/>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8295FC5-B38A-4248-B0FE-1D87BA091865}"/>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495429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_Blu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chemeClr val="bg1"/>
                </a:solidFill>
                <a:latin typeface="Arial" panose="020B0604020202020204" pitchFamily="34" charset="0"/>
                <a:cs typeface="Arial" panose="020B0604020202020204" pitchFamily="34" charset="0"/>
              </a:defRPr>
            </a:lvl1pPr>
          </a:lstStyle>
          <a:p>
            <a:r>
              <a:rPr lang="en-US"/>
              <a:t>CLICK TO ADD DIVIDER TITLE</a:t>
            </a:r>
          </a:p>
        </p:txBody>
      </p:sp>
      <p:sp>
        <p:nvSpPr>
          <p:cNvPr id="4" name="Slide Number Placeholder 5">
            <a:extLst>
              <a:ext uri="{FF2B5EF4-FFF2-40B4-BE49-F238E27FC236}">
                <a16:creationId xmlns:a16="http://schemas.microsoft.com/office/drawing/2014/main" id="{6AA8095D-5FF4-8541-950E-05ACF7DFD4FD}"/>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5" name="Group 4">
            <a:extLst>
              <a:ext uri="{FF2B5EF4-FFF2-40B4-BE49-F238E27FC236}">
                <a16:creationId xmlns:a16="http://schemas.microsoft.com/office/drawing/2014/main" id="{279038C1-119A-3543-9B94-7157369DA0F6}"/>
              </a:ext>
            </a:extLst>
          </p:cNvPr>
          <p:cNvGrpSpPr/>
          <p:nvPr userDrawn="1"/>
        </p:nvGrpSpPr>
        <p:grpSpPr>
          <a:xfrm>
            <a:off x="7773406" y="4735113"/>
            <a:ext cx="913394" cy="187391"/>
            <a:chOff x="3587766" y="2914650"/>
            <a:chExt cx="5014294" cy="1028736"/>
          </a:xfrm>
        </p:grpSpPr>
        <p:sp>
          <p:nvSpPr>
            <p:cNvPr id="7" name="Freeform 6">
              <a:extLst>
                <a:ext uri="{FF2B5EF4-FFF2-40B4-BE49-F238E27FC236}">
                  <a16:creationId xmlns:a16="http://schemas.microsoft.com/office/drawing/2014/main" id="{6B4A26D7-92EE-FB41-81C5-F666C10B1985}"/>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7672647A-EE26-C74C-A26A-0EC280AE18B6}"/>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7EEA32DF-40D3-5543-8A57-117143EF23BF}"/>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0F1E6730-1A9E-9C4E-9AF3-B9B6E0D76D0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11500276-2180-EB40-B79C-A049CCFF392E}"/>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7C15B2DB-60AE-774A-8BAD-1BFA6AC72BF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77744C0E-B654-144E-BFD0-3C1C2821C87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77351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_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chemeClr val="bg1"/>
                </a:solidFill>
                <a:latin typeface="Arial" panose="020B0604020202020204" pitchFamily="34" charset="0"/>
                <a:cs typeface="Arial" panose="020B0604020202020204" pitchFamily="34" charset="0"/>
              </a:defRPr>
            </a:lvl1pPr>
          </a:lstStyle>
          <a:p>
            <a:r>
              <a:rPr lang="en-US"/>
              <a:t>CLICK TO ADD DIVIDER TITLE</a:t>
            </a:r>
          </a:p>
        </p:txBody>
      </p:sp>
      <p:sp>
        <p:nvSpPr>
          <p:cNvPr id="4" name="Slide Number Placeholder 5">
            <a:extLst>
              <a:ext uri="{FF2B5EF4-FFF2-40B4-BE49-F238E27FC236}">
                <a16:creationId xmlns:a16="http://schemas.microsoft.com/office/drawing/2014/main" id="{EA1A1C53-3813-164C-B5BC-8DB120787DF9}"/>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5" name="Group 4">
            <a:extLst>
              <a:ext uri="{FF2B5EF4-FFF2-40B4-BE49-F238E27FC236}">
                <a16:creationId xmlns:a16="http://schemas.microsoft.com/office/drawing/2014/main" id="{CF4FAF19-728A-0846-A900-51B2B1EDD71A}"/>
              </a:ext>
            </a:extLst>
          </p:cNvPr>
          <p:cNvGrpSpPr/>
          <p:nvPr userDrawn="1"/>
        </p:nvGrpSpPr>
        <p:grpSpPr>
          <a:xfrm>
            <a:off x="7773406" y="4735113"/>
            <a:ext cx="913394" cy="187391"/>
            <a:chOff x="3587766" y="2914650"/>
            <a:chExt cx="5014294" cy="1028736"/>
          </a:xfrm>
        </p:grpSpPr>
        <p:sp>
          <p:nvSpPr>
            <p:cNvPr id="7" name="Freeform 6">
              <a:extLst>
                <a:ext uri="{FF2B5EF4-FFF2-40B4-BE49-F238E27FC236}">
                  <a16:creationId xmlns:a16="http://schemas.microsoft.com/office/drawing/2014/main" id="{13501A20-B139-FC48-B790-26651748ED3D}"/>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F242BDF1-93C2-B342-8038-E322FA793F6A}"/>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AA8C1F9F-A01A-2843-BBD5-538131E3C4BB}"/>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6E2E5DA2-A675-3F4E-86A7-D06F2AE6241D}"/>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54670E2B-7A71-BE47-9239-067A4E4B815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D3FFE781-61C5-C342-8084-DC03FF9CD40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501A55FA-B8D5-7341-AD5C-B19B27EF1E9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13883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_colorfu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chemeClr val="bg1"/>
                </a:solidFill>
                <a:latin typeface="Arial" panose="020B0604020202020204" pitchFamily="34" charset="0"/>
                <a:cs typeface="Arial" panose="020B0604020202020204" pitchFamily="34" charset="0"/>
              </a:defRPr>
            </a:lvl1pPr>
          </a:lstStyle>
          <a:p>
            <a:r>
              <a:rPr lang="en-US"/>
              <a:t>CLICK TO ADD DIVIDER TITLE</a:t>
            </a:r>
          </a:p>
        </p:txBody>
      </p:sp>
      <p:sp>
        <p:nvSpPr>
          <p:cNvPr id="4" name="Slide Number Placeholder 5">
            <a:extLst>
              <a:ext uri="{FF2B5EF4-FFF2-40B4-BE49-F238E27FC236}">
                <a16:creationId xmlns:a16="http://schemas.microsoft.com/office/drawing/2014/main" id="{922C7C41-C3FD-DA43-8670-E16E6A4BBC27}"/>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6" name="Group 5">
            <a:extLst>
              <a:ext uri="{FF2B5EF4-FFF2-40B4-BE49-F238E27FC236}">
                <a16:creationId xmlns:a16="http://schemas.microsoft.com/office/drawing/2014/main" id="{F6A705BF-24C7-5349-9A5E-F65393F33E90}"/>
              </a:ext>
            </a:extLst>
          </p:cNvPr>
          <p:cNvGrpSpPr/>
          <p:nvPr userDrawn="1"/>
        </p:nvGrpSpPr>
        <p:grpSpPr>
          <a:xfrm>
            <a:off x="7773406" y="4735113"/>
            <a:ext cx="913394" cy="187391"/>
            <a:chOff x="3587766" y="2914650"/>
            <a:chExt cx="5014294" cy="1028736"/>
          </a:xfrm>
        </p:grpSpPr>
        <p:sp>
          <p:nvSpPr>
            <p:cNvPr id="7" name="Freeform 6">
              <a:extLst>
                <a:ext uri="{FF2B5EF4-FFF2-40B4-BE49-F238E27FC236}">
                  <a16:creationId xmlns:a16="http://schemas.microsoft.com/office/drawing/2014/main" id="{B6D8885F-E321-9641-8B04-D66D449CE5DB}"/>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AEBE807C-9EC6-1F44-B69D-383DB3F3AB2A}"/>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7FC5CCB7-42DE-2F4D-8A86-5E2055DBBF6E}"/>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ECC93576-4060-9D4B-8496-3FDC44FF5879}"/>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50D29205-5F41-4148-BEAE-6523B58E5C1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C0ABCFC8-3AE4-9541-8D44-5035E69E671B}"/>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D0C47D92-7738-E84C-A2AB-B1E98D4AE73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4772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_with imag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4583329" y="3189755"/>
            <a:ext cx="4198882" cy="487686"/>
          </a:xfrm>
          <a:prstGeom prst="rect">
            <a:avLst/>
          </a:prstGeom>
        </p:spPr>
        <p:txBody>
          <a:bodyPr anchor="b"/>
          <a:lstStyle>
            <a:lvl1pPr algn="r">
              <a:defRPr sz="2000" b="1" cap="all" baseline="0">
                <a:solidFill>
                  <a:schemeClr val="bg1"/>
                </a:solidFill>
                <a:latin typeface="Arial" panose="020B0604020202020204" pitchFamily="34" charset="0"/>
                <a:cs typeface="Arial" panose="020B0604020202020204" pitchFamily="34" charset="0"/>
              </a:defRPr>
            </a:lvl1pPr>
          </a:lstStyle>
          <a:p>
            <a:r>
              <a:rPr lang="en-US"/>
              <a:t>CLICK TO ADD DIVIDER TITLE</a:t>
            </a:r>
          </a:p>
        </p:txBody>
      </p:sp>
      <p:sp>
        <p:nvSpPr>
          <p:cNvPr id="10" name="Picture Placeholder 9">
            <a:extLst>
              <a:ext uri="{FF2B5EF4-FFF2-40B4-BE49-F238E27FC236}">
                <a16:creationId xmlns:a16="http://schemas.microsoft.com/office/drawing/2014/main" id="{E762963A-9F1C-4288-AA3A-F1A282E0EA97}"/>
              </a:ext>
            </a:extLst>
          </p:cNvPr>
          <p:cNvSpPr>
            <a:spLocks noGrp="1"/>
          </p:cNvSpPr>
          <p:nvPr>
            <p:ph type="pic" sz="quarter" idx="10"/>
          </p:nvPr>
        </p:nvSpPr>
        <p:spPr>
          <a:xfrm>
            <a:off x="0" y="0"/>
            <a:ext cx="5608518" cy="5143500"/>
          </a:xfrm>
          <a:custGeom>
            <a:avLst/>
            <a:gdLst>
              <a:gd name="connsiteX0" fmla="*/ 0 w 5608518"/>
              <a:gd name="connsiteY0" fmla="*/ 0 h 5143500"/>
              <a:gd name="connsiteX1" fmla="*/ 5608518 w 5608518"/>
              <a:gd name="connsiteY1" fmla="*/ 0 h 5143500"/>
              <a:gd name="connsiteX2" fmla="*/ 2638917 w 5608518"/>
              <a:gd name="connsiteY2" fmla="*/ 5143500 h 5143500"/>
              <a:gd name="connsiteX3" fmla="*/ 0 w 5608518"/>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608518" h="5143500">
                <a:moveTo>
                  <a:pt x="0" y="0"/>
                </a:moveTo>
                <a:lnTo>
                  <a:pt x="5608518" y="0"/>
                </a:lnTo>
                <a:lnTo>
                  <a:pt x="2638917" y="5143500"/>
                </a:lnTo>
                <a:lnTo>
                  <a:pt x="0" y="5143500"/>
                </a:lnTo>
                <a:close/>
              </a:path>
            </a:pathLst>
          </a:custGeom>
          <a:noFill/>
        </p:spPr>
        <p:txBody>
          <a:bodyPr wrap="square">
            <a:noAutofit/>
          </a:bodyPr>
          <a:lstStyle/>
          <a:p>
            <a:endParaRPr lang="en-CA"/>
          </a:p>
        </p:txBody>
      </p:sp>
      <p:sp>
        <p:nvSpPr>
          <p:cNvPr id="5" name="Slide Number Placeholder 5">
            <a:extLst>
              <a:ext uri="{FF2B5EF4-FFF2-40B4-BE49-F238E27FC236}">
                <a16:creationId xmlns:a16="http://schemas.microsoft.com/office/drawing/2014/main" id="{697A81A2-4284-2D4B-B125-178B248380A0}"/>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7" name="Group 6">
            <a:extLst>
              <a:ext uri="{FF2B5EF4-FFF2-40B4-BE49-F238E27FC236}">
                <a16:creationId xmlns:a16="http://schemas.microsoft.com/office/drawing/2014/main" id="{DFB5CCEC-275A-B34C-8019-79327562513D}"/>
              </a:ext>
            </a:extLst>
          </p:cNvPr>
          <p:cNvGrpSpPr/>
          <p:nvPr userDrawn="1"/>
        </p:nvGrpSpPr>
        <p:grpSpPr>
          <a:xfrm>
            <a:off x="7773406" y="4735113"/>
            <a:ext cx="913394" cy="187391"/>
            <a:chOff x="3587766" y="2914650"/>
            <a:chExt cx="5014294" cy="1028736"/>
          </a:xfrm>
        </p:grpSpPr>
        <p:sp>
          <p:nvSpPr>
            <p:cNvPr id="8" name="Freeform 7">
              <a:extLst>
                <a:ext uri="{FF2B5EF4-FFF2-40B4-BE49-F238E27FC236}">
                  <a16:creationId xmlns:a16="http://schemas.microsoft.com/office/drawing/2014/main" id="{A7FDF893-0D5B-2E43-868E-76BEDE958817}"/>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E7730ABF-D131-6545-9BFA-8C994D7B7B1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B073B587-3C41-A947-9E9F-DFE1DE8C47C7}"/>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85C8A44-2B46-704E-9F3A-F89EA821C2D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0E7F008F-D9AF-7C49-9D0B-0C817B4959D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E75D5207-8EFC-5E44-8417-C101E7F09878}"/>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9C1089F-A8E1-7C47-90FB-411A3F5C2E4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426020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342F05-073F-0F42-8414-0468876AFBB5}"/>
              </a:ext>
            </a:extLst>
          </p:cNvPr>
          <p:cNvSpPr txBox="1"/>
          <p:nvPr userDrawn="1"/>
        </p:nvSpPr>
        <p:spPr>
          <a:xfrm>
            <a:off x="2002596" y="2020028"/>
            <a:ext cx="5138808" cy="630942"/>
          </a:xfrm>
          <a:prstGeom prst="rect">
            <a:avLst/>
          </a:prstGeom>
          <a:noFill/>
        </p:spPr>
        <p:txBody>
          <a:bodyPr wrap="square" rtlCol="0">
            <a:spAutoFit/>
          </a:bodyPr>
          <a:lstStyle/>
          <a:p>
            <a:pPr algn="ctr"/>
            <a:r>
              <a:rPr lang="en-US" sz="3500" b="1">
                <a:solidFill>
                  <a:srgbClr val="FA4616"/>
                </a:solidFill>
                <a:latin typeface="+mn-lt"/>
              </a:rPr>
              <a:t>THANK YOU</a:t>
            </a:r>
          </a:p>
        </p:txBody>
      </p:sp>
      <p:cxnSp>
        <p:nvCxnSpPr>
          <p:cNvPr id="9" name="Straight Connector 8">
            <a:extLst>
              <a:ext uri="{FF2B5EF4-FFF2-40B4-BE49-F238E27FC236}">
                <a16:creationId xmlns:a16="http://schemas.microsoft.com/office/drawing/2014/main" id="{A76AED3E-553C-8E4F-9107-FBE029A743DC}"/>
              </a:ext>
            </a:extLst>
          </p:cNvPr>
          <p:cNvCxnSpPr>
            <a:cxnSpLocks/>
          </p:cNvCxnSpPr>
          <p:nvPr userDrawn="1"/>
        </p:nvCxnSpPr>
        <p:spPr>
          <a:xfrm flipH="1">
            <a:off x="-89647" y="-170329"/>
            <a:ext cx="2156693" cy="3851804"/>
          </a:xfrm>
          <a:prstGeom prst="line">
            <a:avLst/>
          </a:prstGeom>
          <a:ln w="12700">
            <a:solidFill>
              <a:srgbClr val="FA4616"/>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C471FCD-AEFE-9D4E-9F7A-65E424CF1896}"/>
              </a:ext>
            </a:extLst>
          </p:cNvPr>
          <p:cNvSpPr txBox="1"/>
          <p:nvPr userDrawn="1"/>
        </p:nvSpPr>
        <p:spPr>
          <a:xfrm>
            <a:off x="3083442" y="2571750"/>
            <a:ext cx="2913321" cy="323165"/>
          </a:xfrm>
          <a:prstGeom prst="rect">
            <a:avLst/>
          </a:prstGeom>
          <a:noFill/>
        </p:spPr>
        <p:txBody>
          <a:bodyPr wrap="square" rtlCol="0">
            <a:spAutoFit/>
          </a:bodyPr>
          <a:lstStyle/>
          <a:p>
            <a:pPr algn="ctr"/>
            <a:r>
              <a:rPr lang="en-US" sz="1500">
                <a:solidFill>
                  <a:srgbClr val="A2AAAD"/>
                </a:solidFill>
                <a:latin typeface="Arial" panose="020B0604020202020204" pitchFamily="34" charset="0"/>
                <a:cs typeface="Arial" panose="020B0604020202020204" pitchFamily="34" charset="0"/>
              </a:rPr>
              <a:t>altair.com</a:t>
            </a:r>
          </a:p>
        </p:txBody>
      </p:sp>
      <p:sp>
        <p:nvSpPr>
          <p:cNvPr id="16" name="TextBox 15">
            <a:extLst>
              <a:ext uri="{FF2B5EF4-FFF2-40B4-BE49-F238E27FC236}">
                <a16:creationId xmlns:a16="http://schemas.microsoft.com/office/drawing/2014/main" id="{5FC33CC7-4F35-B84A-86CD-230F5F6B3F65}"/>
              </a:ext>
            </a:extLst>
          </p:cNvPr>
          <p:cNvSpPr txBox="1"/>
          <p:nvPr userDrawn="1"/>
        </p:nvSpPr>
        <p:spPr>
          <a:xfrm>
            <a:off x="3083442" y="3709433"/>
            <a:ext cx="2913321" cy="215444"/>
          </a:xfrm>
          <a:prstGeom prst="rect">
            <a:avLst/>
          </a:prstGeom>
          <a:noFill/>
        </p:spPr>
        <p:txBody>
          <a:bodyPr wrap="square" rtlCol="0">
            <a:spAutoFit/>
          </a:bodyPr>
          <a:lstStyle/>
          <a:p>
            <a:pPr algn="ctr"/>
            <a:r>
              <a:rPr lang="en-US" sz="800">
                <a:solidFill>
                  <a:srgbClr val="A2AAAD"/>
                </a:solidFill>
                <a:latin typeface="Arial" panose="020B0604020202020204" pitchFamily="34" charset="0"/>
                <a:cs typeface="Arial" panose="020B0604020202020204" pitchFamily="34" charset="0"/>
              </a:rPr>
              <a:t>#ONLYFORWARD</a:t>
            </a:r>
          </a:p>
        </p:txBody>
      </p:sp>
      <p:pic>
        <p:nvPicPr>
          <p:cNvPr id="10" name="Picture 9">
            <a:extLst>
              <a:ext uri="{FF2B5EF4-FFF2-40B4-BE49-F238E27FC236}">
                <a16:creationId xmlns:a16="http://schemas.microsoft.com/office/drawing/2014/main" id="{21263E45-C37E-4717-A752-D57A74DB0DAB}"/>
              </a:ext>
            </a:extLst>
          </p:cNvPr>
          <p:cNvPicPr>
            <a:picLocks noChangeAspect="1"/>
          </p:cNvPicPr>
          <p:nvPr userDrawn="1"/>
        </p:nvPicPr>
        <p:blipFill>
          <a:blip r:embed="rId2"/>
          <a:stretch>
            <a:fillRect/>
          </a:stretch>
        </p:blipFill>
        <p:spPr>
          <a:xfrm>
            <a:off x="4105828" y="3521368"/>
            <a:ext cx="867735" cy="126902"/>
          </a:xfrm>
          <a:prstGeom prst="rect">
            <a:avLst/>
          </a:prstGeom>
        </p:spPr>
      </p:pic>
      <p:grpSp>
        <p:nvGrpSpPr>
          <p:cNvPr id="21" name="Group 20">
            <a:extLst>
              <a:ext uri="{FF2B5EF4-FFF2-40B4-BE49-F238E27FC236}">
                <a16:creationId xmlns:a16="http://schemas.microsoft.com/office/drawing/2014/main" id="{5D2D191B-FA01-0540-9962-F2C952655F5D}"/>
              </a:ext>
            </a:extLst>
          </p:cNvPr>
          <p:cNvGrpSpPr/>
          <p:nvPr userDrawn="1"/>
        </p:nvGrpSpPr>
        <p:grpSpPr>
          <a:xfrm>
            <a:off x="7773406" y="4735113"/>
            <a:ext cx="913394" cy="187391"/>
            <a:chOff x="3587766" y="2914650"/>
            <a:chExt cx="5014294" cy="1028736"/>
          </a:xfrm>
        </p:grpSpPr>
        <p:sp>
          <p:nvSpPr>
            <p:cNvPr id="22" name="Freeform 21">
              <a:extLst>
                <a:ext uri="{FF2B5EF4-FFF2-40B4-BE49-F238E27FC236}">
                  <a16:creationId xmlns:a16="http://schemas.microsoft.com/office/drawing/2014/main" id="{8C313274-812C-B547-99E5-62032C0F3D4D}"/>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7A626909-4374-8C41-BA98-D785F3864A2C}"/>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9F7BBCF0-65E9-8B4F-95D3-B577868A5132}"/>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53BAD0AB-868E-FA45-8212-CDEFB4CAA65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39777B3-373D-624F-A959-E06FE9ADD62D}"/>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5A681163-7584-5344-B6A3-D345E9F066FC}"/>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E8532747-50FB-CB46-999B-A9CA4931238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5243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8215744" cy="298669"/>
          </a:xfrm>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EF83044A-7BC6-9849-9243-D289B0C36792}"/>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7" name="Text Placeholder 10">
            <a:extLst>
              <a:ext uri="{FF2B5EF4-FFF2-40B4-BE49-F238E27FC236}">
                <a16:creationId xmlns:a16="http://schemas.microsoft.com/office/drawing/2014/main" id="{4AA147FA-CB59-3743-983D-A5298628616E}"/>
              </a:ext>
            </a:extLst>
          </p:cNvPr>
          <p:cNvSpPr>
            <a:spLocks noGrp="1"/>
          </p:cNvSpPr>
          <p:nvPr>
            <p:ph type="body" sz="quarter" idx="12"/>
          </p:nvPr>
        </p:nvSpPr>
        <p:spPr>
          <a:xfrm>
            <a:off x="457200" y="1237397"/>
            <a:ext cx="8215744" cy="3132295"/>
          </a:xfrm>
        </p:spPr>
        <p:txBody>
          <a:bodyPr/>
          <a:lstStyle>
            <a:lvl1pPr marL="0" indent="0">
              <a:buNone/>
              <a:defRPr/>
            </a:lvl1pPr>
          </a:lstStyle>
          <a:p>
            <a:pPr lvl="0"/>
            <a:r>
              <a:rPr lang="en-US"/>
              <a:t>Click to edit Master text styles</a:t>
            </a:r>
          </a:p>
        </p:txBody>
      </p:sp>
      <p:grpSp>
        <p:nvGrpSpPr>
          <p:cNvPr id="11" name="Group 10">
            <a:extLst>
              <a:ext uri="{FF2B5EF4-FFF2-40B4-BE49-F238E27FC236}">
                <a16:creationId xmlns:a16="http://schemas.microsoft.com/office/drawing/2014/main" id="{BDB451A3-47F2-F142-B628-693332B10C37}"/>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356DA109-987C-4441-A4C5-A9F3D04B3B0F}"/>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45A3D1A1-E0C2-364C-82C2-4D0DE428A933}"/>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DB277E01-BAAC-CE4E-A2E0-16C2CACB880C}"/>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B00B136F-9458-9847-A291-128E260C90A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69CDFF00-7469-A045-AA82-687C93DCEDFA}"/>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54E2643E-339A-874B-A799-1D62CB597AA8}"/>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03F879A-51EE-A04B-AC8A-0D8C457829C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6" name="Text Placeholder 5">
            <a:extLst>
              <a:ext uri="{FF2B5EF4-FFF2-40B4-BE49-F238E27FC236}">
                <a16:creationId xmlns:a16="http://schemas.microsoft.com/office/drawing/2014/main" id="{462F8D3C-9E76-884A-A277-280B22F8829C}"/>
              </a:ext>
            </a:extLst>
          </p:cNvPr>
          <p:cNvSpPr>
            <a:spLocks noGrp="1"/>
          </p:cNvSpPr>
          <p:nvPr>
            <p:ph type="body" sz="quarter" idx="13"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24514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hank You (Editab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52F4FE8-D0B6-074C-B1A4-E55D1E96E88C}"/>
              </a:ext>
            </a:extLst>
          </p:cNvPr>
          <p:cNvSpPr>
            <a:spLocks noGrp="1"/>
          </p:cNvSpPr>
          <p:nvPr>
            <p:ph type="body" sz="quarter" idx="10" hasCustomPrompt="1"/>
          </p:nvPr>
        </p:nvSpPr>
        <p:spPr>
          <a:xfrm>
            <a:off x="1586753" y="2020028"/>
            <a:ext cx="5970494" cy="551722"/>
          </a:xfrm>
        </p:spPr>
        <p:txBody>
          <a:bodyPr/>
          <a:lstStyle>
            <a:lvl1pPr marL="0" indent="0" algn="ctr">
              <a:buNone/>
              <a:defRPr sz="3500" b="1">
                <a:solidFill>
                  <a:srgbClr val="FA4616"/>
                </a:solidFill>
              </a:defRPr>
            </a:lvl1pPr>
          </a:lstStyle>
          <a:p>
            <a:pPr lvl="0"/>
            <a:r>
              <a:rPr lang="en-US"/>
              <a:t>THANK YOU</a:t>
            </a:r>
          </a:p>
        </p:txBody>
      </p:sp>
      <p:sp>
        <p:nvSpPr>
          <p:cNvPr id="15" name="TextBox 14">
            <a:extLst>
              <a:ext uri="{FF2B5EF4-FFF2-40B4-BE49-F238E27FC236}">
                <a16:creationId xmlns:a16="http://schemas.microsoft.com/office/drawing/2014/main" id="{CC471FCD-AEFE-9D4E-9F7A-65E424CF1896}"/>
              </a:ext>
            </a:extLst>
          </p:cNvPr>
          <p:cNvSpPr txBox="1"/>
          <p:nvPr userDrawn="1"/>
        </p:nvSpPr>
        <p:spPr>
          <a:xfrm>
            <a:off x="3083442" y="2571750"/>
            <a:ext cx="2913321" cy="323165"/>
          </a:xfrm>
          <a:prstGeom prst="rect">
            <a:avLst/>
          </a:prstGeom>
          <a:noFill/>
        </p:spPr>
        <p:txBody>
          <a:bodyPr wrap="square" rtlCol="0">
            <a:spAutoFit/>
          </a:bodyPr>
          <a:lstStyle/>
          <a:p>
            <a:pPr algn="ctr"/>
            <a:r>
              <a:rPr lang="en-US" sz="1500">
                <a:solidFill>
                  <a:srgbClr val="A2AAAD"/>
                </a:solidFill>
                <a:latin typeface="Arial" panose="020B0604020202020204" pitchFamily="34" charset="0"/>
                <a:cs typeface="Arial" panose="020B0604020202020204" pitchFamily="34" charset="0"/>
              </a:rPr>
              <a:t>altair.com</a:t>
            </a:r>
          </a:p>
        </p:txBody>
      </p:sp>
      <p:sp>
        <p:nvSpPr>
          <p:cNvPr id="16" name="TextBox 15">
            <a:extLst>
              <a:ext uri="{FF2B5EF4-FFF2-40B4-BE49-F238E27FC236}">
                <a16:creationId xmlns:a16="http://schemas.microsoft.com/office/drawing/2014/main" id="{5FC33CC7-4F35-B84A-86CD-230F5F6B3F65}"/>
              </a:ext>
            </a:extLst>
          </p:cNvPr>
          <p:cNvSpPr txBox="1"/>
          <p:nvPr userDrawn="1"/>
        </p:nvSpPr>
        <p:spPr>
          <a:xfrm>
            <a:off x="3083442" y="3709433"/>
            <a:ext cx="2913321" cy="215444"/>
          </a:xfrm>
          <a:prstGeom prst="rect">
            <a:avLst/>
          </a:prstGeom>
          <a:noFill/>
        </p:spPr>
        <p:txBody>
          <a:bodyPr wrap="square" rtlCol="0">
            <a:spAutoFit/>
          </a:bodyPr>
          <a:lstStyle/>
          <a:p>
            <a:pPr algn="ctr"/>
            <a:r>
              <a:rPr lang="en-US" sz="800">
                <a:solidFill>
                  <a:srgbClr val="A2AAAD"/>
                </a:solidFill>
                <a:latin typeface="Arial" panose="020B0604020202020204" pitchFamily="34" charset="0"/>
                <a:cs typeface="Arial" panose="020B0604020202020204" pitchFamily="34" charset="0"/>
              </a:rPr>
              <a:t>#ONLYFORWARD</a:t>
            </a:r>
          </a:p>
        </p:txBody>
      </p:sp>
      <p:pic>
        <p:nvPicPr>
          <p:cNvPr id="10" name="Picture 9">
            <a:extLst>
              <a:ext uri="{FF2B5EF4-FFF2-40B4-BE49-F238E27FC236}">
                <a16:creationId xmlns:a16="http://schemas.microsoft.com/office/drawing/2014/main" id="{21263E45-C37E-4717-A752-D57A74DB0DAB}"/>
              </a:ext>
            </a:extLst>
          </p:cNvPr>
          <p:cNvPicPr>
            <a:picLocks noChangeAspect="1"/>
          </p:cNvPicPr>
          <p:nvPr userDrawn="1"/>
        </p:nvPicPr>
        <p:blipFill>
          <a:blip r:embed="rId2"/>
          <a:stretch>
            <a:fillRect/>
          </a:stretch>
        </p:blipFill>
        <p:spPr>
          <a:xfrm>
            <a:off x="4105828" y="3521368"/>
            <a:ext cx="867735" cy="126902"/>
          </a:xfrm>
          <a:prstGeom prst="rect">
            <a:avLst/>
          </a:prstGeom>
        </p:spPr>
      </p:pic>
      <p:grpSp>
        <p:nvGrpSpPr>
          <p:cNvPr id="8" name="Group 7">
            <a:extLst>
              <a:ext uri="{FF2B5EF4-FFF2-40B4-BE49-F238E27FC236}">
                <a16:creationId xmlns:a16="http://schemas.microsoft.com/office/drawing/2014/main" id="{F188F56B-9158-F244-B7B5-40262A579319}"/>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5724DDB8-32A0-614C-9484-4040057A1C32}"/>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41783F1-4392-1F46-A257-F65079A0157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BFD1108-ABF5-2146-B9FB-037B9D0A849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324E9319-1492-EF49-89E7-A47108E1FB9F}"/>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79AB8B7-BF3A-4144-AA3C-3F41F3BD30D2}"/>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4DC2924-5AC6-9240-B1CF-9CE3A8B4EC0A}"/>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C1BFC3C2-6622-9C4C-A4BE-F44D50BBAE0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cxnSp>
        <p:nvCxnSpPr>
          <p:cNvPr id="19" name="Straight Connector 18">
            <a:extLst>
              <a:ext uri="{FF2B5EF4-FFF2-40B4-BE49-F238E27FC236}">
                <a16:creationId xmlns:a16="http://schemas.microsoft.com/office/drawing/2014/main" id="{57543D2C-9C25-CD4C-8781-58D40DB49051}"/>
              </a:ext>
            </a:extLst>
          </p:cNvPr>
          <p:cNvCxnSpPr>
            <a:cxnSpLocks/>
          </p:cNvCxnSpPr>
          <p:nvPr userDrawn="1"/>
        </p:nvCxnSpPr>
        <p:spPr>
          <a:xfrm flipH="1">
            <a:off x="-89647" y="-170329"/>
            <a:ext cx="2156693" cy="3851804"/>
          </a:xfrm>
          <a:prstGeom prst="line">
            <a:avLst/>
          </a:prstGeom>
          <a:ln w="12700">
            <a:solidFill>
              <a:srgbClr val="FA461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2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B040BF-E374-44A3-B58B-2F8512141C35}"/>
              </a:ext>
            </a:extLst>
          </p:cNvPr>
          <p:cNvSpPr>
            <a:spLocks noGrp="1"/>
          </p:cNvSpPr>
          <p:nvPr>
            <p:ph type="ctrTitle" hasCustomPrompt="1"/>
          </p:nvPr>
        </p:nvSpPr>
        <p:spPr>
          <a:xfrm>
            <a:off x="250963" y="4254762"/>
            <a:ext cx="7830168" cy="303604"/>
          </a:xfrm>
          <a:prstGeom prst="rect">
            <a:avLst/>
          </a:prstGeom>
        </p:spPr>
        <p:txBody>
          <a:bodyPr anchor="ctr"/>
          <a:lstStyle>
            <a:lvl1pPr algn="l">
              <a:lnSpc>
                <a:spcPct val="100000"/>
              </a:lnSpc>
              <a:defRPr sz="1800" cap="all" baseline="0">
                <a:solidFill>
                  <a:schemeClr val="bg1"/>
                </a:solidFill>
                <a:latin typeface="Arial" panose="020B0604020202020204" pitchFamily="34" charset="0"/>
                <a:cs typeface="Arial" panose="020B0604020202020204" pitchFamily="34" charset="0"/>
              </a:defRPr>
            </a:lvl1pPr>
          </a:lstStyle>
          <a:p>
            <a:r>
              <a:rPr lang="en-US"/>
              <a:t>Click to add presentation title</a:t>
            </a:r>
          </a:p>
        </p:txBody>
      </p:sp>
      <p:sp>
        <p:nvSpPr>
          <p:cNvPr id="6" name="Text Placeholder 6">
            <a:extLst>
              <a:ext uri="{FF2B5EF4-FFF2-40B4-BE49-F238E27FC236}">
                <a16:creationId xmlns:a16="http://schemas.microsoft.com/office/drawing/2014/main" id="{F6C1D253-B9F4-4B21-8A4D-C92808C95905}"/>
              </a:ext>
            </a:extLst>
          </p:cNvPr>
          <p:cNvSpPr>
            <a:spLocks noGrp="1"/>
          </p:cNvSpPr>
          <p:nvPr>
            <p:ph type="body" sz="quarter" idx="10" hasCustomPrompt="1"/>
          </p:nvPr>
        </p:nvSpPr>
        <p:spPr>
          <a:xfrm>
            <a:off x="250963" y="4694660"/>
            <a:ext cx="7830167" cy="177597"/>
          </a:xfrm>
          <a:prstGeom prst="rect">
            <a:avLst/>
          </a:prstGeom>
        </p:spPr>
        <p:txBody>
          <a:bodyPr anchor="ctr"/>
          <a:lstStyle>
            <a:lvl1pPr marL="0" marR="0" indent="0" defTabSz="685783" rtl="0" eaLnBrk="1" fontAlgn="auto" latinLnBrk="0" hangingPunct="1">
              <a:lnSpc>
                <a:spcPct val="90000"/>
              </a:lnSpc>
              <a:spcBef>
                <a:spcPct val="0"/>
              </a:spcBef>
              <a:spcAft>
                <a:spcPts val="0"/>
              </a:spcAft>
              <a:buClrTx/>
              <a:buSzTx/>
              <a:buFontTx/>
              <a:buNone/>
              <a:tabLst/>
              <a:defRPr sz="1200" b="0">
                <a:solidFill>
                  <a:schemeClr val="bg1"/>
                </a:solidFill>
                <a:latin typeface="Arial" panose="020B0604020202020204" pitchFamily="34" charset="0"/>
                <a:cs typeface="Arial" panose="020B0604020202020204" pitchFamily="34" charset="0"/>
              </a:defRPr>
            </a:lvl1pPr>
          </a:lstStyle>
          <a:p>
            <a:pPr marL="0" marR="0" lvl="0" indent="0" defTabSz="685783" rtl="0" eaLnBrk="1" fontAlgn="auto" latinLnBrk="0" hangingPunct="1">
              <a:lnSpc>
                <a:spcPct val="90000"/>
              </a:lnSpc>
              <a:spcBef>
                <a:spcPct val="0"/>
              </a:spcBef>
              <a:spcAft>
                <a:spcPts val="0"/>
              </a:spcAft>
              <a:buClrTx/>
              <a:buSzTx/>
              <a:buFontTx/>
              <a:buNone/>
              <a:tabLst/>
              <a:defRPr/>
            </a:pPr>
            <a:r>
              <a:rPr kumimoji="0" lang="en-US" sz="1200" u="none" strike="noStrike" kern="1200" cap="none" spc="0" normalizeH="0" baseline="0" noProof="0">
                <a:ln>
                  <a:noFill/>
                </a:ln>
                <a:solidFill>
                  <a:schemeClr val="bg1"/>
                </a:solidFill>
                <a:effectLst/>
                <a:uLnTx/>
                <a:uFillTx/>
              </a:rPr>
              <a:t>Presenter Name • Title • Date</a:t>
            </a:r>
          </a:p>
        </p:txBody>
      </p:sp>
      <p:sp>
        <p:nvSpPr>
          <p:cNvPr id="7" name="Picture Placeholder 9"/>
          <p:cNvSpPr>
            <a:spLocks noGrp="1"/>
          </p:cNvSpPr>
          <p:nvPr>
            <p:ph type="pic" sz="quarter" idx="14" hasCustomPrompt="1"/>
          </p:nvPr>
        </p:nvSpPr>
        <p:spPr>
          <a:xfrm>
            <a:off x="0" y="1"/>
            <a:ext cx="9144000" cy="4016875"/>
          </a:xfrm>
          <a:prstGeom prst="rect">
            <a:avLst/>
          </a:prstGeom>
        </p:spPr>
        <p:txBody>
          <a:bodyPr bIns="1463040" anchor="b" anchorCtr="1"/>
          <a:lstStyle>
            <a:lvl1pPr marL="0" indent="0" algn="ctr">
              <a:buNone/>
              <a:defRPr sz="900">
                <a:latin typeface="Arial" charset="0"/>
                <a:ea typeface="Arial" charset="0"/>
                <a:cs typeface="Arial" charset="0"/>
              </a:defRPr>
            </a:lvl1pPr>
          </a:lstStyle>
          <a:p>
            <a:r>
              <a:rPr lang="en-US"/>
              <a:t>Drag image into placeholder frame or click icon to add image</a:t>
            </a:r>
          </a:p>
        </p:txBody>
      </p:sp>
    </p:spTree>
    <p:extLst>
      <p:ext uri="{BB962C8B-B14F-4D97-AF65-F5344CB8AC3E}">
        <p14:creationId xmlns:p14="http://schemas.microsoft.com/office/powerpoint/2010/main" val="381740857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35BCC-7EDA-4C4C-B009-06A182F24452}"/>
              </a:ext>
            </a:extLst>
          </p:cNvPr>
          <p:cNvSpPr>
            <a:spLocks noGrp="1"/>
          </p:cNvSpPr>
          <p:nvPr>
            <p:ph type="title" hasCustomPrompt="1"/>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A887AD9-58DF-4D35-BB54-C1ADFEFBDADE}"/>
              </a:ext>
            </a:extLst>
          </p:cNvPr>
          <p:cNvSpPr>
            <a:spLocks noGrp="1"/>
          </p:cNvSpPr>
          <p:nvPr>
            <p:ph type="sldNum" sz="quarter" idx="10"/>
          </p:nvPr>
        </p:nvSpPr>
        <p:spPr/>
        <p:txBody>
          <a:bodyPr/>
          <a:lstStyle/>
          <a:p>
            <a:fld id="{62BE45D2-24EC-483D-9D84-EF3B6D0F5C69}" type="slidenum">
              <a:rPr lang="de-DE" smtClean="0"/>
              <a:pPr/>
              <a:t>‹#›</a:t>
            </a:fld>
            <a:endParaRPr lang="de-DE"/>
          </a:p>
        </p:txBody>
      </p:sp>
      <p:sp>
        <p:nvSpPr>
          <p:cNvPr id="5" name="Text Placeholder 4">
            <a:extLst>
              <a:ext uri="{FF2B5EF4-FFF2-40B4-BE49-F238E27FC236}">
                <a16:creationId xmlns:a16="http://schemas.microsoft.com/office/drawing/2014/main" id="{EC4D46B8-41C8-457D-8367-B8C459CBF294}"/>
              </a:ext>
            </a:extLst>
          </p:cNvPr>
          <p:cNvSpPr>
            <a:spLocks noGrp="1"/>
          </p:cNvSpPr>
          <p:nvPr>
            <p:ph type="body" sz="quarter" idx="11"/>
          </p:nvPr>
        </p:nvSpPr>
        <p:spPr>
          <a:xfrm>
            <a:off x="200025" y="939600"/>
            <a:ext cx="8650800" cy="3553200"/>
          </a:xfrm>
        </p:spPr>
        <p:txBody>
          <a:bodyPr/>
          <a:lstStyle>
            <a:lvl1pPr marL="0" indent="0">
              <a:buFontTx/>
              <a:buNone/>
              <a:defRPr/>
            </a:lvl1pPr>
            <a:lvl2pPr marL="180612" indent="0">
              <a:buFontTx/>
              <a:buNone/>
              <a:defRPr/>
            </a:lvl2pPr>
            <a:lvl3pPr marL="361338" indent="0">
              <a:buFontTx/>
              <a:buNone/>
              <a:defRPr/>
            </a:lvl3pPr>
            <a:lvl4pPr marL="539138" indent="0">
              <a:buFontTx/>
              <a:buNone/>
              <a:defRPr/>
            </a:lvl4pPr>
            <a:lvl5pPr marL="720000" indent="0">
              <a:buFontTx/>
              <a:buNone/>
              <a:defRPr/>
            </a:lvl5pPr>
            <a:lvl6pPr marL="899025" indent="0">
              <a:buFontTx/>
              <a:buNone/>
              <a:defRPr/>
            </a:lvl6pPr>
            <a:lvl7pPr marL="1080000" indent="0">
              <a:buFontTx/>
              <a:buNone/>
              <a:defRPr/>
            </a:lvl7pPr>
            <a:lvl8pPr marL="1260000" indent="0">
              <a:buFontTx/>
              <a:buNone/>
              <a:defRPr/>
            </a:lvl8pPr>
            <a:lvl9pPr marL="1440000" indent="0">
              <a:buFontTx/>
              <a:buNone/>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6891950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Divider Slide - Blu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2295940"/>
            <a:ext cx="6858000" cy="524979"/>
          </a:xfrm>
          <a:prstGeom prst="rect">
            <a:avLst/>
          </a:prstGeom>
        </p:spPr>
        <p:txBody>
          <a:bodyPr anchor="ctr"/>
          <a:lstStyle>
            <a:lvl1pPr algn="ctr">
              <a:defRPr sz="2200" cap="none" baseline="0">
                <a:solidFill>
                  <a:schemeClr val="bg1"/>
                </a:solidFill>
              </a:defRPr>
            </a:lvl1pPr>
          </a:lstStyle>
          <a:p>
            <a:r>
              <a:rPr lang="en-US"/>
              <a:t>Click to Add Divider Title</a:t>
            </a:r>
          </a:p>
        </p:txBody>
      </p:sp>
      <p:sp>
        <p:nvSpPr>
          <p:cNvPr id="4" name="Slide Number Placeholder 3">
            <a:extLst>
              <a:ext uri="{FF2B5EF4-FFF2-40B4-BE49-F238E27FC236}">
                <a16:creationId xmlns:a16="http://schemas.microsoft.com/office/drawing/2014/main" id="{214675D0-F312-452A-814C-41832F2437C3}"/>
              </a:ext>
            </a:extLst>
          </p:cNvPr>
          <p:cNvSpPr>
            <a:spLocks noGrp="1"/>
          </p:cNvSpPr>
          <p:nvPr>
            <p:ph type="sldNum" sz="quarter" idx="10"/>
          </p:nvPr>
        </p:nvSpPr>
        <p:spPr/>
        <p:txBody>
          <a:bodyPr/>
          <a:lstStyle/>
          <a:p>
            <a:fld id="{14B76173-AEC0-4CF4-B223-18D2099D2AC6}" type="slidenum">
              <a:rPr lang="en-US" smtClean="0"/>
              <a:pPr/>
              <a:t>‹#›</a:t>
            </a:fld>
            <a:endParaRPr lang="en-US"/>
          </a:p>
        </p:txBody>
      </p:sp>
    </p:spTree>
    <p:extLst>
      <p:ext uri="{BB962C8B-B14F-4D97-AF65-F5344CB8AC3E}">
        <p14:creationId xmlns:p14="http://schemas.microsoft.com/office/powerpoint/2010/main" val="1063107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Content/Content">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a:xfrm>
            <a:off x="200024" y="408778"/>
            <a:ext cx="8651889" cy="333529"/>
          </a:xfrm>
          <a:prstGeom prst="rect">
            <a:avLst/>
          </a:prstGeom>
        </p:spPr>
        <p:txBody>
          <a:bodyPr vert="horz" lIns="91440" tIns="45720" rIns="91440" bIns="45720" rtlCol="0" anchor="ctr">
            <a:noAutofit/>
          </a:bodyPr>
          <a:lstStyle>
            <a:lvl1pPr>
              <a:defRPr cap="none" baseline="0"/>
            </a:lvl1pPr>
          </a:lstStyle>
          <a:p>
            <a:r>
              <a:rPr lang="en-US"/>
              <a:t>Click to Add Title</a:t>
            </a:r>
          </a:p>
        </p:txBody>
      </p:sp>
      <p:sp>
        <p:nvSpPr>
          <p:cNvPr id="3" name="Text Placeholder 2"/>
          <p:cNvSpPr>
            <a:spLocks noGrp="1"/>
          </p:cNvSpPr>
          <p:nvPr>
            <p:ph type="body" sz="quarter" idx="10"/>
          </p:nvPr>
        </p:nvSpPr>
        <p:spPr>
          <a:xfrm>
            <a:off x="200025" y="939600"/>
            <a:ext cx="4202158" cy="3559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7719379A-2B80-47B0-8B70-513F4F56BBBE}"/>
              </a:ext>
            </a:extLst>
          </p:cNvPr>
          <p:cNvSpPr>
            <a:spLocks noGrp="1"/>
          </p:cNvSpPr>
          <p:nvPr>
            <p:ph type="sldNum" sz="quarter" idx="11"/>
          </p:nvPr>
        </p:nvSpPr>
        <p:spPr/>
        <p:txBody>
          <a:bodyPr/>
          <a:lstStyle/>
          <a:p>
            <a:fld id="{62BE45D2-24EC-483D-9D84-EF3B6D0F5C69}" type="slidenum">
              <a:rPr lang="de-DE" smtClean="0"/>
              <a:pPr/>
              <a:t>‹#›</a:t>
            </a:fld>
            <a:endParaRPr lang="de-DE"/>
          </a:p>
        </p:txBody>
      </p:sp>
      <p:sp>
        <p:nvSpPr>
          <p:cNvPr id="6" name="Text Placeholder 2">
            <a:extLst>
              <a:ext uri="{FF2B5EF4-FFF2-40B4-BE49-F238E27FC236}">
                <a16:creationId xmlns:a16="http://schemas.microsoft.com/office/drawing/2014/main" id="{B3782D34-04E4-497F-8DDF-90897F954E24}"/>
              </a:ext>
            </a:extLst>
          </p:cNvPr>
          <p:cNvSpPr>
            <a:spLocks noGrp="1"/>
          </p:cNvSpPr>
          <p:nvPr>
            <p:ph type="body" sz="quarter" idx="13"/>
          </p:nvPr>
        </p:nvSpPr>
        <p:spPr>
          <a:xfrm>
            <a:off x="4741819" y="939600"/>
            <a:ext cx="4202158" cy="3559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744013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Content/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Add Title</a:t>
            </a:r>
          </a:p>
        </p:txBody>
      </p:sp>
      <p:sp>
        <p:nvSpPr>
          <p:cNvPr id="8" name="Text Placeholder 7"/>
          <p:cNvSpPr>
            <a:spLocks noGrp="1"/>
          </p:cNvSpPr>
          <p:nvPr>
            <p:ph type="body" sz="quarter" idx="13"/>
          </p:nvPr>
        </p:nvSpPr>
        <p:spPr>
          <a:xfrm>
            <a:off x="200025" y="940125"/>
            <a:ext cx="4776924" cy="3553200"/>
          </a:xfrm>
        </p:spPr>
        <p:txBody>
          <a:bodyPr/>
          <a:lstStyle/>
          <a:p>
            <a:pPr lvl="0"/>
            <a:r>
              <a:rPr lang="en-US"/>
              <a:t>Click to edit Master text styles</a:t>
            </a:r>
          </a:p>
        </p:txBody>
      </p:sp>
      <p:sp>
        <p:nvSpPr>
          <p:cNvPr id="10" name="Picture Placeholder 9"/>
          <p:cNvSpPr>
            <a:spLocks noGrp="1"/>
          </p:cNvSpPr>
          <p:nvPr>
            <p:ph type="pic" sz="quarter" idx="14" hasCustomPrompt="1"/>
          </p:nvPr>
        </p:nvSpPr>
        <p:spPr>
          <a:xfrm>
            <a:off x="5213363" y="940125"/>
            <a:ext cx="3638550" cy="3558527"/>
          </a:xfrm>
        </p:spPr>
        <p:txBody>
          <a:bodyPr tIns="914400" anchor="ctr"/>
          <a:lstStyle>
            <a:lvl1pPr marL="0" indent="0" algn="ctr">
              <a:buNone/>
              <a:defRPr sz="1100"/>
            </a:lvl1pPr>
          </a:lstStyle>
          <a:p>
            <a:r>
              <a:rPr lang="en-US"/>
              <a:t>Drag image into placeholder frame </a:t>
            </a:r>
            <a:br>
              <a:rPr lang="en-US"/>
            </a:br>
            <a:r>
              <a:rPr lang="en-US"/>
              <a:t>or click icon to add image</a:t>
            </a:r>
          </a:p>
        </p:txBody>
      </p:sp>
      <p:sp>
        <p:nvSpPr>
          <p:cNvPr id="3" name="Slide Number Placeholder 2">
            <a:extLst>
              <a:ext uri="{FF2B5EF4-FFF2-40B4-BE49-F238E27FC236}">
                <a16:creationId xmlns:a16="http://schemas.microsoft.com/office/drawing/2014/main" id="{CB30AB2F-44A5-4BFE-AE84-A450BAB292CA}"/>
              </a:ext>
            </a:extLst>
          </p:cNvPr>
          <p:cNvSpPr>
            <a:spLocks noGrp="1"/>
          </p:cNvSpPr>
          <p:nvPr>
            <p:ph type="sldNum" sz="quarter" idx="15"/>
          </p:nvPr>
        </p:nvSpPr>
        <p:spPr/>
        <p:txBody>
          <a:bodyPr/>
          <a:lstStyle/>
          <a:p>
            <a:fld id="{62BE45D2-24EC-483D-9D84-EF3B6D0F5C69}" type="slidenum">
              <a:rPr lang="de-DE" smtClean="0"/>
              <a:pPr/>
              <a:t>‹#›</a:t>
            </a:fld>
            <a:endParaRPr lang="de-DE"/>
          </a:p>
        </p:txBody>
      </p:sp>
    </p:spTree>
    <p:extLst>
      <p:ext uri="{BB962C8B-B14F-4D97-AF65-F5344CB8AC3E}">
        <p14:creationId xmlns:p14="http://schemas.microsoft.com/office/powerpoint/2010/main" val="10227000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Divider Slide - Yellow">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2295940"/>
            <a:ext cx="6858000" cy="524979"/>
          </a:xfrm>
          <a:prstGeom prst="rect">
            <a:avLst/>
          </a:prstGeom>
        </p:spPr>
        <p:txBody>
          <a:bodyPr anchor="ctr"/>
          <a:lstStyle>
            <a:lvl1pPr algn="ctr">
              <a:defRPr sz="2200" cap="none" baseline="0">
                <a:solidFill>
                  <a:schemeClr val="tx1"/>
                </a:solidFill>
              </a:defRPr>
            </a:lvl1pPr>
          </a:lstStyle>
          <a:p>
            <a:r>
              <a:rPr lang="en-US"/>
              <a:t>Click to Add Divider Title</a:t>
            </a:r>
          </a:p>
        </p:txBody>
      </p:sp>
      <p:sp>
        <p:nvSpPr>
          <p:cNvPr id="3" name="Slide Number Placeholder 2">
            <a:extLst>
              <a:ext uri="{FF2B5EF4-FFF2-40B4-BE49-F238E27FC236}">
                <a16:creationId xmlns:a16="http://schemas.microsoft.com/office/drawing/2014/main" id="{15B7F3C6-33AC-43C5-9C49-D04E8BA3BF40}"/>
              </a:ext>
            </a:extLst>
          </p:cNvPr>
          <p:cNvSpPr>
            <a:spLocks noGrp="1"/>
          </p:cNvSpPr>
          <p:nvPr>
            <p:ph type="sldNum" sz="quarter" idx="10"/>
          </p:nvPr>
        </p:nvSpPr>
        <p:spPr/>
        <p:txBody>
          <a:bodyPr/>
          <a:lstStyle/>
          <a:p>
            <a:fld id="{14B76173-AEC0-4CF4-B223-18D2099D2AC6}" type="slidenum">
              <a:rPr lang="en-US" smtClean="0"/>
              <a:pPr/>
              <a:t>‹#›</a:t>
            </a:fld>
            <a:endParaRPr lang="en-US"/>
          </a:p>
        </p:txBody>
      </p:sp>
    </p:spTree>
    <p:extLst>
      <p:ext uri="{BB962C8B-B14F-4D97-AF65-F5344CB8AC3E}">
        <p14:creationId xmlns:p14="http://schemas.microsoft.com/office/powerpoint/2010/main" val="17129878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1" name="灯片编号占位符 19"/>
          <p:cNvSpPr>
            <a:spLocks noGrp="1"/>
          </p:cNvSpPr>
          <p:nvPr>
            <p:ph type="sldNum" sz="quarter" idx="4"/>
          </p:nvPr>
        </p:nvSpPr>
        <p:spPr>
          <a:xfrm>
            <a:off x="0" y="5008500"/>
            <a:ext cx="1439862" cy="135000"/>
          </a:xfrm>
          <a:prstGeom prst="rect">
            <a:avLst/>
          </a:prstGeom>
        </p:spPr>
        <p:txBody>
          <a:bodyPr vert="horz" lIns="91440" tIns="45720" rIns="91440" bIns="45720" rtlCol="0" anchor="ctr"/>
          <a:lstStyle>
            <a:lvl1pPr algn="r" fontAlgn="auto">
              <a:spcBef>
                <a:spcPts val="0"/>
              </a:spcBef>
              <a:spcAft>
                <a:spcPts val="0"/>
              </a:spcAft>
              <a:defRPr sz="900" b="1">
                <a:solidFill>
                  <a:schemeClr val="bg1"/>
                </a:solidFill>
                <a:latin typeface="Times New Roman" pitchFamily="18" charset="0"/>
                <a:ea typeface="+mn-ea"/>
                <a:cs typeface="Times New Roman" pitchFamily="18" charset="0"/>
              </a:defRPr>
            </a:lvl1pPr>
          </a:lstStyle>
          <a:p>
            <a:pPr>
              <a:defRPr/>
            </a:pPr>
            <a:fld id="{64E348CC-B653-45E8-AE28-5E2C7336D4A4}" type="slidenum">
              <a:rPr lang="zh-CN" altLang="en-US" smtClean="0"/>
              <a:pPr>
                <a:defRPr/>
              </a:pPr>
              <a:t>‹#›</a:t>
            </a:fld>
            <a:endParaRPr lang="zh-CN" altLang="en-US"/>
          </a:p>
        </p:txBody>
      </p:sp>
      <p:sp>
        <p:nvSpPr>
          <p:cNvPr id="3" name="文本框 2"/>
          <p:cNvSpPr txBox="1"/>
          <p:nvPr userDrawn="1"/>
        </p:nvSpPr>
        <p:spPr>
          <a:xfrm>
            <a:off x="251520" y="951573"/>
            <a:ext cx="8640960" cy="646331"/>
          </a:xfrm>
          <a:prstGeom prst="rect">
            <a:avLst/>
          </a:prstGeom>
          <a:noFill/>
        </p:spPr>
        <p:txBody>
          <a:bodyPr wrap="square" rtlCol="0">
            <a:spAutoFit/>
          </a:bodyPr>
          <a:lstStyle/>
          <a:p>
            <a:endParaRPr lang="en-US" altLang="zh-CN" sz="1800"/>
          </a:p>
          <a:p>
            <a:endParaRPr lang="zh-CN" altLang="en-US" sz="1800"/>
          </a:p>
        </p:txBody>
      </p:sp>
    </p:spTree>
    <p:extLst>
      <p:ext uri="{BB962C8B-B14F-4D97-AF65-F5344CB8AC3E}">
        <p14:creationId xmlns:p14="http://schemas.microsoft.com/office/powerpoint/2010/main" val="10380450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ltair + Brand">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E7A8FC9D-CF14-7C4F-B951-1BF383E4FE15}"/>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12" name="Freeform: Shape 11">
            <a:extLst>
              <a:ext uri="{FF2B5EF4-FFF2-40B4-BE49-F238E27FC236}">
                <a16:creationId xmlns:a16="http://schemas.microsoft.com/office/drawing/2014/main" id="{580706EC-C922-43DA-A177-E8615057FC95}"/>
              </a:ext>
            </a:extLst>
          </p:cNvPr>
          <p:cNvSpPr/>
          <p:nvPr userDrawn="1"/>
        </p:nvSpPr>
        <p:spPr bwMode="white">
          <a:xfrm>
            <a:off x="0" y="2194331"/>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Picture Placeholder 5">
            <a:extLst>
              <a:ext uri="{FF2B5EF4-FFF2-40B4-BE49-F238E27FC236}">
                <a16:creationId xmlns:a16="http://schemas.microsoft.com/office/drawing/2014/main" id="{2FFE7744-A8B0-466D-B301-1EAEE39B7493}"/>
              </a:ext>
            </a:extLst>
          </p:cNvPr>
          <p:cNvSpPr>
            <a:spLocks noGrp="1"/>
          </p:cNvSpPr>
          <p:nvPr>
            <p:ph type="pic" sz="quarter" idx="12" hasCustomPrompt="1"/>
          </p:nvPr>
        </p:nvSpPr>
        <p:spPr>
          <a:xfrm>
            <a:off x="2347913" y="4319588"/>
            <a:ext cx="1263650" cy="298450"/>
          </a:xfrm>
        </p:spPr>
        <p:txBody>
          <a:bodyPr/>
          <a:lstStyle>
            <a:lvl1pPr marL="0" indent="0">
              <a:buNone/>
              <a:defRPr sz="1200"/>
            </a:lvl1pPr>
          </a:lstStyle>
          <a:p>
            <a:r>
              <a:rPr lang="en-US"/>
              <a:t>BRAND LOGO</a:t>
            </a:r>
            <a:endParaRPr lang="en-CA"/>
          </a:p>
        </p:txBody>
      </p:sp>
      <p:sp>
        <p:nvSpPr>
          <p:cNvPr id="8" name="Title Placeholder 1">
            <a:extLst>
              <a:ext uri="{FF2B5EF4-FFF2-40B4-BE49-F238E27FC236}">
                <a16:creationId xmlns:a16="http://schemas.microsoft.com/office/drawing/2014/main" id="{1DE239AE-A166-7445-97DE-DC95949F4713}"/>
              </a:ext>
            </a:extLst>
          </p:cNvPr>
          <p:cNvSpPr>
            <a:spLocks noGrp="1"/>
          </p:cNvSpPr>
          <p:nvPr userDrawn="1">
            <p:ph type="title" hasCustomPrompt="1"/>
          </p:nvPr>
        </p:nvSpPr>
        <p:spPr>
          <a:xfrm>
            <a:off x="3761123" y="4180327"/>
            <a:ext cx="4873720" cy="297980"/>
          </a:xfrm>
          <a:prstGeom prst="rect">
            <a:avLst/>
          </a:prstGeom>
        </p:spPr>
        <p:txBody>
          <a:bodyPr vert="horz" lIns="91440" tIns="45720" rIns="91440" bIns="45720" rtlCol="0" anchor="ctr">
            <a:noAutofit/>
          </a:bodyPr>
          <a:lstStyle>
            <a:lvl1pPr>
              <a:defRPr sz="1400" cap="all" baseline="0">
                <a:solidFill>
                  <a:schemeClr val="tx2"/>
                </a:solidFill>
              </a:defRPr>
            </a:lvl1pPr>
          </a:lstStyle>
          <a:p>
            <a:r>
              <a:rPr lang="en-US"/>
              <a:t>CLICK TO ADD PRESENTATION TITLE</a:t>
            </a:r>
          </a:p>
        </p:txBody>
      </p:sp>
      <p:sp>
        <p:nvSpPr>
          <p:cNvPr id="3" name="Text Placeholder 2">
            <a:extLst>
              <a:ext uri="{FF2B5EF4-FFF2-40B4-BE49-F238E27FC236}">
                <a16:creationId xmlns:a16="http://schemas.microsoft.com/office/drawing/2014/main" id="{096C4048-A3FE-0042-BDFC-5A69E377A099}"/>
              </a:ext>
            </a:extLst>
          </p:cNvPr>
          <p:cNvSpPr>
            <a:spLocks noGrp="1"/>
          </p:cNvSpPr>
          <p:nvPr userDrawn="1">
            <p:ph type="body" sz="quarter" idx="10" hasCustomPrompt="1"/>
          </p:nvPr>
        </p:nvSpPr>
        <p:spPr>
          <a:xfrm>
            <a:off x="3761895" y="4478338"/>
            <a:ext cx="4262437" cy="297980"/>
          </a:xfrm>
          <a:prstGeom prst="rect">
            <a:avLst/>
          </a:prstGeom>
        </p:spPr>
        <p:txBody>
          <a:bodyPr/>
          <a:lstStyle>
            <a:lvl1pPr marL="0" indent="0">
              <a:buNone/>
              <a:defRPr sz="1100">
                <a:solidFill>
                  <a:srgbClr val="A2AAAD"/>
                </a:solidFill>
              </a:defRPr>
            </a:lvl1pPr>
          </a:lstStyle>
          <a:p>
            <a:pPr lvl="0"/>
            <a:r>
              <a:rPr lang="en-US"/>
              <a:t>Presenter Name / Position Title / Date</a:t>
            </a:r>
          </a:p>
        </p:txBody>
      </p:sp>
      <p:cxnSp>
        <p:nvCxnSpPr>
          <p:cNvPr id="4" name="Straight Connector 3">
            <a:extLst>
              <a:ext uri="{FF2B5EF4-FFF2-40B4-BE49-F238E27FC236}">
                <a16:creationId xmlns:a16="http://schemas.microsoft.com/office/drawing/2014/main" id="{99B88F25-CC92-324D-8E03-5D4EF7C6D685}"/>
              </a:ext>
            </a:extLst>
          </p:cNvPr>
          <p:cNvCxnSpPr>
            <a:cxnSpLocks/>
          </p:cNvCxnSpPr>
          <p:nvPr userDrawn="1"/>
        </p:nvCxnSpPr>
        <p:spPr>
          <a:xfrm>
            <a:off x="2164520" y="4147231"/>
            <a:ext cx="0" cy="662152"/>
          </a:xfrm>
          <a:prstGeom prst="line">
            <a:avLst/>
          </a:prstGeom>
          <a:ln w="19050">
            <a:solidFill>
              <a:srgbClr val="A2AAAD"/>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5F26326C-3E1B-B448-AC0A-B475EABF4945}"/>
              </a:ext>
            </a:extLst>
          </p:cNvPr>
          <p:cNvGrpSpPr/>
          <p:nvPr userDrawn="1"/>
        </p:nvGrpSpPr>
        <p:grpSpPr>
          <a:xfrm>
            <a:off x="644860" y="4310212"/>
            <a:ext cx="1370085" cy="281086"/>
            <a:chOff x="3587766" y="2914650"/>
            <a:chExt cx="5014294" cy="1028736"/>
          </a:xfrm>
        </p:grpSpPr>
        <p:sp>
          <p:nvSpPr>
            <p:cNvPr id="37" name="Freeform 36">
              <a:extLst>
                <a:ext uri="{FF2B5EF4-FFF2-40B4-BE49-F238E27FC236}">
                  <a16:creationId xmlns:a16="http://schemas.microsoft.com/office/drawing/2014/main" id="{1C4B4C02-E6DA-B747-A3EF-E5E2122A9921}"/>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29E79F91-8034-0943-8886-63995F8325BB}"/>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2F0C7545-907B-204A-9A97-440E361A6161}"/>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40" name="Freeform 39">
              <a:extLst>
                <a:ext uri="{FF2B5EF4-FFF2-40B4-BE49-F238E27FC236}">
                  <a16:creationId xmlns:a16="http://schemas.microsoft.com/office/drawing/2014/main" id="{A389ECDA-030A-D943-8D5B-63CD68CA7FB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id="{8CFE75BF-5492-E647-9219-DFC2B1B0927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0722DE8B-514C-1B4C-8249-A4A720E4C115}"/>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EEC83EA5-E448-C349-8164-8B52B55D718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48122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ltair + Brand (Title + Subtitle)">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E7A8FC9D-CF14-7C4F-B951-1BF383E4FE15}"/>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12" name="Freeform: Shape 11">
            <a:extLst>
              <a:ext uri="{FF2B5EF4-FFF2-40B4-BE49-F238E27FC236}">
                <a16:creationId xmlns:a16="http://schemas.microsoft.com/office/drawing/2014/main" id="{580706EC-C922-43DA-A177-E8615057FC95}"/>
              </a:ext>
            </a:extLst>
          </p:cNvPr>
          <p:cNvSpPr/>
          <p:nvPr userDrawn="1"/>
        </p:nvSpPr>
        <p:spPr bwMode="white">
          <a:xfrm>
            <a:off x="0" y="2191156"/>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Picture Placeholder 5">
            <a:extLst>
              <a:ext uri="{FF2B5EF4-FFF2-40B4-BE49-F238E27FC236}">
                <a16:creationId xmlns:a16="http://schemas.microsoft.com/office/drawing/2014/main" id="{2FFE7744-A8B0-466D-B301-1EAEE39B7493}"/>
              </a:ext>
            </a:extLst>
          </p:cNvPr>
          <p:cNvSpPr>
            <a:spLocks noGrp="1"/>
          </p:cNvSpPr>
          <p:nvPr>
            <p:ph type="pic" sz="quarter" idx="12" hasCustomPrompt="1"/>
          </p:nvPr>
        </p:nvSpPr>
        <p:spPr>
          <a:xfrm>
            <a:off x="2347913" y="4319588"/>
            <a:ext cx="1263650" cy="298450"/>
          </a:xfrm>
        </p:spPr>
        <p:txBody>
          <a:bodyPr/>
          <a:lstStyle>
            <a:lvl1pPr marL="0" indent="0">
              <a:buNone/>
              <a:defRPr sz="1200"/>
            </a:lvl1pPr>
          </a:lstStyle>
          <a:p>
            <a:r>
              <a:rPr lang="en-US"/>
              <a:t>BRAND LOGO</a:t>
            </a:r>
            <a:endParaRPr lang="en-CA"/>
          </a:p>
        </p:txBody>
      </p:sp>
      <p:cxnSp>
        <p:nvCxnSpPr>
          <p:cNvPr id="4" name="Straight Connector 3">
            <a:extLst>
              <a:ext uri="{FF2B5EF4-FFF2-40B4-BE49-F238E27FC236}">
                <a16:creationId xmlns:a16="http://schemas.microsoft.com/office/drawing/2014/main" id="{99B88F25-CC92-324D-8E03-5D4EF7C6D685}"/>
              </a:ext>
            </a:extLst>
          </p:cNvPr>
          <p:cNvCxnSpPr>
            <a:cxnSpLocks/>
          </p:cNvCxnSpPr>
          <p:nvPr userDrawn="1"/>
        </p:nvCxnSpPr>
        <p:spPr>
          <a:xfrm>
            <a:off x="2164520" y="4147231"/>
            <a:ext cx="0" cy="662152"/>
          </a:xfrm>
          <a:prstGeom prst="line">
            <a:avLst/>
          </a:prstGeom>
          <a:ln w="19050">
            <a:solidFill>
              <a:srgbClr val="A2AAAD"/>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217E2435-105A-9E4A-ACF7-D7B34AD09092}"/>
              </a:ext>
            </a:extLst>
          </p:cNvPr>
          <p:cNvSpPr>
            <a:spLocks noGrp="1"/>
          </p:cNvSpPr>
          <p:nvPr>
            <p:ph type="body" sz="quarter" idx="13" hasCustomPrompt="1"/>
          </p:nvPr>
        </p:nvSpPr>
        <p:spPr>
          <a:xfrm>
            <a:off x="3761577" y="4688580"/>
            <a:ext cx="4262437" cy="297980"/>
          </a:xfrm>
          <a:prstGeom prst="rect">
            <a:avLst/>
          </a:prstGeom>
        </p:spPr>
        <p:txBody>
          <a:bodyPr/>
          <a:lstStyle>
            <a:lvl1pPr marL="0" indent="0">
              <a:buNone/>
              <a:defRPr sz="1100">
                <a:solidFill>
                  <a:srgbClr val="A2AAAD"/>
                </a:solidFill>
              </a:defRPr>
            </a:lvl1pPr>
          </a:lstStyle>
          <a:p>
            <a:pPr lvl="0"/>
            <a:r>
              <a:rPr lang="en-US"/>
              <a:t>Presenter Name / Position Title / Date</a:t>
            </a:r>
          </a:p>
        </p:txBody>
      </p:sp>
      <p:grpSp>
        <p:nvGrpSpPr>
          <p:cNvPr id="23" name="Group 22">
            <a:extLst>
              <a:ext uri="{FF2B5EF4-FFF2-40B4-BE49-F238E27FC236}">
                <a16:creationId xmlns:a16="http://schemas.microsoft.com/office/drawing/2014/main" id="{D9B8AEB5-700F-D34A-BC42-1AE61D47A67F}"/>
              </a:ext>
            </a:extLst>
          </p:cNvPr>
          <p:cNvGrpSpPr/>
          <p:nvPr userDrawn="1"/>
        </p:nvGrpSpPr>
        <p:grpSpPr>
          <a:xfrm>
            <a:off x="644860" y="4310212"/>
            <a:ext cx="1370085" cy="281086"/>
            <a:chOff x="3587766" y="2914650"/>
            <a:chExt cx="5014294" cy="1028736"/>
          </a:xfrm>
        </p:grpSpPr>
        <p:sp>
          <p:nvSpPr>
            <p:cNvPr id="24" name="Freeform 23">
              <a:extLst>
                <a:ext uri="{FF2B5EF4-FFF2-40B4-BE49-F238E27FC236}">
                  <a16:creationId xmlns:a16="http://schemas.microsoft.com/office/drawing/2014/main" id="{D036661A-6A68-A949-81B9-6CD3709C40AF}"/>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EE202FF1-1526-384A-A7F4-E1697FE2384B}"/>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67BB5763-D348-4D4B-83C3-73A42E74CE6C}"/>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F335A5E1-A37F-454D-9681-ABACBFB461C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F8E72BD2-1FF9-3C48-B513-3528B705207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36110B1B-F668-EE40-9FC4-B719033F7CAA}"/>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F25C91A4-7D6E-4A4E-B689-A4AC2A2FFC2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18" name="Title Placeholder 1">
            <a:extLst>
              <a:ext uri="{FF2B5EF4-FFF2-40B4-BE49-F238E27FC236}">
                <a16:creationId xmlns:a16="http://schemas.microsoft.com/office/drawing/2014/main" id="{FE7770DF-9788-4241-BD33-05ACCB497991}"/>
              </a:ext>
            </a:extLst>
          </p:cNvPr>
          <p:cNvSpPr>
            <a:spLocks noGrp="1"/>
          </p:cNvSpPr>
          <p:nvPr>
            <p:ph type="title" hasCustomPrompt="1"/>
          </p:nvPr>
        </p:nvSpPr>
        <p:spPr>
          <a:xfrm>
            <a:off x="3761577" y="4027925"/>
            <a:ext cx="4263527" cy="297980"/>
          </a:xfrm>
          <a:prstGeom prst="rect">
            <a:avLst/>
          </a:prstGeom>
        </p:spPr>
        <p:txBody>
          <a:bodyPr vert="horz" lIns="91440" tIns="45720" rIns="91440" bIns="45720" rtlCol="0" anchor="ctr">
            <a:noAutofit/>
          </a:bodyPr>
          <a:lstStyle>
            <a:lvl1pPr>
              <a:defRPr lang="en-US" sz="1400" b="1" kern="1200" cap="all" baseline="0" dirty="0">
                <a:solidFill>
                  <a:schemeClr val="tx2"/>
                </a:solidFill>
                <a:latin typeface="Arial" panose="020B0604020202020204" pitchFamily="34" charset="0"/>
                <a:ea typeface="+mj-ea"/>
                <a:cs typeface="Arial" panose="020B0604020202020204" pitchFamily="34" charset="0"/>
              </a:defRPr>
            </a:lvl1pPr>
          </a:lstStyle>
          <a:p>
            <a:r>
              <a:rPr lang="en-US"/>
              <a:t>CLICK TO ADD PRESENTATION TITLE</a:t>
            </a:r>
          </a:p>
        </p:txBody>
      </p:sp>
      <p:sp>
        <p:nvSpPr>
          <p:cNvPr id="19" name="Text Placeholder 14">
            <a:extLst>
              <a:ext uri="{FF2B5EF4-FFF2-40B4-BE49-F238E27FC236}">
                <a16:creationId xmlns:a16="http://schemas.microsoft.com/office/drawing/2014/main" id="{CB5D0060-B5B8-0A49-8959-6FEC714929B4}"/>
              </a:ext>
            </a:extLst>
          </p:cNvPr>
          <p:cNvSpPr>
            <a:spLocks noGrp="1"/>
          </p:cNvSpPr>
          <p:nvPr>
            <p:ph type="body" sz="quarter" idx="14" hasCustomPrompt="1"/>
          </p:nvPr>
        </p:nvSpPr>
        <p:spPr>
          <a:xfrm>
            <a:off x="3761577" y="4387268"/>
            <a:ext cx="4025900" cy="227390"/>
          </a:xfrm>
        </p:spPr>
        <p:txBody>
          <a:bodyPr/>
          <a:lstStyle>
            <a:lvl1pPr marL="0" indent="0">
              <a:buNone/>
              <a:defRPr sz="1200" cap="all" baseline="0">
                <a:solidFill>
                  <a:schemeClr val="bg2"/>
                </a:solidFill>
              </a:defRPr>
            </a:lvl1pPr>
            <a:lvl2pPr marL="342900" indent="0">
              <a:buNone/>
              <a:defRPr sz="1200"/>
            </a:lvl2pPr>
            <a:lvl3pPr marL="228600" indent="0">
              <a:buNone/>
              <a:defRPr sz="1200"/>
            </a:lvl3pPr>
            <a:lvl4pPr marL="457200" indent="0">
              <a:buNone/>
              <a:defRPr sz="1200"/>
            </a:lvl4pPr>
            <a:lvl5pPr marL="685800" indent="0">
              <a:buNone/>
              <a:defRPr sz="1200"/>
            </a:lvl5pPr>
          </a:lstStyle>
          <a:p>
            <a:pPr lvl="0"/>
            <a:r>
              <a:rPr lang="en-US"/>
              <a:t>CLICK TO ADD OPTIONAL PRESENTATION SUBTITLE</a:t>
            </a:r>
          </a:p>
        </p:txBody>
      </p:sp>
    </p:spTree>
    <p:extLst>
      <p:ext uri="{BB962C8B-B14F-4D97-AF65-F5344CB8AC3E}">
        <p14:creationId xmlns:p14="http://schemas.microsoft.com/office/powerpoint/2010/main" val="335465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Body">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A1878612-3807-694C-A3B1-9DA4D654DDBE}"/>
              </a:ext>
            </a:extLst>
          </p:cNvPr>
          <p:cNvSpPr>
            <a:spLocks noGrp="1"/>
          </p:cNvSpPr>
          <p:nvPr>
            <p:ph type="body" sz="quarter" idx="11"/>
          </p:nvPr>
        </p:nvSpPr>
        <p:spPr>
          <a:xfrm>
            <a:off x="457200" y="975278"/>
            <a:ext cx="8201025" cy="3445524"/>
          </a:xfrm>
        </p:spPr>
        <p:txBody>
          <a:bodyPr/>
          <a:lstStyle>
            <a:lvl1pPr marL="285750" indent="-285750" algn="l">
              <a:lnSpc>
                <a:spcPct val="100000"/>
              </a:lnSpc>
              <a:spcAft>
                <a:spcPts val="900"/>
              </a:spcAft>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lnSpc>
                <a:spcPct val="100000"/>
              </a:lnSpc>
              <a:spcAft>
                <a:spcPts val="900"/>
              </a:spcAft>
              <a:buClr>
                <a:schemeClr val="bg2"/>
              </a:buClr>
              <a:buSzPct val="100000"/>
              <a:buFont typeface="Arial" panose="020B0604020202020204" pitchFamily="34" charset="0"/>
              <a:buChar char="•"/>
              <a:defRPr/>
            </a:lvl3pPr>
            <a:lvl4pPr marL="914400" indent="-228600">
              <a:lnSpc>
                <a:spcPct val="100000"/>
              </a:lnSpc>
              <a:spcAft>
                <a:spcPts val="900"/>
              </a:spcAft>
              <a:buClr>
                <a:schemeClr val="bg2"/>
              </a:buClr>
              <a:buSzPct val="100000"/>
              <a:buFont typeface="Arial" panose="020B0604020202020204" pitchFamily="34" charset="0"/>
              <a:buChar char="•"/>
              <a:defRPr/>
            </a:lvl4pPr>
            <a:lvl5pPr marL="1143000" indent="-228600">
              <a:lnSpc>
                <a:spcPct val="100000"/>
              </a:lnSpc>
              <a:spcAft>
                <a:spcPts val="900"/>
              </a:spcAft>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8215744" cy="298669"/>
          </a:xfrm>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EF83044A-7BC6-9849-9243-D289B0C36792}"/>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0" name="Group 9">
            <a:extLst>
              <a:ext uri="{FF2B5EF4-FFF2-40B4-BE49-F238E27FC236}">
                <a16:creationId xmlns:a16="http://schemas.microsoft.com/office/drawing/2014/main" id="{088101CE-8A57-7F41-8178-9E2C26778C49}"/>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53A2A1D1-4E18-6949-8A24-E3B60B025165}"/>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82329EE4-E6CF-FC42-9A86-008867BD0AF9}"/>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E365B74-2046-0E45-B565-CA25FFBFB4B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A4EA14BD-8E34-E24D-9B4F-0DD1E4C0AC7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949CE6E4-6BC1-8E4E-8B57-7A1A3372A9AB}"/>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B81277A4-61A7-1A40-9682-3386B5EE4053}"/>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C112253-58BA-B044-AB01-3EE3A204E94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327471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Picture Placeholder 8">
            <a:extLst>
              <a:ext uri="{FF2B5EF4-FFF2-40B4-BE49-F238E27FC236}">
                <a16:creationId xmlns:a16="http://schemas.microsoft.com/office/drawing/2014/main" id="{36B8D7E8-B695-408D-B478-C9B263E71261}"/>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Tree>
    <p:extLst>
      <p:ext uri="{BB962C8B-B14F-4D97-AF65-F5344CB8AC3E}">
        <p14:creationId xmlns:p14="http://schemas.microsoft.com/office/powerpoint/2010/main" val="402871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Picture Placeholder 8">
            <a:extLst>
              <a:ext uri="{FF2B5EF4-FFF2-40B4-BE49-F238E27FC236}">
                <a16:creationId xmlns:a16="http://schemas.microsoft.com/office/drawing/2014/main" id="{D27701AE-D3D0-40C3-A722-F54E9097603A}"/>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
        <p:nvSpPr>
          <p:cNvPr id="6" name="Slide Number Placeholder 2">
            <a:extLst>
              <a:ext uri="{FF2B5EF4-FFF2-40B4-BE49-F238E27FC236}">
                <a16:creationId xmlns:a16="http://schemas.microsoft.com/office/drawing/2014/main" id="{50EFB5A5-96EB-4F4F-9552-AEA3F911EF3B}"/>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7" name="Text Placeholder 5">
            <a:extLst>
              <a:ext uri="{FF2B5EF4-FFF2-40B4-BE49-F238E27FC236}">
                <a16:creationId xmlns:a16="http://schemas.microsoft.com/office/drawing/2014/main" id="{1B303B06-840D-AA43-9B63-F7EDA9BF5710}"/>
              </a:ext>
            </a:extLst>
          </p:cNvPr>
          <p:cNvSpPr>
            <a:spLocks noGrp="1"/>
          </p:cNvSpPr>
          <p:nvPr>
            <p:ph type="body" sz="quarter" idx="14"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701797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657CDC3-616D-44A0-8DF6-F2497CC70E22}"/>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5594559B-C0B5-2C45-8873-C55A94E3B29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4" name="Text Placeholder 3">
            <a:extLst>
              <a:ext uri="{FF2B5EF4-FFF2-40B4-BE49-F238E27FC236}">
                <a16:creationId xmlns:a16="http://schemas.microsoft.com/office/drawing/2014/main" id="{A5674E69-85A6-0A41-B18C-64E5DEC9A685}"/>
              </a:ext>
            </a:extLst>
          </p:cNvPr>
          <p:cNvSpPr>
            <a:spLocks noGrp="1"/>
          </p:cNvSpPr>
          <p:nvPr>
            <p:ph type="body" sz="quarter" idx="14" hasCustomPrompt="1"/>
          </p:nvPr>
        </p:nvSpPr>
        <p:spPr>
          <a:xfrm>
            <a:off x="457200" y="1243584"/>
            <a:ext cx="8215313" cy="3194169"/>
          </a:xfrm>
        </p:spPr>
        <p:txBody>
          <a:body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3B840DC0-157F-C945-9572-02BEB4B6D041}"/>
              </a:ext>
            </a:extLst>
          </p:cNvPr>
          <p:cNvSpPr>
            <a:spLocks noGrp="1"/>
          </p:cNvSpPr>
          <p:nvPr>
            <p:ph type="body" sz="quarter" idx="15"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24283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0" name="Picture Placeholder 8">
            <a:extLst>
              <a:ext uri="{FF2B5EF4-FFF2-40B4-BE49-F238E27FC236}">
                <a16:creationId xmlns:a16="http://schemas.microsoft.com/office/drawing/2014/main" id="{24FA0C31-9766-448A-9152-0527686EC1C1}"/>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
        <p:nvSpPr>
          <p:cNvPr id="8" name="Slide Number Placeholder 2">
            <a:extLst>
              <a:ext uri="{FF2B5EF4-FFF2-40B4-BE49-F238E27FC236}">
                <a16:creationId xmlns:a16="http://schemas.microsoft.com/office/drawing/2014/main" id="{5528C559-F333-D841-AFDF-28979AFBBA73}"/>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3" name="Text Placeholder 3">
            <a:extLst>
              <a:ext uri="{FF2B5EF4-FFF2-40B4-BE49-F238E27FC236}">
                <a16:creationId xmlns:a16="http://schemas.microsoft.com/office/drawing/2014/main" id="{05A87E55-B49D-A44E-8C1E-D991BE0A3D46}"/>
              </a:ext>
            </a:extLst>
          </p:cNvPr>
          <p:cNvSpPr>
            <a:spLocks noGrp="1"/>
          </p:cNvSpPr>
          <p:nvPr>
            <p:ph type="body" sz="quarter" idx="14"/>
          </p:nvPr>
        </p:nvSpPr>
        <p:spPr>
          <a:xfrm>
            <a:off x="457201" y="1243584"/>
            <a:ext cx="4019266" cy="3194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a:extLst>
              <a:ext uri="{FF2B5EF4-FFF2-40B4-BE49-F238E27FC236}">
                <a16:creationId xmlns:a16="http://schemas.microsoft.com/office/drawing/2014/main" id="{C7991F75-488B-284F-B820-F0896C1A4C6D}"/>
              </a:ext>
            </a:extLst>
          </p:cNvPr>
          <p:cNvSpPr>
            <a:spLocks noGrp="1"/>
          </p:cNvSpPr>
          <p:nvPr>
            <p:ph type="body" sz="quarter" idx="15"/>
          </p:nvPr>
        </p:nvSpPr>
        <p:spPr>
          <a:xfrm>
            <a:off x="4667533" y="1243584"/>
            <a:ext cx="4019266" cy="3194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5">
            <a:extLst>
              <a:ext uri="{FF2B5EF4-FFF2-40B4-BE49-F238E27FC236}">
                <a16:creationId xmlns:a16="http://schemas.microsoft.com/office/drawing/2014/main" id="{D0431590-0449-A046-9C6D-6DEF2B8FCEFA}"/>
              </a:ext>
            </a:extLst>
          </p:cNvPr>
          <p:cNvSpPr>
            <a:spLocks noGrp="1"/>
          </p:cNvSpPr>
          <p:nvPr>
            <p:ph type="body" sz="quarter" idx="16"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93148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 Column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4971393" y="1424904"/>
            <a:ext cx="3701551" cy="2807208"/>
          </a:xfr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0" name="Picture Placeholder 8">
            <a:extLst>
              <a:ext uri="{FF2B5EF4-FFF2-40B4-BE49-F238E27FC236}">
                <a16:creationId xmlns:a16="http://schemas.microsoft.com/office/drawing/2014/main" id="{A869ED57-594F-4FE6-AC7C-17AF5029CE77}"/>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
        <p:nvSpPr>
          <p:cNvPr id="8" name="Slide Number Placeholder 2">
            <a:extLst>
              <a:ext uri="{FF2B5EF4-FFF2-40B4-BE49-F238E27FC236}">
                <a16:creationId xmlns:a16="http://schemas.microsoft.com/office/drawing/2014/main" id="{36602EED-A813-D44B-9910-8818E4C05B12}"/>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9" name="Text Placeholder 3">
            <a:extLst>
              <a:ext uri="{FF2B5EF4-FFF2-40B4-BE49-F238E27FC236}">
                <a16:creationId xmlns:a16="http://schemas.microsoft.com/office/drawing/2014/main" id="{39193A71-252C-B940-A5F8-96AB53ED99B0}"/>
              </a:ext>
            </a:extLst>
          </p:cNvPr>
          <p:cNvSpPr>
            <a:spLocks noGrp="1"/>
          </p:cNvSpPr>
          <p:nvPr>
            <p:ph type="body" sz="quarter" idx="14"/>
          </p:nvPr>
        </p:nvSpPr>
        <p:spPr>
          <a:xfrm>
            <a:off x="457201" y="1243584"/>
            <a:ext cx="4019266" cy="3194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5">
            <a:extLst>
              <a:ext uri="{FF2B5EF4-FFF2-40B4-BE49-F238E27FC236}">
                <a16:creationId xmlns:a16="http://schemas.microsoft.com/office/drawing/2014/main" id="{F57C6F93-F29C-7C40-A615-F24FE83957EA}"/>
              </a:ext>
            </a:extLst>
          </p:cNvPr>
          <p:cNvSpPr>
            <a:spLocks noGrp="1"/>
          </p:cNvSpPr>
          <p:nvPr>
            <p:ph type="body" sz="quarter" idx="15"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6405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251C-E34E-5D4A-BCC7-65ACB86E3D22}"/>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C87DFCD-D6F3-2A48-B56B-5276D91DFEA5}"/>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CD2F4187-D821-244A-BEC7-F42CD3E771AF}"/>
              </a:ext>
            </a:extLst>
          </p:cNvPr>
          <p:cNvSpPr>
            <a:spLocks noGrp="1"/>
          </p:cNvSpPr>
          <p:nvPr>
            <p:ph type="body" sz="quarter" idx="11"/>
          </p:nvPr>
        </p:nvSpPr>
        <p:spPr>
          <a:xfrm>
            <a:off x="457200" y="1243584"/>
            <a:ext cx="8201025" cy="3242355"/>
          </a:xfrm>
        </p:spPr>
        <p:txBody>
          <a:bodyPr/>
          <a:lstStyle>
            <a:lvl1pPr marL="285750" indent="-285750" algn="l">
              <a:lnSpc>
                <a:spcPct val="100000"/>
              </a:lnSpc>
              <a:spcAft>
                <a:spcPts val="900"/>
              </a:spcAft>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lnSpc>
                <a:spcPct val="100000"/>
              </a:lnSpc>
              <a:spcAft>
                <a:spcPts val="900"/>
              </a:spcAft>
              <a:buClr>
                <a:schemeClr val="bg2"/>
              </a:buClr>
              <a:buSzPct val="100000"/>
              <a:buFont typeface="Arial" panose="020B0604020202020204" pitchFamily="34" charset="0"/>
              <a:buChar char="•"/>
              <a:defRPr/>
            </a:lvl3pPr>
            <a:lvl4pPr marL="914400" indent="-228600">
              <a:lnSpc>
                <a:spcPct val="100000"/>
              </a:lnSpc>
              <a:spcAft>
                <a:spcPts val="900"/>
              </a:spcAft>
              <a:buClr>
                <a:schemeClr val="bg2"/>
              </a:buClr>
              <a:buSzPct val="100000"/>
              <a:buFont typeface="Arial" panose="020B0604020202020204" pitchFamily="34" charset="0"/>
              <a:buChar char="•"/>
              <a:defRPr/>
            </a:lvl4pPr>
            <a:lvl5pPr marL="1143000" indent="-228600">
              <a:lnSpc>
                <a:spcPct val="100000"/>
              </a:lnSpc>
              <a:spcAft>
                <a:spcPts val="900"/>
              </a:spcAft>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oup 9">
            <a:extLst>
              <a:ext uri="{FF2B5EF4-FFF2-40B4-BE49-F238E27FC236}">
                <a16:creationId xmlns:a16="http://schemas.microsoft.com/office/drawing/2014/main" id="{3D659B78-E55D-9F43-8B69-D294BA80D48A}"/>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00C31E40-82C0-7E48-B3DC-A292D42C61B3}"/>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23FAB9B9-65C0-764D-B4A5-FCD7A56DA277}"/>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84229007-2A12-E344-8A2E-2CE7FB7F4758}"/>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52DB1C9C-501C-2B49-905B-73D517DF9595}"/>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41FE6B53-B829-744C-9D52-7B9D321C496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0F4FD4B6-0B42-7242-81A9-CA296871A9F4}"/>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3138C3F5-FFDE-A74E-89E9-63DDFE108229}"/>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18" name="Text Placeholder 5">
            <a:extLst>
              <a:ext uri="{FF2B5EF4-FFF2-40B4-BE49-F238E27FC236}">
                <a16:creationId xmlns:a16="http://schemas.microsoft.com/office/drawing/2014/main" id="{5766FEE3-2950-A74E-8CEB-992D84C43C1C}"/>
              </a:ext>
            </a:extLst>
          </p:cNvPr>
          <p:cNvSpPr>
            <a:spLocks noGrp="1"/>
          </p:cNvSpPr>
          <p:nvPr>
            <p:ph type="body" sz="quarter" idx="13"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870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5991EE67-63C7-A04F-9B9E-9A43938EF533}"/>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2" name="Text Placeholder 3">
            <a:extLst>
              <a:ext uri="{FF2B5EF4-FFF2-40B4-BE49-F238E27FC236}">
                <a16:creationId xmlns:a16="http://schemas.microsoft.com/office/drawing/2014/main" id="{2E13C723-C69C-4444-9CF3-3AD8D06AF8FD}"/>
              </a:ext>
            </a:extLst>
          </p:cNvPr>
          <p:cNvSpPr>
            <a:spLocks noGrp="1"/>
          </p:cNvSpPr>
          <p:nvPr>
            <p:ph type="body" sz="quarter" idx="14"/>
          </p:nvPr>
        </p:nvSpPr>
        <p:spPr>
          <a:xfrm>
            <a:off x="457201" y="1243584"/>
            <a:ext cx="4019266" cy="3194169"/>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a:extLst>
              <a:ext uri="{FF2B5EF4-FFF2-40B4-BE49-F238E27FC236}">
                <a16:creationId xmlns:a16="http://schemas.microsoft.com/office/drawing/2014/main" id="{C9DFE8DB-CD3E-7746-BC3F-81635F8540F1}"/>
              </a:ext>
            </a:extLst>
          </p:cNvPr>
          <p:cNvSpPr>
            <a:spLocks noGrp="1"/>
          </p:cNvSpPr>
          <p:nvPr>
            <p:ph type="body" sz="quarter" idx="15"/>
          </p:nvPr>
        </p:nvSpPr>
        <p:spPr>
          <a:xfrm>
            <a:off x="4667535" y="1243584"/>
            <a:ext cx="4019266" cy="3194169"/>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3" name="Group 12">
            <a:extLst>
              <a:ext uri="{FF2B5EF4-FFF2-40B4-BE49-F238E27FC236}">
                <a16:creationId xmlns:a16="http://schemas.microsoft.com/office/drawing/2014/main" id="{2D4054A5-889E-5F40-9AA0-761CB6E9EF01}"/>
              </a:ext>
            </a:extLst>
          </p:cNvPr>
          <p:cNvGrpSpPr/>
          <p:nvPr userDrawn="1"/>
        </p:nvGrpSpPr>
        <p:grpSpPr>
          <a:xfrm>
            <a:off x="7773406" y="4735113"/>
            <a:ext cx="913394" cy="187391"/>
            <a:chOff x="3587766" y="2914650"/>
            <a:chExt cx="5014294" cy="1028736"/>
          </a:xfrm>
        </p:grpSpPr>
        <p:sp>
          <p:nvSpPr>
            <p:cNvPr id="15" name="Freeform 14">
              <a:extLst>
                <a:ext uri="{FF2B5EF4-FFF2-40B4-BE49-F238E27FC236}">
                  <a16:creationId xmlns:a16="http://schemas.microsoft.com/office/drawing/2014/main" id="{A6ABD9C4-B0BA-A641-8941-89B71025B122}"/>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9C7F0E80-7B5E-3444-ABDE-8EE3CD563A8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0CD8680-AE74-E941-A0AC-C9F2FA7F1F43}"/>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F9E3D186-2891-1047-A68B-D25CAE31EFF6}"/>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2B03150-B179-6747-A2AF-A53112E5B88D}"/>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B4DB89C8-237A-964F-B36A-C3664989DD44}"/>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FCFA2CAE-E3B1-9944-B925-7070D276FF0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2" name="Text Placeholder 5">
            <a:extLst>
              <a:ext uri="{FF2B5EF4-FFF2-40B4-BE49-F238E27FC236}">
                <a16:creationId xmlns:a16="http://schemas.microsoft.com/office/drawing/2014/main" id="{EEDFB9E0-3CEA-0248-9805-721C52482BDE}"/>
              </a:ext>
            </a:extLst>
          </p:cNvPr>
          <p:cNvSpPr>
            <a:spLocks noGrp="1"/>
          </p:cNvSpPr>
          <p:nvPr>
            <p:ph type="body" sz="quarter" idx="13"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46750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5991EE67-63C7-A04F-9B9E-9A43938EF533}"/>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2" name="Text Placeholder 3">
            <a:extLst>
              <a:ext uri="{FF2B5EF4-FFF2-40B4-BE49-F238E27FC236}">
                <a16:creationId xmlns:a16="http://schemas.microsoft.com/office/drawing/2014/main" id="{2E13C723-C69C-4444-9CF3-3AD8D06AF8FD}"/>
              </a:ext>
            </a:extLst>
          </p:cNvPr>
          <p:cNvSpPr>
            <a:spLocks noGrp="1"/>
          </p:cNvSpPr>
          <p:nvPr>
            <p:ph type="body" sz="quarter" idx="14"/>
          </p:nvPr>
        </p:nvSpPr>
        <p:spPr>
          <a:xfrm>
            <a:off x="457201" y="987552"/>
            <a:ext cx="4019266" cy="3468762"/>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a:extLst>
              <a:ext uri="{FF2B5EF4-FFF2-40B4-BE49-F238E27FC236}">
                <a16:creationId xmlns:a16="http://schemas.microsoft.com/office/drawing/2014/main" id="{C9DFE8DB-CD3E-7746-BC3F-81635F8540F1}"/>
              </a:ext>
            </a:extLst>
          </p:cNvPr>
          <p:cNvSpPr>
            <a:spLocks noGrp="1"/>
          </p:cNvSpPr>
          <p:nvPr>
            <p:ph type="body" sz="quarter" idx="15"/>
          </p:nvPr>
        </p:nvSpPr>
        <p:spPr>
          <a:xfrm>
            <a:off x="4667535" y="987552"/>
            <a:ext cx="4019266" cy="3468762"/>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oup 9">
            <a:extLst>
              <a:ext uri="{FF2B5EF4-FFF2-40B4-BE49-F238E27FC236}">
                <a16:creationId xmlns:a16="http://schemas.microsoft.com/office/drawing/2014/main" id="{8DD23A62-C185-6945-80C8-7766208E2A66}"/>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DDFA1149-9F55-A141-94FD-A2CFCA3E9657}"/>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B64830E6-9EFC-0D42-873E-130D0519A396}"/>
                </a:ext>
              </a:extLst>
            </p:cNvPr>
            <p:cNvSpPr/>
            <p:nvPr/>
          </p:nvSpPr>
          <p:spPr>
            <a:xfrm>
              <a:off x="5056908" y="3086101"/>
              <a:ext cx="718113"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21888C80-C423-2D4C-9179-B84DD4031271}"/>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6EDE4110-8028-A243-B7A8-B252B518DE89}"/>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BFE082E0-4B51-EA4F-8C27-93172630AC9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7FF1A9AA-26A6-B44C-9790-75E8CC2D57C7}"/>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285ECC68-F40E-C14A-8539-F21858485D28}"/>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394098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1243584"/>
            <a:ext cx="272166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3272480" y="1243584"/>
            <a:ext cx="272166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5950850" y="1243584"/>
            <a:ext cx="272166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grpSp>
        <p:nvGrpSpPr>
          <p:cNvPr id="11" name="Group 10">
            <a:extLst>
              <a:ext uri="{FF2B5EF4-FFF2-40B4-BE49-F238E27FC236}">
                <a16:creationId xmlns:a16="http://schemas.microsoft.com/office/drawing/2014/main" id="{5766C22F-9089-2B45-9996-13E397D5C172}"/>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CD7B608D-C03C-B841-8A14-AB6849798A4A}"/>
                </a:ext>
              </a:extLst>
            </p:cNvPr>
            <p:cNvSpPr/>
            <p:nvPr/>
          </p:nvSpPr>
          <p:spPr>
            <a:xfrm>
              <a:off x="3587766" y="2914650"/>
              <a:ext cx="1172608"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7D2BE421-1B5B-FB41-96BE-D4B069BC00A3}"/>
                </a:ext>
              </a:extLst>
            </p:cNvPr>
            <p:cNvSpPr/>
            <p:nvPr/>
          </p:nvSpPr>
          <p:spPr>
            <a:xfrm>
              <a:off x="5056908" y="3086101"/>
              <a:ext cx="718113"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1D8897AD-68E9-574C-940E-6DC98E66C2D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A2AFD8C4-3D48-4648-A13C-0D775E749F1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98A97712-7EF1-764B-8543-77DD57AD042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413FAA43-EF89-0946-93FB-8D7402C8ACE5}"/>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17AEEFF4-E7C5-7D41-8D87-6DEFB9EB5E5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19" name="Text Placeholder 5">
            <a:extLst>
              <a:ext uri="{FF2B5EF4-FFF2-40B4-BE49-F238E27FC236}">
                <a16:creationId xmlns:a16="http://schemas.microsoft.com/office/drawing/2014/main" id="{8C2EB707-EA19-0B42-8997-881009428ABF}"/>
              </a:ext>
            </a:extLst>
          </p:cNvPr>
          <p:cNvSpPr>
            <a:spLocks noGrp="1"/>
          </p:cNvSpPr>
          <p:nvPr>
            <p:ph type="body" sz="quarter" idx="14"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5866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BE0F33CB-82FA-4AE8-A34E-F4B9D0E18BBE}"/>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rgbClr val="898989"/>
                </a:solidFill>
                <a:effectLst/>
                <a:latin typeface="Arial" panose="020B0604020202020204" pitchFamily="34" charset="0"/>
                <a:ea typeface="+mn-ea"/>
                <a:cs typeface="Arial" panose="020B0604020202020204" pitchFamily="34" charset="0"/>
              </a:rPr>
              <a:t>© </a:t>
            </a:r>
            <a:r>
              <a:rPr lang="en-US" sz="600" kern="1200">
                <a:solidFill>
                  <a:srgbClr val="898989"/>
                </a:solidFill>
                <a:effectLst/>
                <a:latin typeface="Arial" panose="020B0604020202020204" pitchFamily="34" charset="0"/>
                <a:ea typeface="+mn-ea"/>
                <a:cs typeface="Arial" panose="020B0604020202020204" pitchFamily="34" charset="0"/>
              </a:rPr>
              <a:t>Altair Engineering, Inc. Proprietary and Confidential. All rights reserved.</a:t>
            </a:r>
          </a:p>
          <a:p>
            <a:pPr algn="r"/>
            <a:endParaRPr lang="en-US" sz="600"/>
          </a:p>
        </p:txBody>
      </p:sp>
      <p:sp>
        <p:nvSpPr>
          <p:cNvPr id="2" name="Title Placeholder 1"/>
          <p:cNvSpPr>
            <a:spLocks noGrp="1"/>
          </p:cNvSpPr>
          <p:nvPr>
            <p:ph type="title"/>
          </p:nvPr>
        </p:nvSpPr>
        <p:spPr>
          <a:xfrm>
            <a:off x="457200" y="457200"/>
            <a:ext cx="8215744" cy="298669"/>
          </a:xfrm>
          <a:prstGeom prst="rect">
            <a:avLst/>
          </a:prstGeom>
        </p:spPr>
        <p:txBody>
          <a:bodyPr vert="horz" lIns="91440" tIns="45720" rIns="91440" bIns="45720" rtlCol="0" anchor="ctr">
            <a:noAutofit/>
          </a:bodyPr>
          <a:lstStyle/>
          <a:p>
            <a:r>
              <a:rPr lang="en-US"/>
              <a:t>Click to Add Title</a:t>
            </a:r>
          </a:p>
        </p:txBody>
      </p:sp>
      <p:sp>
        <p:nvSpPr>
          <p:cNvPr id="3" name="Text Placeholder 2"/>
          <p:cNvSpPr>
            <a:spLocks noGrp="1"/>
          </p:cNvSpPr>
          <p:nvPr>
            <p:ph type="body" idx="1"/>
          </p:nvPr>
        </p:nvSpPr>
        <p:spPr>
          <a:xfrm>
            <a:off x="457200" y="958468"/>
            <a:ext cx="8215744" cy="3471126"/>
          </a:xfrm>
          <a:prstGeom prst="rect">
            <a:avLst/>
          </a:prstGeom>
        </p:spPr>
        <p:txBody>
          <a:bodyPr vert="horz" lIns="91440" tIns="45720" rIns="91440" bIns="45720" rtlCol="0">
            <a:noAutofit/>
          </a:bodyPr>
          <a:lstStyle/>
          <a:p>
            <a:pPr lvl="0"/>
            <a:r>
              <a:rPr lang="en-US"/>
              <a:t>Click to edit Master text styles</a:t>
            </a:r>
          </a:p>
          <a:p>
            <a:pPr lvl="2"/>
            <a:r>
              <a:rPr lang="en-US"/>
              <a:t>Second level</a:t>
            </a:r>
          </a:p>
          <a:p>
            <a:pPr lvl="3"/>
            <a:r>
              <a:rPr lang="en-US"/>
              <a:t>Third level</a:t>
            </a:r>
          </a:p>
          <a:p>
            <a:pPr lvl="4"/>
            <a:r>
              <a:rPr lang="en-US"/>
              <a:t>Fourth level</a:t>
            </a:r>
          </a:p>
          <a:p>
            <a:pPr lvl="5"/>
            <a:r>
              <a:rPr lang="en-US"/>
              <a:t>Fifth level</a:t>
            </a:r>
          </a:p>
        </p:txBody>
      </p:sp>
      <p:sp>
        <p:nvSpPr>
          <p:cNvPr id="6" name="Slide Number Placeholder 5"/>
          <p:cNvSpPr>
            <a:spLocks noGrp="1"/>
          </p:cNvSpPr>
          <p:nvPr>
            <p:ph type="sldNum" sz="quarter" idx="4"/>
          </p:nvPr>
        </p:nvSpPr>
        <p:spPr>
          <a:xfrm>
            <a:off x="457200" y="4645152"/>
            <a:ext cx="2057400" cy="273844"/>
          </a:xfrm>
          <a:prstGeom prst="rect">
            <a:avLst/>
          </a:prstGeom>
        </p:spPr>
        <p:txBody>
          <a:bodyPr vert="horz" lIns="91440" tIns="45720" rIns="91440" bIns="45720" rtlCol="0" anchor="ctr"/>
          <a:lstStyle>
            <a:lvl1pPr algn="l">
              <a:defRPr sz="1000">
                <a:solidFill>
                  <a:srgbClr val="898989"/>
                </a:solidFill>
                <a:latin typeface="Arial" panose="020B0604020202020204" pitchFamily="34" charset="0"/>
                <a:cs typeface="Arial" panose="020B0604020202020204" pitchFamily="34" charset="0"/>
              </a:defRPr>
            </a:lvl1pPr>
          </a:lstStyle>
          <a:p>
            <a:fld id="{C51B5984-C094-0A42-BFB6-9F57449A1222}" type="slidenum">
              <a:rPr lang="en-US" smtClean="0"/>
              <a:pPr/>
              <a:t>‹#›</a:t>
            </a:fld>
            <a:endParaRPr lang="en-US"/>
          </a:p>
        </p:txBody>
      </p:sp>
    </p:spTree>
    <p:extLst>
      <p:ext uri="{BB962C8B-B14F-4D97-AF65-F5344CB8AC3E}">
        <p14:creationId xmlns:p14="http://schemas.microsoft.com/office/powerpoint/2010/main" val="1715709634"/>
      </p:ext>
    </p:extLst>
  </p:cSld>
  <p:clrMap bg1="lt1" tx1="dk1" bg2="lt2" tx2="dk2" accent1="accent1" accent2="accent2" accent3="accent3" accent4="accent4" accent5="accent5" accent6="accent6" hlink="hlink" folHlink="folHlink"/>
  <p:sldLayoutIdLst>
    <p:sldLayoutId id="2147483750" r:id="rId1"/>
    <p:sldLayoutId id="2147483794" r:id="rId2"/>
    <p:sldLayoutId id="2147483708" r:id="rId3"/>
    <p:sldLayoutId id="2147483781" r:id="rId4"/>
    <p:sldLayoutId id="2147483782" r:id="rId5"/>
    <p:sldLayoutId id="2147483790" r:id="rId6"/>
    <p:sldLayoutId id="2147483735" r:id="rId7"/>
    <p:sldLayoutId id="2147483789" r:id="rId8"/>
    <p:sldLayoutId id="2147483783" r:id="rId9"/>
    <p:sldLayoutId id="2147483784" r:id="rId10"/>
    <p:sldLayoutId id="2147483785" r:id="rId11"/>
    <p:sldLayoutId id="2147483786" r:id="rId12"/>
    <p:sldLayoutId id="2147483787" r:id="rId13"/>
    <p:sldLayoutId id="2147483788" r:id="rId14"/>
    <p:sldLayoutId id="2147483736" r:id="rId15"/>
    <p:sldLayoutId id="2147483769" r:id="rId16"/>
    <p:sldLayoutId id="2147483765" r:id="rId17"/>
    <p:sldLayoutId id="2147483766" r:id="rId18"/>
    <p:sldLayoutId id="2147483767" r:id="rId19"/>
    <p:sldLayoutId id="2147483768" r:id="rId20"/>
    <p:sldLayoutId id="2147483764" r:id="rId21"/>
    <p:sldLayoutId id="2147483762" r:id="rId22"/>
    <p:sldLayoutId id="2147483763" r:id="rId23"/>
    <p:sldLayoutId id="2147483753" r:id="rId24"/>
    <p:sldLayoutId id="2147483747" r:id="rId25"/>
    <p:sldLayoutId id="2147483751" r:id="rId26"/>
    <p:sldLayoutId id="2147483795" r:id="rId27"/>
    <p:sldLayoutId id="2147483748" r:id="rId28"/>
    <p:sldLayoutId id="2147483754" r:id="rId29"/>
    <p:sldLayoutId id="2147483755" r:id="rId30"/>
    <p:sldLayoutId id="2147483756" r:id="rId31"/>
    <p:sldLayoutId id="2147483690" r:id="rId32"/>
    <p:sldLayoutId id="2147483691" r:id="rId33"/>
    <p:sldLayoutId id="2147483757" r:id="rId34"/>
    <p:sldLayoutId id="2147483758" r:id="rId35"/>
    <p:sldLayoutId id="2147483752" r:id="rId36"/>
    <p:sldLayoutId id="2147483759" r:id="rId37"/>
    <p:sldLayoutId id="2147483760" r:id="rId38"/>
    <p:sldLayoutId id="2147483761" r:id="rId39"/>
    <p:sldLayoutId id="2147483791" r:id="rId40"/>
    <p:sldLayoutId id="2147483797" r:id="rId41"/>
    <p:sldLayoutId id="2147483798" r:id="rId42"/>
    <p:sldLayoutId id="2147483799" r:id="rId43"/>
    <p:sldLayoutId id="2147483800" r:id="rId44"/>
    <p:sldLayoutId id="2147483801" r:id="rId45"/>
    <p:sldLayoutId id="2147483802" r:id="rId46"/>
    <p:sldLayoutId id="2147483803"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000" b="1" kern="1200">
          <a:solidFill>
            <a:schemeClr val="bg2"/>
          </a:solidFill>
          <a:latin typeface="Arial" panose="020B0604020202020204" pitchFamily="34" charset="0"/>
          <a:ea typeface="+mj-ea"/>
          <a:cs typeface="Arial" panose="020B0604020202020204" pitchFamily="34" charset="0"/>
        </a:defRPr>
      </a:lvl1pPr>
    </p:titleStyle>
    <p:bodyStyle>
      <a:lvl1pPr marL="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1pPr>
      <a:lvl2pPr marL="514350" indent="-171450" algn="l" defTabSz="685800" rtl="0" eaLnBrk="1" latinLnBrk="0" hangingPunct="1">
        <a:lnSpc>
          <a:spcPct val="90000"/>
        </a:lnSpc>
        <a:spcBef>
          <a:spcPts val="0"/>
        </a:spcBef>
        <a:spcAft>
          <a:spcPts val="600"/>
        </a:spcAft>
        <a:buFont typeface="Courier New" panose="02070309020205020404" pitchFamily="49" charset="0"/>
        <a:buChar char="o"/>
        <a:defRPr sz="1400" kern="1200">
          <a:solidFill>
            <a:schemeClr val="tx1"/>
          </a:solidFill>
          <a:latin typeface="Arial" panose="020B0604020202020204" pitchFamily="34" charset="0"/>
          <a:ea typeface="+mn-ea"/>
          <a:cs typeface="Arial" panose="020B0604020202020204" pitchFamily="34" charset="0"/>
        </a:defRPr>
      </a:lvl2pPr>
      <a:lvl3pPr marL="4572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3pPr>
      <a:lvl4pPr marL="6858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4pPr>
      <a:lvl5pPr marL="9144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5pPr>
      <a:lvl6pPr marL="11430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215744" cy="298669"/>
          </a:xfrm>
          <a:prstGeom prst="rect">
            <a:avLst/>
          </a:prstGeom>
        </p:spPr>
        <p:txBody>
          <a:bodyPr vert="horz" lIns="91440" tIns="45720" rIns="91440" bIns="45720" rtlCol="0" anchor="ctr">
            <a:noAutofit/>
          </a:bodyPr>
          <a:lstStyle/>
          <a:p>
            <a:r>
              <a:rPr lang="en-US"/>
              <a:t>Click to Add Title</a:t>
            </a:r>
          </a:p>
        </p:txBody>
      </p:sp>
      <p:sp>
        <p:nvSpPr>
          <p:cNvPr id="3" name="Text Placeholder 2"/>
          <p:cNvSpPr>
            <a:spLocks noGrp="1"/>
          </p:cNvSpPr>
          <p:nvPr>
            <p:ph type="body" idx="1"/>
          </p:nvPr>
        </p:nvSpPr>
        <p:spPr>
          <a:xfrm>
            <a:off x="457200" y="960120"/>
            <a:ext cx="8215744" cy="347112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72C2D8AB-1D95-4A76-90AC-8C6FEA467C3B}"/>
              </a:ext>
            </a:extLst>
          </p:cNvPr>
          <p:cNvCxnSpPr>
            <a:cxnSpLocks/>
          </p:cNvCxnSpPr>
          <p:nvPr userDrawn="1"/>
        </p:nvCxnSpPr>
        <p:spPr>
          <a:xfrm>
            <a:off x="7708177" y="4651413"/>
            <a:ext cx="0" cy="354792"/>
          </a:xfrm>
          <a:prstGeom prst="line">
            <a:avLst/>
          </a:prstGeom>
          <a:ln w="19050">
            <a:solidFill>
              <a:srgbClr val="A2AAAD"/>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388EB4EE-6CC1-43E0-B6C7-FE3780012140}"/>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rgbClr val="898989"/>
                </a:solidFill>
                <a:effectLst/>
                <a:latin typeface="Arial" panose="020B0604020202020204" pitchFamily="34" charset="0"/>
                <a:ea typeface="+mn-ea"/>
                <a:cs typeface="Arial" panose="020B0604020202020204" pitchFamily="34" charset="0"/>
              </a:rPr>
              <a:t>©</a:t>
            </a:r>
            <a:r>
              <a:rPr lang="en-US" sz="600" kern="1200">
                <a:solidFill>
                  <a:srgbClr val="898989"/>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p>
        </p:txBody>
      </p:sp>
      <p:sp>
        <p:nvSpPr>
          <p:cNvPr id="12" name="Slide Number Placeholder 2">
            <a:extLst>
              <a:ext uri="{FF2B5EF4-FFF2-40B4-BE49-F238E27FC236}">
                <a16:creationId xmlns:a16="http://schemas.microsoft.com/office/drawing/2014/main" id="{F50C68AB-747B-D04C-A711-414DA85FAFB5}"/>
              </a:ext>
            </a:extLst>
          </p:cNvPr>
          <p:cNvSpPr>
            <a:spLocks noGrp="1"/>
          </p:cNvSpPr>
          <p:nvPr>
            <p:ph type="sldNum" sz="quarter" idx="4"/>
          </p:nvPr>
        </p:nvSpPr>
        <p:spPr>
          <a:xfrm>
            <a:off x="457200" y="4649122"/>
            <a:ext cx="2057400" cy="273844"/>
          </a:xfrm>
          <a:prstGeom prst="rect">
            <a:avLst/>
          </a:prstGeom>
        </p:spPr>
        <p:txBody>
          <a:bodyPr anchor="ctr"/>
          <a:lstStyle>
            <a:lvl1pPr>
              <a:defRPr sz="1000">
                <a:solidFill>
                  <a:srgbClr val="A2AAAD"/>
                </a:solidFill>
              </a:defRPr>
            </a:lvl1pPr>
          </a:lstStyle>
          <a:p>
            <a:fld id="{C51B5984-C094-0A42-BFB6-9F57449A1222}" type="slidenum">
              <a:rPr lang="en-US" smtClean="0"/>
              <a:pPr/>
              <a:t>‹#›</a:t>
            </a:fld>
            <a:endParaRPr lang="en-US"/>
          </a:p>
        </p:txBody>
      </p:sp>
      <p:grpSp>
        <p:nvGrpSpPr>
          <p:cNvPr id="20" name="Group 19">
            <a:extLst>
              <a:ext uri="{FF2B5EF4-FFF2-40B4-BE49-F238E27FC236}">
                <a16:creationId xmlns:a16="http://schemas.microsoft.com/office/drawing/2014/main" id="{F7C5F75E-84B6-2B45-8254-D72D0A0A6562}"/>
              </a:ext>
            </a:extLst>
          </p:cNvPr>
          <p:cNvGrpSpPr/>
          <p:nvPr userDrawn="1"/>
        </p:nvGrpSpPr>
        <p:grpSpPr>
          <a:xfrm>
            <a:off x="6615546" y="4735113"/>
            <a:ext cx="913394" cy="187391"/>
            <a:chOff x="3587766" y="2914650"/>
            <a:chExt cx="5014294" cy="1028736"/>
          </a:xfrm>
        </p:grpSpPr>
        <p:sp>
          <p:nvSpPr>
            <p:cNvPr id="21" name="Freeform 20">
              <a:extLst>
                <a:ext uri="{FF2B5EF4-FFF2-40B4-BE49-F238E27FC236}">
                  <a16:creationId xmlns:a16="http://schemas.microsoft.com/office/drawing/2014/main" id="{796E67DC-0582-BC4A-94BE-DDBB5B098AC2}"/>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26EFBB40-5FDC-D549-A717-8D15465F1D5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245FC0C5-6DD4-F147-B1D0-86B6E6008A5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B0093769-B98F-3C4A-97E2-2DE9F9521A89}"/>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717CEA75-C4FC-2146-AF34-8C47E6007F4E}"/>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1BD7DF71-75F6-3148-9B3C-4C419E8E9584}"/>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AF8D7A4B-0ED5-9544-849B-25FF86A1676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3823063826"/>
      </p:ext>
    </p:extLst>
  </p:cSld>
  <p:clrMap bg1="lt1" tx1="dk1" bg2="lt2" tx2="dk2" accent1="accent1" accent2="accent2" accent3="accent3" accent4="accent4" accent5="accent5" accent6="accent6" hlink="hlink" folHlink="folHlink"/>
  <p:sldLayoutIdLst>
    <p:sldLayoutId id="2147483771" r:id="rId1"/>
    <p:sldLayoutId id="2147483793" r:id="rId2"/>
    <p:sldLayoutId id="2147483773" r:id="rId3"/>
    <p:sldLayoutId id="2147483774" r:id="rId4"/>
    <p:sldLayoutId id="2147483775" r:id="rId5"/>
    <p:sldLayoutId id="2147483776" r:id="rId6"/>
    <p:sldLayoutId id="214748377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000" b="1" kern="1200">
          <a:solidFill>
            <a:schemeClr val="bg2"/>
          </a:solidFill>
          <a:latin typeface="Arial" panose="020B0604020202020204" pitchFamily="34" charset="0"/>
          <a:ea typeface="+mj-ea"/>
          <a:cs typeface="Arial" panose="020B0604020202020204" pitchFamily="34" charset="0"/>
        </a:defRPr>
      </a:lvl1pPr>
    </p:titleStyle>
    <p:bodyStyle>
      <a:lvl1pPr marL="285750" marR="0" indent="-28575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Char char="•"/>
        <a:tabLst/>
        <a:defRPr sz="1400" kern="1200">
          <a:solidFill>
            <a:schemeClr val="tx1"/>
          </a:solidFill>
          <a:latin typeface="Arial" panose="020B0604020202020204" pitchFamily="34" charset="0"/>
          <a:ea typeface="+mn-ea"/>
          <a:cs typeface="Arial" panose="020B0604020202020204" pitchFamily="34" charset="0"/>
        </a:defRPr>
      </a:lvl1pPr>
      <a:lvl2pPr marL="4572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6858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9144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2.xml"/><Relationship Id="rId1" Type="http://schemas.openxmlformats.org/officeDocument/2006/relationships/tags" Target="../tags/tag1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5.xml"/><Relationship Id="rId1" Type="http://schemas.openxmlformats.org/officeDocument/2006/relationships/tags" Target="../tags/tag1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5.png"/><Relationship Id="rId2" Type="http://schemas.openxmlformats.org/officeDocument/2006/relationships/slideLayout" Target="../slideLayouts/slideLayout32.xml"/><Relationship Id="rId1" Type="http://schemas.openxmlformats.org/officeDocument/2006/relationships/tags" Target="../tags/tag1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4.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5.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xml"/><Relationship Id="rId7" Type="http://schemas.openxmlformats.org/officeDocument/2006/relationships/image" Target="../media/image11.png"/><Relationship Id="rId2" Type="http://schemas.openxmlformats.org/officeDocument/2006/relationships/slideLayout" Target="../slideLayouts/slideLayout5.xml"/><Relationship Id="rId1" Type="http://schemas.openxmlformats.org/officeDocument/2006/relationships/tags" Target="../tags/tag5.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tags" Target="../tags/tag6.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5.xml"/><Relationship Id="rId1" Type="http://schemas.openxmlformats.org/officeDocument/2006/relationships/tags" Target="../tags/tag9.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D0DB-6D5C-46D0-9B8D-303BCD9F00B4}"/>
              </a:ext>
            </a:extLst>
          </p:cNvPr>
          <p:cNvSpPr>
            <a:spLocks noGrp="1"/>
          </p:cNvSpPr>
          <p:nvPr>
            <p:ph type="ctrTitle"/>
          </p:nvPr>
        </p:nvSpPr>
        <p:spPr/>
        <p:txBody>
          <a:bodyPr/>
          <a:lstStyle/>
          <a:p>
            <a:r>
              <a:rPr lang="en-CA"/>
              <a:t>CHAPTER 3: Introduction to Knowledge Studio</a:t>
            </a:r>
          </a:p>
        </p:txBody>
      </p:sp>
    </p:spTree>
    <p:custDataLst>
      <p:tags r:id="rId1"/>
    </p:custDataLst>
    <p:extLst>
      <p:ext uri="{BB962C8B-B14F-4D97-AF65-F5344CB8AC3E}">
        <p14:creationId xmlns:p14="http://schemas.microsoft.com/office/powerpoint/2010/main" val="18633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pic>
        <p:nvPicPr>
          <p:cNvPr id="2" name="Picture 1">
            <a:extLst>
              <a:ext uri="{FF2B5EF4-FFF2-40B4-BE49-F238E27FC236}">
                <a16:creationId xmlns:a16="http://schemas.microsoft.com/office/drawing/2014/main" id="{C1C06984-D1F7-4696-846B-A5EFFC3A0C58}"/>
              </a:ext>
            </a:extLst>
          </p:cNvPr>
          <p:cNvPicPr>
            <a:picLocks noChangeAspect="1"/>
          </p:cNvPicPr>
          <p:nvPr/>
        </p:nvPicPr>
        <p:blipFill>
          <a:blip r:embed="rId4"/>
          <a:stretch>
            <a:fillRect/>
          </a:stretch>
        </p:blipFill>
        <p:spPr>
          <a:xfrm>
            <a:off x="566633" y="789552"/>
            <a:ext cx="2135714" cy="4157143"/>
          </a:xfrm>
          <a:prstGeom prst="rect">
            <a:avLst/>
          </a:prstGeom>
          <a:ln>
            <a:solidFill>
              <a:schemeClr val="tx1">
                <a:lumMod val="50000"/>
                <a:lumOff val="50000"/>
              </a:schemeClr>
            </a:solidFill>
          </a:ln>
        </p:spPr>
      </p:pic>
      <p:sp>
        <p:nvSpPr>
          <p:cNvPr id="3" name="Title 2">
            <a:extLst>
              <a:ext uri="{FF2B5EF4-FFF2-40B4-BE49-F238E27FC236}">
                <a16:creationId xmlns:a16="http://schemas.microsoft.com/office/drawing/2014/main" id="{267856A0-DBDB-4BC8-AF2A-25E926DA0E17}"/>
              </a:ext>
            </a:extLst>
          </p:cNvPr>
          <p:cNvSpPr>
            <a:spLocks noGrp="1"/>
          </p:cNvSpPr>
          <p:nvPr>
            <p:ph type="title"/>
          </p:nvPr>
        </p:nvSpPr>
        <p:spPr/>
        <p:txBody>
          <a:bodyPr/>
          <a:lstStyle/>
          <a:p>
            <a:r>
              <a:rPr lang="en-CA"/>
              <a:t>Palettes </a:t>
            </a:r>
          </a:p>
        </p:txBody>
      </p:sp>
      <p:graphicFrame>
        <p:nvGraphicFramePr>
          <p:cNvPr id="6" name="Table 5">
            <a:extLst>
              <a:ext uri="{FF2B5EF4-FFF2-40B4-BE49-F238E27FC236}">
                <a16:creationId xmlns:a16="http://schemas.microsoft.com/office/drawing/2014/main" id="{4BD8A911-B4DD-4669-8CD9-BA648612834F}"/>
              </a:ext>
            </a:extLst>
          </p:cNvPr>
          <p:cNvGraphicFramePr>
            <a:graphicFrameLocks noGrp="1"/>
          </p:cNvGraphicFramePr>
          <p:nvPr/>
        </p:nvGraphicFramePr>
        <p:xfrm>
          <a:off x="2818534" y="1669040"/>
          <a:ext cx="6091434" cy="2157198"/>
        </p:xfrm>
        <a:graphic>
          <a:graphicData uri="http://schemas.openxmlformats.org/drawingml/2006/table">
            <a:tbl>
              <a:tblPr firstRow="1" firstCol="1" bandRow="1">
                <a:tableStyleId>{5C22544A-7EE6-4342-B048-85BDC9FD1C3A}</a:tableStyleId>
              </a:tblPr>
              <a:tblGrid>
                <a:gridCol w="1373548">
                  <a:extLst>
                    <a:ext uri="{9D8B030D-6E8A-4147-A177-3AD203B41FA5}">
                      <a16:colId xmlns:a16="http://schemas.microsoft.com/office/drawing/2014/main" val="2721995747"/>
                    </a:ext>
                  </a:extLst>
                </a:gridCol>
                <a:gridCol w="4717886">
                  <a:extLst>
                    <a:ext uri="{9D8B030D-6E8A-4147-A177-3AD203B41FA5}">
                      <a16:colId xmlns:a16="http://schemas.microsoft.com/office/drawing/2014/main" val="2514929025"/>
                    </a:ext>
                  </a:extLst>
                </a:gridCol>
              </a:tblGrid>
              <a:tr h="252583">
                <a:tc>
                  <a:txBody>
                    <a:bodyPr/>
                    <a:lstStyle/>
                    <a:p>
                      <a:pPr>
                        <a:spcAft>
                          <a:spcPts val="0"/>
                        </a:spcAft>
                      </a:pPr>
                      <a:r>
                        <a:rPr lang="en-US" sz="1400">
                          <a:effectLst/>
                        </a:rPr>
                        <a:t>Node Group</a:t>
                      </a:r>
                    </a:p>
                  </a:txBody>
                  <a:tcPr marL="68580" marR="68580" marT="0" marB="0" anchor="ctr"/>
                </a:tc>
                <a:tc>
                  <a:txBody>
                    <a:bodyPr/>
                    <a:lstStyle/>
                    <a:p>
                      <a:pPr>
                        <a:spcAft>
                          <a:spcPts val="0"/>
                        </a:spcAft>
                      </a:pPr>
                      <a:r>
                        <a:rPr lang="en-US" sz="1400">
                          <a:effectLst/>
                        </a:rPr>
                        <a:t>Description</a:t>
                      </a:r>
                    </a:p>
                  </a:txBody>
                  <a:tcPr marL="68580" marR="68580" marT="0" marB="0" anchor="ctr"/>
                </a:tc>
                <a:extLst>
                  <a:ext uri="{0D108BD9-81ED-4DB2-BD59-A6C34878D82A}">
                    <a16:rowId xmlns:a16="http://schemas.microsoft.com/office/drawing/2014/main" val="3557309363"/>
                  </a:ext>
                </a:extLst>
              </a:tr>
              <a:tr h="409595">
                <a:tc>
                  <a:txBody>
                    <a:bodyPr/>
                    <a:lstStyle/>
                    <a:p>
                      <a:pPr>
                        <a:spcAft>
                          <a:spcPts val="0"/>
                        </a:spcAft>
                      </a:pPr>
                      <a:r>
                        <a:rPr lang="en-US" sz="1200">
                          <a:effectLst/>
                        </a:rPr>
                        <a:t>Connect</a:t>
                      </a:r>
                    </a:p>
                  </a:txBody>
                  <a:tcPr marL="68580" marR="68580" marT="0" marB="0" anchor="ctr"/>
                </a:tc>
                <a:tc>
                  <a:txBody>
                    <a:bodyPr/>
                    <a:lstStyle/>
                    <a:p>
                      <a:pPr>
                        <a:spcAft>
                          <a:spcPts val="0"/>
                        </a:spcAft>
                      </a:pPr>
                      <a:r>
                        <a:rPr lang="en-US" sz="1200">
                          <a:solidFill>
                            <a:schemeClr val="bg2"/>
                          </a:solidFill>
                          <a:effectLst/>
                        </a:rPr>
                        <a:t>Nodes for importing and exporting from/to a variety of data and model sources</a:t>
                      </a:r>
                      <a:endParaRPr lang="en-US" sz="1200"/>
                    </a:p>
                  </a:txBody>
                  <a:tcPr marL="68580" marR="68580" marT="0" marB="0" anchor="ctr"/>
                </a:tc>
                <a:extLst>
                  <a:ext uri="{0D108BD9-81ED-4DB2-BD59-A6C34878D82A}">
                    <a16:rowId xmlns:a16="http://schemas.microsoft.com/office/drawing/2014/main" val="983759088"/>
                  </a:ext>
                </a:extLst>
              </a:tr>
              <a:tr h="204797">
                <a:tc>
                  <a:txBody>
                    <a:bodyPr/>
                    <a:lstStyle/>
                    <a:p>
                      <a:pPr>
                        <a:spcAft>
                          <a:spcPts val="0"/>
                        </a:spcAft>
                      </a:pPr>
                      <a:r>
                        <a:rPr lang="en-US" sz="1200">
                          <a:effectLst/>
                        </a:rPr>
                        <a:t>Profile</a:t>
                      </a:r>
                    </a:p>
                  </a:txBody>
                  <a:tcPr marL="68580" marR="68580" marT="0" marB="0" anchor="ctr"/>
                </a:tc>
                <a:tc>
                  <a:txBody>
                    <a:bodyPr/>
                    <a:lstStyle/>
                    <a:p>
                      <a:pPr>
                        <a:spcAft>
                          <a:spcPts val="0"/>
                        </a:spcAft>
                      </a:pPr>
                      <a:r>
                        <a:rPr lang="en-US" sz="1200">
                          <a:solidFill>
                            <a:schemeClr val="bg2"/>
                          </a:solidFill>
                          <a:effectLst/>
                        </a:rPr>
                        <a:t>Nodes for profiling data</a:t>
                      </a:r>
                    </a:p>
                  </a:txBody>
                  <a:tcPr marL="68580" marR="68580" marT="0" marB="0" anchor="ctr"/>
                </a:tc>
                <a:extLst>
                  <a:ext uri="{0D108BD9-81ED-4DB2-BD59-A6C34878D82A}">
                    <a16:rowId xmlns:a16="http://schemas.microsoft.com/office/drawing/2014/main" val="4089295326"/>
                  </a:ext>
                </a:extLst>
              </a:tr>
              <a:tr h="409595">
                <a:tc>
                  <a:txBody>
                    <a:bodyPr/>
                    <a:lstStyle/>
                    <a:p>
                      <a:pPr>
                        <a:spcAft>
                          <a:spcPts val="0"/>
                        </a:spcAft>
                      </a:pPr>
                      <a:r>
                        <a:rPr lang="en-US" sz="1200">
                          <a:effectLst/>
                        </a:rPr>
                        <a:t>Manipulate</a:t>
                      </a:r>
                    </a:p>
                  </a:txBody>
                  <a:tcPr marL="68580" marR="68580" marT="0" marB="0" anchor="ctr"/>
                </a:tc>
                <a:tc>
                  <a:txBody>
                    <a:bodyPr/>
                    <a:lstStyle/>
                    <a:p>
                      <a:pPr>
                        <a:spcAft>
                          <a:spcPts val="0"/>
                        </a:spcAft>
                      </a:pPr>
                      <a:r>
                        <a:rPr lang="en-US" sz="1200">
                          <a:solidFill>
                            <a:schemeClr val="bg2"/>
                          </a:solidFill>
                          <a:effectLst/>
                        </a:rPr>
                        <a:t>Dataset and record level operations such as joining, appending, deduplicating, aggregation, new variable creation</a:t>
                      </a:r>
                    </a:p>
                  </a:txBody>
                  <a:tcPr marL="68580" marR="68580" marT="0" marB="0" anchor="ctr"/>
                </a:tc>
                <a:extLst>
                  <a:ext uri="{0D108BD9-81ED-4DB2-BD59-A6C34878D82A}">
                    <a16:rowId xmlns:a16="http://schemas.microsoft.com/office/drawing/2014/main" val="2818332558"/>
                  </a:ext>
                </a:extLst>
              </a:tr>
              <a:tr h="204797">
                <a:tc>
                  <a:txBody>
                    <a:bodyPr/>
                    <a:lstStyle/>
                    <a:p>
                      <a:pPr>
                        <a:spcAft>
                          <a:spcPts val="0"/>
                        </a:spcAft>
                      </a:pPr>
                      <a:r>
                        <a:rPr lang="en-US" sz="1200">
                          <a:effectLst/>
                        </a:rPr>
                        <a:t>Model</a:t>
                      </a:r>
                    </a:p>
                  </a:txBody>
                  <a:tcPr marL="68580" marR="68580" marT="0" marB="0" anchor="ctr"/>
                </a:tc>
                <a:tc>
                  <a:txBody>
                    <a:bodyPr/>
                    <a:lstStyle/>
                    <a:p>
                      <a:pPr>
                        <a:spcAft>
                          <a:spcPts val="0"/>
                        </a:spcAft>
                      </a:pPr>
                      <a:r>
                        <a:rPr lang="en-US" sz="1200">
                          <a:solidFill>
                            <a:schemeClr val="bg2"/>
                          </a:solidFill>
                          <a:effectLst/>
                        </a:rPr>
                        <a:t>Modeling nodes</a:t>
                      </a:r>
                    </a:p>
                  </a:txBody>
                  <a:tcPr marL="68580" marR="68580" marT="0" marB="0" anchor="ctr"/>
                </a:tc>
                <a:extLst>
                  <a:ext uri="{0D108BD9-81ED-4DB2-BD59-A6C34878D82A}">
                    <a16:rowId xmlns:a16="http://schemas.microsoft.com/office/drawing/2014/main" val="2577136148"/>
                  </a:ext>
                </a:extLst>
              </a:tr>
              <a:tr h="204797">
                <a:tc>
                  <a:txBody>
                    <a:bodyPr/>
                    <a:lstStyle/>
                    <a:p>
                      <a:pPr>
                        <a:spcAft>
                          <a:spcPts val="0"/>
                        </a:spcAft>
                      </a:pPr>
                      <a:r>
                        <a:rPr lang="en-US" sz="1200">
                          <a:effectLst/>
                        </a:rPr>
                        <a:t>Evaluate</a:t>
                      </a:r>
                    </a:p>
                  </a:txBody>
                  <a:tcPr marL="68580" marR="68580" marT="0" marB="0" anchor="ctr"/>
                </a:tc>
                <a:tc>
                  <a:txBody>
                    <a:bodyPr/>
                    <a:lstStyle/>
                    <a:p>
                      <a:pPr>
                        <a:spcAft>
                          <a:spcPts val="0"/>
                        </a:spcAft>
                      </a:pPr>
                      <a:r>
                        <a:rPr lang="en-US" sz="1200">
                          <a:solidFill>
                            <a:schemeClr val="bg2"/>
                          </a:solidFill>
                          <a:effectLst/>
                        </a:rPr>
                        <a:t>Nodes for assessing model’s performance</a:t>
                      </a:r>
                    </a:p>
                  </a:txBody>
                  <a:tcPr marL="68580" marR="68580" marT="0" marB="0" anchor="ctr"/>
                </a:tc>
                <a:extLst>
                  <a:ext uri="{0D108BD9-81ED-4DB2-BD59-A6C34878D82A}">
                    <a16:rowId xmlns:a16="http://schemas.microsoft.com/office/drawing/2014/main" val="1316612948"/>
                  </a:ext>
                </a:extLst>
              </a:tr>
              <a:tr h="471034">
                <a:tc>
                  <a:txBody>
                    <a:bodyPr/>
                    <a:lstStyle/>
                    <a:p>
                      <a:pPr>
                        <a:spcAft>
                          <a:spcPts val="0"/>
                        </a:spcAft>
                      </a:pPr>
                      <a:r>
                        <a:rPr lang="en-US" sz="1200">
                          <a:effectLst/>
                        </a:rPr>
                        <a:t>Action</a:t>
                      </a:r>
                    </a:p>
                  </a:txBody>
                  <a:tcPr marL="68580" marR="68580" marT="0" marB="0" anchor="ctr"/>
                </a:tc>
                <a:tc>
                  <a:txBody>
                    <a:bodyPr/>
                    <a:lstStyle/>
                    <a:p>
                      <a:pPr>
                        <a:spcAft>
                          <a:spcPts val="0"/>
                        </a:spcAft>
                      </a:pPr>
                      <a:r>
                        <a:rPr lang="en-US" sz="1200">
                          <a:solidFill>
                            <a:schemeClr val="bg2"/>
                          </a:solidFill>
                          <a:effectLst/>
                        </a:rPr>
                        <a:t>Nodes for translating models to code. Documentation nodes, optimization, scheduling and coding nodes</a:t>
                      </a:r>
                    </a:p>
                  </a:txBody>
                  <a:tcPr marL="68580" marR="68580" marT="0" marB="0" anchor="ctr"/>
                </a:tc>
                <a:extLst>
                  <a:ext uri="{0D108BD9-81ED-4DB2-BD59-A6C34878D82A}">
                    <a16:rowId xmlns:a16="http://schemas.microsoft.com/office/drawing/2014/main" val="221581967"/>
                  </a:ext>
                </a:extLst>
              </a:tr>
            </a:tbl>
          </a:graphicData>
        </a:graphic>
      </p:graphicFrame>
    </p:spTree>
    <p:custDataLst>
      <p:tags r:id="rId1"/>
    </p:custDataLst>
    <p:extLst>
      <p:ext uri="{BB962C8B-B14F-4D97-AF65-F5344CB8AC3E}">
        <p14:creationId xmlns:p14="http://schemas.microsoft.com/office/powerpoint/2010/main" val="156375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D47139-3AAC-4747-9EC5-47E74E777730}"/>
              </a:ext>
            </a:extLst>
          </p:cNvPr>
          <p:cNvPicPr>
            <a:picLocks noChangeAspect="1"/>
          </p:cNvPicPr>
          <p:nvPr/>
        </p:nvPicPr>
        <p:blipFill>
          <a:blip r:embed="rId4"/>
          <a:stretch>
            <a:fillRect/>
          </a:stretch>
        </p:blipFill>
        <p:spPr>
          <a:xfrm>
            <a:off x="3658711" y="717907"/>
            <a:ext cx="2006185" cy="3690046"/>
          </a:xfrm>
          <a:prstGeom prst="rect">
            <a:avLst/>
          </a:prstGeom>
          <a:ln>
            <a:solidFill>
              <a:schemeClr val="tx1">
                <a:lumMod val="50000"/>
                <a:lumOff val="50000"/>
              </a:schemeClr>
            </a:solidFill>
          </a:ln>
        </p:spPr>
      </p:pic>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Rectangle 9">
            <a:extLst>
              <a:ext uri="{FF2B5EF4-FFF2-40B4-BE49-F238E27FC236}">
                <a16:creationId xmlns:a16="http://schemas.microsoft.com/office/drawing/2014/main" id="{96132FD4-FDFB-45B1-8D75-0317C0AF9C28}"/>
              </a:ext>
            </a:extLst>
          </p:cNvPr>
          <p:cNvSpPr/>
          <p:nvPr/>
        </p:nvSpPr>
        <p:spPr>
          <a:xfrm>
            <a:off x="3576508" y="854211"/>
            <a:ext cx="2170589" cy="343629"/>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CA" sz="1013"/>
          </a:p>
        </p:txBody>
      </p:sp>
      <p:pic>
        <p:nvPicPr>
          <p:cNvPr id="3" name="Picture 2">
            <a:extLst>
              <a:ext uri="{FF2B5EF4-FFF2-40B4-BE49-F238E27FC236}">
                <a16:creationId xmlns:a16="http://schemas.microsoft.com/office/drawing/2014/main" id="{64849857-80C0-45DA-8F8D-A417DF6652A8}"/>
              </a:ext>
            </a:extLst>
          </p:cNvPr>
          <p:cNvPicPr>
            <a:picLocks noChangeAspect="1"/>
          </p:cNvPicPr>
          <p:nvPr/>
        </p:nvPicPr>
        <p:blipFill>
          <a:blip r:embed="rId5"/>
          <a:stretch>
            <a:fillRect/>
          </a:stretch>
        </p:blipFill>
        <p:spPr>
          <a:xfrm>
            <a:off x="6428331" y="714736"/>
            <a:ext cx="2006185" cy="3678932"/>
          </a:xfrm>
          <a:prstGeom prst="rect">
            <a:avLst/>
          </a:prstGeom>
          <a:ln>
            <a:solidFill>
              <a:schemeClr val="tx1">
                <a:lumMod val="50000"/>
                <a:lumOff val="50000"/>
              </a:schemeClr>
            </a:solidFill>
          </a:ln>
        </p:spPr>
      </p:pic>
      <p:sp>
        <p:nvSpPr>
          <p:cNvPr id="6" name="Arrow: Right 5">
            <a:extLst>
              <a:ext uri="{FF2B5EF4-FFF2-40B4-BE49-F238E27FC236}">
                <a16:creationId xmlns:a16="http://schemas.microsoft.com/office/drawing/2014/main" id="{12578E1C-347C-4665-AEDE-611D837833EB}"/>
              </a:ext>
            </a:extLst>
          </p:cNvPr>
          <p:cNvSpPr/>
          <p:nvPr/>
        </p:nvSpPr>
        <p:spPr>
          <a:xfrm>
            <a:off x="5716698" y="2132556"/>
            <a:ext cx="629432" cy="4391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13"/>
          </a:p>
        </p:txBody>
      </p:sp>
      <p:sp>
        <p:nvSpPr>
          <p:cNvPr id="7" name="Title 6">
            <a:extLst>
              <a:ext uri="{FF2B5EF4-FFF2-40B4-BE49-F238E27FC236}">
                <a16:creationId xmlns:a16="http://schemas.microsoft.com/office/drawing/2014/main" id="{944E7FD7-B034-442D-8E9C-4E0A59064F98}"/>
              </a:ext>
            </a:extLst>
          </p:cNvPr>
          <p:cNvSpPr>
            <a:spLocks noGrp="1"/>
          </p:cNvSpPr>
          <p:nvPr>
            <p:ph type="title"/>
          </p:nvPr>
        </p:nvSpPr>
        <p:spPr>
          <a:xfrm>
            <a:off x="457200" y="457200"/>
            <a:ext cx="8215744" cy="396083"/>
          </a:xfrm>
        </p:spPr>
        <p:txBody>
          <a:bodyPr/>
          <a:lstStyle/>
          <a:p>
            <a:r>
              <a:rPr lang="en-CA"/>
              <a:t>Filtering &amp; Searching</a:t>
            </a:r>
          </a:p>
        </p:txBody>
      </p:sp>
      <p:sp>
        <p:nvSpPr>
          <p:cNvPr id="9" name="Text Placeholder 8">
            <a:extLst>
              <a:ext uri="{FF2B5EF4-FFF2-40B4-BE49-F238E27FC236}">
                <a16:creationId xmlns:a16="http://schemas.microsoft.com/office/drawing/2014/main" id="{B680D8AE-7518-4349-8457-E5C22BD6C31F}"/>
              </a:ext>
            </a:extLst>
          </p:cNvPr>
          <p:cNvSpPr>
            <a:spLocks noGrp="1"/>
          </p:cNvSpPr>
          <p:nvPr>
            <p:ph type="body" sz="quarter" idx="11"/>
          </p:nvPr>
        </p:nvSpPr>
        <p:spPr>
          <a:xfrm>
            <a:off x="457199" y="1243584"/>
            <a:ext cx="2318005" cy="3179928"/>
          </a:xfrm>
        </p:spPr>
        <p:txBody>
          <a:bodyPr/>
          <a:lstStyle/>
          <a:p>
            <a:r>
              <a:rPr lang="en-CA"/>
              <a:t>Locate nodes using the search facility </a:t>
            </a:r>
          </a:p>
        </p:txBody>
      </p:sp>
    </p:spTree>
    <p:custDataLst>
      <p:tags r:id="rId1"/>
    </p:custDataLst>
    <p:extLst>
      <p:ext uri="{BB962C8B-B14F-4D97-AF65-F5344CB8AC3E}">
        <p14:creationId xmlns:p14="http://schemas.microsoft.com/office/powerpoint/2010/main" val="34218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pic>
        <p:nvPicPr>
          <p:cNvPr id="6" name="Picture 5">
            <a:extLst>
              <a:ext uri="{FF2B5EF4-FFF2-40B4-BE49-F238E27FC236}">
                <a16:creationId xmlns:a16="http://schemas.microsoft.com/office/drawing/2014/main" id="{55F0E0AD-80B4-4D03-B234-FD3C3B517B4A}"/>
              </a:ext>
            </a:extLst>
          </p:cNvPr>
          <p:cNvPicPr>
            <a:picLocks noChangeAspect="1"/>
          </p:cNvPicPr>
          <p:nvPr/>
        </p:nvPicPr>
        <p:blipFill>
          <a:blip r:embed="rId4"/>
          <a:stretch>
            <a:fillRect/>
          </a:stretch>
        </p:blipFill>
        <p:spPr>
          <a:xfrm>
            <a:off x="3729165" y="1191007"/>
            <a:ext cx="5075066" cy="3130528"/>
          </a:xfrm>
          <a:prstGeom prst="rect">
            <a:avLst/>
          </a:prstGeom>
          <a:ln>
            <a:solidFill>
              <a:schemeClr val="tx1">
                <a:lumMod val="50000"/>
                <a:lumOff val="50000"/>
              </a:schemeClr>
            </a:solidFill>
          </a:ln>
        </p:spPr>
      </p:pic>
      <p:sp>
        <p:nvSpPr>
          <p:cNvPr id="3" name="Title 2">
            <a:extLst>
              <a:ext uri="{FF2B5EF4-FFF2-40B4-BE49-F238E27FC236}">
                <a16:creationId xmlns:a16="http://schemas.microsoft.com/office/drawing/2014/main" id="{7492B671-2B59-47C3-BDD3-64F03DF7BC5D}"/>
              </a:ext>
            </a:extLst>
          </p:cNvPr>
          <p:cNvSpPr>
            <a:spLocks noGrp="1"/>
          </p:cNvSpPr>
          <p:nvPr>
            <p:ph type="title"/>
          </p:nvPr>
        </p:nvSpPr>
        <p:spPr/>
        <p:txBody>
          <a:bodyPr/>
          <a:lstStyle/>
          <a:p>
            <a:r>
              <a:rPr lang="en-CA"/>
              <a:t>Complex of Multiple Workflows </a:t>
            </a:r>
          </a:p>
        </p:txBody>
      </p:sp>
      <p:pic>
        <p:nvPicPr>
          <p:cNvPr id="8" name="Picture 7">
            <a:extLst>
              <a:ext uri="{FF2B5EF4-FFF2-40B4-BE49-F238E27FC236}">
                <a16:creationId xmlns:a16="http://schemas.microsoft.com/office/drawing/2014/main" id="{CBDC6318-F10C-4166-AC29-9A137CA01DE6}"/>
              </a:ext>
            </a:extLst>
          </p:cNvPr>
          <p:cNvPicPr>
            <a:picLocks noChangeAspect="1"/>
          </p:cNvPicPr>
          <p:nvPr/>
        </p:nvPicPr>
        <p:blipFill>
          <a:blip r:embed="rId5"/>
          <a:stretch>
            <a:fillRect/>
          </a:stretch>
        </p:blipFill>
        <p:spPr>
          <a:xfrm>
            <a:off x="457200" y="1052701"/>
            <a:ext cx="1961905" cy="1333333"/>
          </a:xfrm>
          <a:prstGeom prst="rect">
            <a:avLst/>
          </a:prstGeom>
          <a:ln>
            <a:solidFill>
              <a:schemeClr val="tx1">
                <a:lumMod val="50000"/>
                <a:lumOff val="50000"/>
              </a:schemeClr>
            </a:solidFill>
          </a:ln>
        </p:spPr>
      </p:pic>
      <p:pic>
        <p:nvPicPr>
          <p:cNvPr id="11" name="Picture 10">
            <a:extLst>
              <a:ext uri="{FF2B5EF4-FFF2-40B4-BE49-F238E27FC236}">
                <a16:creationId xmlns:a16="http://schemas.microsoft.com/office/drawing/2014/main" id="{035926C5-1171-4F8E-AE49-2F5BDE6D43C0}"/>
              </a:ext>
            </a:extLst>
          </p:cNvPr>
          <p:cNvPicPr>
            <a:picLocks noChangeAspect="1"/>
          </p:cNvPicPr>
          <p:nvPr/>
        </p:nvPicPr>
        <p:blipFill>
          <a:blip r:embed="rId6"/>
          <a:stretch>
            <a:fillRect/>
          </a:stretch>
        </p:blipFill>
        <p:spPr>
          <a:xfrm>
            <a:off x="447699" y="2576120"/>
            <a:ext cx="2866644" cy="1044495"/>
          </a:xfrm>
          <a:prstGeom prst="rect">
            <a:avLst/>
          </a:prstGeom>
          <a:ln>
            <a:solidFill>
              <a:schemeClr val="tx1">
                <a:lumMod val="50000"/>
                <a:lumOff val="50000"/>
              </a:schemeClr>
            </a:solidFill>
          </a:ln>
        </p:spPr>
      </p:pic>
      <p:pic>
        <p:nvPicPr>
          <p:cNvPr id="12" name="Picture 11">
            <a:extLst>
              <a:ext uri="{FF2B5EF4-FFF2-40B4-BE49-F238E27FC236}">
                <a16:creationId xmlns:a16="http://schemas.microsoft.com/office/drawing/2014/main" id="{AEBDF4DE-6FBE-4F49-B10E-7A3797D5D1E4}"/>
              </a:ext>
            </a:extLst>
          </p:cNvPr>
          <p:cNvPicPr>
            <a:picLocks noChangeAspect="1"/>
          </p:cNvPicPr>
          <p:nvPr/>
        </p:nvPicPr>
        <p:blipFill>
          <a:blip r:embed="rId7"/>
          <a:stretch>
            <a:fillRect/>
          </a:stretch>
        </p:blipFill>
        <p:spPr>
          <a:xfrm>
            <a:off x="457200" y="3894599"/>
            <a:ext cx="2857143" cy="733333"/>
          </a:xfrm>
          <a:prstGeom prst="rect">
            <a:avLst/>
          </a:prstGeom>
          <a:ln>
            <a:solidFill>
              <a:schemeClr val="tx1">
                <a:lumMod val="50000"/>
                <a:lumOff val="50000"/>
              </a:schemeClr>
            </a:solidFill>
          </a:ln>
        </p:spPr>
      </p:pic>
    </p:spTree>
    <p:custDataLst>
      <p:tags r:id="rId1"/>
    </p:custDataLst>
    <p:extLst>
      <p:ext uri="{BB962C8B-B14F-4D97-AF65-F5344CB8AC3E}">
        <p14:creationId xmlns:p14="http://schemas.microsoft.com/office/powerpoint/2010/main" val="77203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5E5775-20AE-4A42-A755-CA3756C2DB52}"/>
              </a:ext>
            </a:extLst>
          </p:cNvPr>
          <p:cNvPicPr>
            <a:picLocks noChangeAspect="1"/>
          </p:cNvPicPr>
          <p:nvPr/>
        </p:nvPicPr>
        <p:blipFill>
          <a:blip r:embed="rId4"/>
          <a:stretch>
            <a:fillRect/>
          </a:stretch>
        </p:blipFill>
        <p:spPr>
          <a:xfrm>
            <a:off x="1325391" y="1312089"/>
            <a:ext cx="3850000" cy="3578572"/>
          </a:xfrm>
          <a:prstGeom prst="rect">
            <a:avLst/>
          </a:prstGeom>
          <a:ln>
            <a:solidFill>
              <a:schemeClr val="tx1">
                <a:lumMod val="50000"/>
                <a:lumOff val="50000"/>
              </a:schemeClr>
            </a:solidFill>
          </a:ln>
        </p:spPr>
      </p:pic>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pic>
        <p:nvPicPr>
          <p:cNvPr id="11" name="Picture 10">
            <a:extLst>
              <a:ext uri="{FF2B5EF4-FFF2-40B4-BE49-F238E27FC236}">
                <a16:creationId xmlns:a16="http://schemas.microsoft.com/office/drawing/2014/main" id="{12929C1D-79AD-4CAC-8974-E440FBF9E18F}"/>
              </a:ext>
            </a:extLst>
          </p:cNvPr>
          <p:cNvPicPr>
            <a:picLocks noChangeAspect="1"/>
          </p:cNvPicPr>
          <p:nvPr/>
        </p:nvPicPr>
        <p:blipFill>
          <a:blip r:embed="rId5"/>
          <a:stretch>
            <a:fillRect/>
          </a:stretch>
        </p:blipFill>
        <p:spPr>
          <a:xfrm>
            <a:off x="5647690" y="1793485"/>
            <a:ext cx="1921937" cy="1793332"/>
          </a:xfrm>
          <a:prstGeom prst="rect">
            <a:avLst/>
          </a:prstGeom>
        </p:spPr>
      </p:pic>
      <p:sp>
        <p:nvSpPr>
          <p:cNvPr id="6" name="Text Placeholder 5">
            <a:extLst>
              <a:ext uri="{FF2B5EF4-FFF2-40B4-BE49-F238E27FC236}">
                <a16:creationId xmlns:a16="http://schemas.microsoft.com/office/drawing/2014/main" id="{95901749-1C94-4312-A414-BED95B638482}"/>
              </a:ext>
            </a:extLst>
          </p:cNvPr>
          <p:cNvSpPr>
            <a:spLocks noGrp="1"/>
          </p:cNvSpPr>
          <p:nvPr>
            <p:ph type="body" sz="quarter" idx="11"/>
          </p:nvPr>
        </p:nvSpPr>
        <p:spPr/>
        <p:txBody>
          <a:bodyPr/>
          <a:lstStyle/>
          <a:p>
            <a:r>
              <a:rPr lang="en-CA"/>
              <a:t>Link Data/Models across Workflows </a:t>
            </a:r>
          </a:p>
        </p:txBody>
      </p:sp>
      <p:sp>
        <p:nvSpPr>
          <p:cNvPr id="2" name="Title 1">
            <a:extLst>
              <a:ext uri="{FF2B5EF4-FFF2-40B4-BE49-F238E27FC236}">
                <a16:creationId xmlns:a16="http://schemas.microsoft.com/office/drawing/2014/main" id="{BD6A1103-9DF5-4308-A2E5-13B853B16FB4}"/>
              </a:ext>
            </a:extLst>
          </p:cNvPr>
          <p:cNvSpPr>
            <a:spLocks noGrp="1"/>
          </p:cNvSpPr>
          <p:nvPr>
            <p:ph type="title"/>
          </p:nvPr>
        </p:nvSpPr>
        <p:spPr/>
        <p:txBody>
          <a:bodyPr/>
          <a:lstStyle/>
          <a:p>
            <a:r>
              <a:rPr lang="en-CA"/>
              <a:t>Linked Workflows </a:t>
            </a:r>
          </a:p>
        </p:txBody>
      </p:sp>
      <p:sp>
        <p:nvSpPr>
          <p:cNvPr id="3" name="Rectangle: Rounded Corners 2">
            <a:extLst>
              <a:ext uri="{FF2B5EF4-FFF2-40B4-BE49-F238E27FC236}">
                <a16:creationId xmlns:a16="http://schemas.microsoft.com/office/drawing/2014/main" id="{1C71710F-C77C-4A1E-B958-2979C471870D}"/>
              </a:ext>
            </a:extLst>
          </p:cNvPr>
          <p:cNvSpPr/>
          <p:nvPr/>
        </p:nvSpPr>
        <p:spPr>
          <a:xfrm>
            <a:off x="1449324" y="2171700"/>
            <a:ext cx="548640" cy="763022"/>
          </a:xfrm>
          <a:prstGeom prst="roundRect">
            <a:avLst/>
          </a:prstGeom>
          <a:solidFill>
            <a:srgbClr val="FA461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Rounded Corners 12">
            <a:extLst>
              <a:ext uri="{FF2B5EF4-FFF2-40B4-BE49-F238E27FC236}">
                <a16:creationId xmlns:a16="http://schemas.microsoft.com/office/drawing/2014/main" id="{57B93D6A-6B02-4F90-9562-D48FE03D25CC}"/>
              </a:ext>
            </a:extLst>
          </p:cNvPr>
          <p:cNvSpPr/>
          <p:nvPr/>
        </p:nvSpPr>
        <p:spPr>
          <a:xfrm>
            <a:off x="3736848" y="2934722"/>
            <a:ext cx="548640" cy="763022"/>
          </a:xfrm>
          <a:prstGeom prst="roundRect">
            <a:avLst/>
          </a:prstGeom>
          <a:solidFill>
            <a:srgbClr val="FA461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ustDataLst>
      <p:tags r:id="rId1"/>
    </p:custDataLst>
    <p:extLst>
      <p:ext uri="{BB962C8B-B14F-4D97-AF65-F5344CB8AC3E}">
        <p14:creationId xmlns:p14="http://schemas.microsoft.com/office/powerpoint/2010/main" val="121504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pic>
        <p:nvPicPr>
          <p:cNvPr id="14" name="Picture 13">
            <a:extLst>
              <a:ext uri="{FF2B5EF4-FFF2-40B4-BE49-F238E27FC236}">
                <a16:creationId xmlns:a16="http://schemas.microsoft.com/office/drawing/2014/main" id="{83E86C3A-7E1A-4F09-977B-8DBBFA8ADFF3}"/>
              </a:ext>
            </a:extLst>
          </p:cNvPr>
          <p:cNvPicPr>
            <a:picLocks noChangeAspect="1"/>
          </p:cNvPicPr>
          <p:nvPr/>
        </p:nvPicPr>
        <p:blipFill>
          <a:blip r:embed="rId4"/>
          <a:stretch>
            <a:fillRect/>
          </a:stretch>
        </p:blipFill>
        <p:spPr>
          <a:xfrm>
            <a:off x="4228679" y="489459"/>
            <a:ext cx="3817622" cy="2043852"/>
          </a:xfrm>
          <a:prstGeom prst="rect">
            <a:avLst/>
          </a:prstGeom>
        </p:spPr>
      </p:pic>
      <p:pic>
        <p:nvPicPr>
          <p:cNvPr id="20" name="Picture 19">
            <a:extLst>
              <a:ext uri="{FF2B5EF4-FFF2-40B4-BE49-F238E27FC236}">
                <a16:creationId xmlns:a16="http://schemas.microsoft.com/office/drawing/2014/main" id="{A183E318-F905-4E5A-87CA-475685249078}"/>
              </a:ext>
            </a:extLst>
          </p:cNvPr>
          <p:cNvPicPr>
            <a:picLocks noChangeAspect="1"/>
          </p:cNvPicPr>
          <p:nvPr/>
        </p:nvPicPr>
        <p:blipFill>
          <a:blip r:embed="rId5"/>
          <a:stretch>
            <a:fillRect/>
          </a:stretch>
        </p:blipFill>
        <p:spPr>
          <a:xfrm>
            <a:off x="3609736" y="2597727"/>
            <a:ext cx="5161705" cy="2480066"/>
          </a:xfrm>
          <a:prstGeom prst="rect">
            <a:avLst/>
          </a:prstGeom>
          <a:ln>
            <a:solidFill>
              <a:schemeClr val="tx1">
                <a:lumMod val="50000"/>
                <a:lumOff val="50000"/>
              </a:schemeClr>
            </a:solidFill>
          </a:ln>
        </p:spPr>
      </p:pic>
      <p:sp>
        <p:nvSpPr>
          <p:cNvPr id="3" name="Text Placeholder 2">
            <a:extLst>
              <a:ext uri="{FF2B5EF4-FFF2-40B4-BE49-F238E27FC236}">
                <a16:creationId xmlns:a16="http://schemas.microsoft.com/office/drawing/2014/main" id="{D3344A4F-3814-43B2-A190-6C170E5ED775}"/>
              </a:ext>
            </a:extLst>
          </p:cNvPr>
          <p:cNvSpPr>
            <a:spLocks noGrp="1"/>
          </p:cNvSpPr>
          <p:nvPr>
            <p:ph type="body" sz="quarter" idx="11"/>
          </p:nvPr>
        </p:nvSpPr>
        <p:spPr>
          <a:xfrm>
            <a:off x="457200" y="975278"/>
            <a:ext cx="2752293" cy="3445524"/>
          </a:xfrm>
        </p:spPr>
        <p:txBody>
          <a:bodyPr/>
          <a:lstStyle/>
          <a:p>
            <a:r>
              <a:rPr lang="en-CA"/>
              <a:t>Help menu</a:t>
            </a:r>
          </a:p>
          <a:p>
            <a:r>
              <a:rPr lang="en-CA"/>
              <a:t>Demos</a:t>
            </a:r>
          </a:p>
          <a:p>
            <a:r>
              <a:rPr lang="en-CA"/>
              <a:t>Tutorials </a:t>
            </a:r>
          </a:p>
        </p:txBody>
      </p:sp>
      <p:sp>
        <p:nvSpPr>
          <p:cNvPr id="2" name="Title 1">
            <a:extLst>
              <a:ext uri="{FF2B5EF4-FFF2-40B4-BE49-F238E27FC236}">
                <a16:creationId xmlns:a16="http://schemas.microsoft.com/office/drawing/2014/main" id="{5FE587A6-DA38-429B-995C-C26ADB093998}"/>
              </a:ext>
            </a:extLst>
          </p:cNvPr>
          <p:cNvSpPr>
            <a:spLocks noGrp="1"/>
          </p:cNvSpPr>
          <p:nvPr>
            <p:ph type="title"/>
          </p:nvPr>
        </p:nvSpPr>
        <p:spPr/>
        <p:txBody>
          <a:bodyPr/>
          <a:lstStyle/>
          <a:p>
            <a:r>
              <a:rPr lang="en-CA"/>
              <a:t>Help Options</a:t>
            </a:r>
          </a:p>
        </p:txBody>
      </p:sp>
    </p:spTree>
    <p:custDataLst>
      <p:tags r:id="rId1"/>
    </p:custDataLst>
    <p:extLst>
      <p:ext uri="{BB962C8B-B14F-4D97-AF65-F5344CB8AC3E}">
        <p14:creationId xmlns:p14="http://schemas.microsoft.com/office/powerpoint/2010/main" val="65529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6" name="Text Placeholder 12">
            <a:extLst>
              <a:ext uri="{FF2B5EF4-FFF2-40B4-BE49-F238E27FC236}">
                <a16:creationId xmlns:a16="http://schemas.microsoft.com/office/drawing/2014/main" id="{7116C738-9444-4F5F-8521-72BF896FF832}"/>
              </a:ext>
            </a:extLst>
          </p:cNvPr>
          <p:cNvSpPr txBox="1">
            <a:spLocks/>
          </p:cNvSpPr>
          <p:nvPr/>
        </p:nvSpPr>
        <p:spPr>
          <a:xfrm>
            <a:off x="242984" y="746068"/>
            <a:ext cx="6156107" cy="337904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None/>
              <a:defRPr sz="2000" kern="1200" baseline="0">
                <a:solidFill>
                  <a:srgbClr val="007DBA"/>
                </a:solidFill>
                <a:latin typeface="Avenir LT Std 55 Roman"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7175" indent="-257175" defTabSz="685800">
              <a:defRPr/>
            </a:pPr>
            <a:endParaRPr lang="en-CA" sz="1500">
              <a:latin typeface="+mn-lt"/>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342900" y="1221600"/>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2" name="Rectangle 1">
            <a:extLst>
              <a:ext uri="{FF2B5EF4-FFF2-40B4-BE49-F238E27FC236}">
                <a16:creationId xmlns:a16="http://schemas.microsoft.com/office/drawing/2014/main" id="{3F7FDDEF-FFD0-4CDA-905E-A1205B1B694C}"/>
              </a:ext>
            </a:extLst>
          </p:cNvPr>
          <p:cNvSpPr/>
          <p:nvPr/>
        </p:nvSpPr>
        <p:spPr>
          <a:xfrm>
            <a:off x="188120" y="874605"/>
            <a:ext cx="8948915" cy="2380716"/>
          </a:xfrm>
          <a:prstGeom prst="rect">
            <a:avLst/>
          </a:prstGeom>
        </p:spPr>
        <p:txBody>
          <a:bodyPr wrap="square">
            <a:spAutoFit/>
          </a:bodyPr>
          <a:lstStyle/>
          <a:p>
            <a:pPr marL="342900" indent="-342900">
              <a:lnSpc>
                <a:spcPct val="107000"/>
              </a:lnSpc>
              <a:buClr>
                <a:schemeClr val="bg2"/>
              </a:buClr>
              <a:buFont typeface="+mj-lt"/>
              <a:buAutoNum type="arabicPeriod"/>
            </a:pPr>
            <a:r>
              <a:rPr lang="en-CA" sz="1400">
                <a:solidFill>
                  <a:srgbClr val="000000"/>
                </a:solidFill>
                <a:ea typeface="Calibri" panose="020F0502020204030204" pitchFamily="34" charset="0"/>
                <a:cs typeface="Calibri" panose="020F0502020204030204" pitchFamily="34" charset="0"/>
              </a:rPr>
              <a:t>Start </a:t>
            </a:r>
            <a:r>
              <a:rPr lang="en-CA" sz="1400" b="1">
                <a:solidFill>
                  <a:srgbClr val="000000"/>
                </a:solidFill>
                <a:ea typeface="Calibri" panose="020F0502020204030204" pitchFamily="34" charset="0"/>
                <a:cs typeface="Calibri-Bold"/>
              </a:rPr>
              <a:t>Knowledge Studio</a:t>
            </a:r>
            <a:endParaRPr lang="en-CA" sz="1400">
              <a:ea typeface="Calibri" panose="020F0502020204030204" pitchFamily="34" charset="0"/>
              <a:cs typeface="Arial" panose="020B0604020202020204" pitchFamily="34" charset="0"/>
            </a:endParaRPr>
          </a:p>
          <a:p>
            <a:pPr marL="342900" indent="-342900">
              <a:lnSpc>
                <a:spcPct val="107000"/>
              </a:lnSpc>
              <a:buClr>
                <a:schemeClr val="bg2"/>
              </a:buClr>
              <a:buFont typeface="+mj-lt"/>
              <a:buAutoNum type="arabicPeriod"/>
            </a:pPr>
            <a:r>
              <a:rPr lang="en-CA" sz="1400">
                <a:solidFill>
                  <a:srgbClr val="000000"/>
                </a:solidFill>
                <a:ea typeface="Calibri" panose="020F0502020204030204" pitchFamily="34" charset="0"/>
                <a:cs typeface="Calibri" panose="020F0502020204030204" pitchFamily="34" charset="0"/>
              </a:rPr>
              <a:t>Using the </a:t>
            </a:r>
            <a:r>
              <a:rPr lang="en-CA" sz="1400" b="1">
                <a:solidFill>
                  <a:srgbClr val="000000"/>
                </a:solidFill>
                <a:ea typeface="Calibri" panose="020F0502020204030204" pitchFamily="34" charset="0"/>
                <a:cs typeface="Calibri-Bold"/>
              </a:rPr>
              <a:t>File </a:t>
            </a:r>
            <a:r>
              <a:rPr lang="en-CA" sz="1400">
                <a:solidFill>
                  <a:srgbClr val="000000"/>
                </a:solidFill>
                <a:ea typeface="Calibri" panose="020F0502020204030204" pitchFamily="34" charset="0"/>
                <a:cs typeface="Calibri" panose="020F0502020204030204" pitchFamily="34" charset="0"/>
              </a:rPr>
              <a:t>menu</a:t>
            </a:r>
            <a:endParaRPr lang="en-CA" sz="1400">
              <a:ea typeface="Calibri" panose="020F0502020204030204" pitchFamily="34" charset="0"/>
              <a:cs typeface="Arial" panose="020B0604020202020204" pitchFamily="34" charset="0"/>
            </a:endParaRPr>
          </a:p>
          <a:p>
            <a:pPr marL="685800" lvl="1" indent="-342900">
              <a:lnSpc>
                <a:spcPct val="107000"/>
              </a:lnSpc>
              <a:buClr>
                <a:schemeClr val="bg2"/>
              </a:buClr>
              <a:buFont typeface="+mj-lt"/>
              <a:buAutoNum type="alphaLcParenR"/>
            </a:pPr>
            <a:r>
              <a:rPr lang="en-CA" sz="1400">
                <a:solidFill>
                  <a:srgbClr val="000000"/>
                </a:solidFill>
                <a:ea typeface="Calibri" panose="020F0502020204030204" pitchFamily="34" charset="0"/>
                <a:cs typeface="Calibri" panose="020F0502020204030204" pitchFamily="34" charset="0"/>
              </a:rPr>
              <a:t>Set an appropriate </a:t>
            </a:r>
            <a:r>
              <a:rPr lang="en-CA" sz="1400" b="1">
                <a:solidFill>
                  <a:srgbClr val="000000"/>
                </a:solidFill>
                <a:ea typeface="Calibri" panose="020F0502020204030204" pitchFamily="34" charset="0"/>
                <a:cs typeface="Calibri-Bold"/>
              </a:rPr>
              <a:t>Working Directory </a:t>
            </a:r>
            <a:r>
              <a:rPr lang="en-CA" sz="1400">
                <a:solidFill>
                  <a:srgbClr val="000000"/>
                </a:solidFill>
                <a:ea typeface="Calibri" panose="020F0502020204030204" pitchFamily="34" charset="0"/>
                <a:cs typeface="Calibri" panose="020F0502020204030204" pitchFamily="34" charset="0"/>
              </a:rPr>
              <a:t>to store projects. This can be any location of your choosing</a:t>
            </a:r>
            <a:endParaRPr lang="en-CA" sz="1400">
              <a:ea typeface="Calibri" panose="020F0502020204030204" pitchFamily="34" charset="0"/>
              <a:cs typeface="Arial" panose="020B0604020202020204" pitchFamily="34" charset="0"/>
            </a:endParaRPr>
          </a:p>
          <a:p>
            <a:pPr marL="685800" lvl="1" indent="-342900">
              <a:lnSpc>
                <a:spcPct val="107000"/>
              </a:lnSpc>
              <a:buClr>
                <a:schemeClr val="bg2"/>
              </a:buClr>
              <a:buFont typeface="+mj-lt"/>
              <a:buAutoNum type="alphaLcParenR"/>
            </a:pPr>
            <a:r>
              <a:rPr lang="en-CA" sz="1400">
                <a:solidFill>
                  <a:srgbClr val="000000"/>
                </a:solidFill>
                <a:ea typeface="Calibri" panose="020F0502020204030204" pitchFamily="34" charset="0"/>
                <a:cs typeface="Calibri" panose="020F0502020204030204" pitchFamily="34" charset="0"/>
              </a:rPr>
              <a:t>Create a new </a:t>
            </a:r>
            <a:r>
              <a:rPr lang="en-CA" sz="1400" b="1">
                <a:solidFill>
                  <a:srgbClr val="000000"/>
                </a:solidFill>
                <a:ea typeface="Calibri" panose="020F0502020204030204" pitchFamily="34" charset="0"/>
                <a:cs typeface="Calibri-Bold"/>
              </a:rPr>
              <a:t>Project </a:t>
            </a:r>
            <a:r>
              <a:rPr lang="en-CA" sz="1400">
                <a:solidFill>
                  <a:srgbClr val="000000"/>
                </a:solidFill>
                <a:ea typeface="Calibri" panose="020F0502020204030204" pitchFamily="34" charset="0"/>
                <a:cs typeface="Calibri" panose="020F0502020204030204" pitchFamily="34" charset="0"/>
              </a:rPr>
              <a:t>and give it a name of your choosing</a:t>
            </a:r>
            <a:endParaRPr lang="en-CA" sz="1400">
              <a:ea typeface="Calibri" panose="020F0502020204030204" pitchFamily="34" charset="0"/>
              <a:cs typeface="Arial" panose="020B0604020202020204" pitchFamily="34" charset="0"/>
            </a:endParaRPr>
          </a:p>
          <a:p>
            <a:pPr marL="342900" indent="-342900">
              <a:lnSpc>
                <a:spcPct val="107000"/>
              </a:lnSpc>
              <a:buClr>
                <a:schemeClr val="bg2"/>
              </a:buClr>
              <a:buFont typeface="+mj-lt"/>
              <a:buAutoNum type="arabicPeriod"/>
            </a:pPr>
            <a:r>
              <a:rPr lang="en-CA" sz="1400">
                <a:solidFill>
                  <a:srgbClr val="000000"/>
                </a:solidFill>
                <a:ea typeface="Calibri" panose="020F0502020204030204" pitchFamily="34" charset="0"/>
                <a:cs typeface="Calibri" panose="020F0502020204030204" pitchFamily="34" charset="0"/>
              </a:rPr>
              <a:t>Explore the different node palettes and become familiar with the nodes contained therein</a:t>
            </a:r>
            <a:endParaRPr lang="en-CA" sz="1400">
              <a:ea typeface="Calibri" panose="020F0502020204030204" pitchFamily="34" charset="0"/>
              <a:cs typeface="Arial" panose="020B0604020202020204" pitchFamily="34" charset="0"/>
            </a:endParaRPr>
          </a:p>
          <a:p>
            <a:pPr marL="342900" indent="-342900">
              <a:lnSpc>
                <a:spcPct val="107000"/>
              </a:lnSpc>
              <a:buClr>
                <a:schemeClr val="bg2"/>
              </a:buClr>
              <a:buFont typeface="+mj-lt"/>
              <a:buAutoNum type="arabicPeriod"/>
            </a:pPr>
            <a:r>
              <a:rPr lang="en-CA" sz="1400">
                <a:solidFill>
                  <a:srgbClr val="000000"/>
                </a:solidFill>
                <a:ea typeface="Calibri" panose="020F0502020204030204" pitchFamily="34" charset="0"/>
                <a:cs typeface="Calibri" panose="020F0502020204030204" pitchFamily="34" charset="0"/>
              </a:rPr>
              <a:t>Open the </a:t>
            </a:r>
            <a:r>
              <a:rPr lang="en-CA" sz="1400" b="1">
                <a:solidFill>
                  <a:srgbClr val="000000"/>
                </a:solidFill>
                <a:ea typeface="Calibri" panose="020F0502020204030204" pitchFamily="34" charset="0"/>
                <a:cs typeface="Calibri-Bold"/>
              </a:rPr>
              <a:t>Help </a:t>
            </a:r>
            <a:r>
              <a:rPr lang="en-CA" sz="1400">
                <a:solidFill>
                  <a:srgbClr val="000000"/>
                </a:solidFill>
                <a:ea typeface="Calibri" panose="020F0502020204030204" pitchFamily="34" charset="0"/>
                <a:cs typeface="Calibri" panose="020F0502020204030204" pitchFamily="34" charset="0"/>
              </a:rPr>
              <a:t>files and locate information on the topics:</a:t>
            </a:r>
            <a:endParaRPr lang="en-CA" sz="1400">
              <a:ea typeface="Calibri" panose="020F0502020204030204" pitchFamily="34" charset="0"/>
              <a:cs typeface="Arial" panose="020B0604020202020204" pitchFamily="34" charset="0"/>
            </a:endParaRPr>
          </a:p>
          <a:p>
            <a:pPr marL="685800" lvl="1" indent="-342900">
              <a:lnSpc>
                <a:spcPct val="107000"/>
              </a:lnSpc>
              <a:buClr>
                <a:schemeClr val="bg2"/>
              </a:buClr>
              <a:buFont typeface="+mj-lt"/>
              <a:buAutoNum type="alphaLcParenR"/>
            </a:pPr>
            <a:r>
              <a:rPr lang="en-CA" sz="1400">
                <a:solidFill>
                  <a:srgbClr val="000000"/>
                </a:solidFill>
                <a:ea typeface="Calibri" panose="020F0502020204030204" pitchFamily="34" charset="0"/>
                <a:cs typeface="Calibri-Bold"/>
              </a:rPr>
              <a:t>Working with projects</a:t>
            </a:r>
            <a:r>
              <a:rPr lang="en-CA" sz="1400">
                <a:ea typeface="Calibri" panose="020F0502020204030204" pitchFamily="34" charset="0"/>
                <a:cs typeface="Arial" panose="020B0604020202020204" pitchFamily="34" charset="0"/>
              </a:rPr>
              <a:t> </a:t>
            </a:r>
          </a:p>
          <a:p>
            <a:pPr marL="685800" lvl="1" indent="-342900">
              <a:lnSpc>
                <a:spcPct val="107000"/>
              </a:lnSpc>
              <a:buClr>
                <a:schemeClr val="bg2"/>
              </a:buClr>
              <a:buFont typeface="+mj-lt"/>
              <a:buAutoNum type="alphaLcParenR"/>
            </a:pPr>
            <a:r>
              <a:rPr lang="en-CA" sz="1400">
                <a:solidFill>
                  <a:srgbClr val="000000"/>
                </a:solidFill>
                <a:ea typeface="Calibri" panose="020F0502020204030204" pitchFamily="34" charset="0"/>
                <a:cs typeface="Calibri-Bold"/>
              </a:rPr>
              <a:t>Importing Data (Overview)</a:t>
            </a:r>
            <a:endParaRPr lang="en-CA" sz="1400">
              <a:solidFill>
                <a:srgbClr val="000000"/>
              </a:solidFill>
              <a:ea typeface="Calibri" panose="020F0502020204030204" pitchFamily="34" charset="0"/>
              <a:cs typeface="Arial" panose="020B0604020202020204" pitchFamily="34" charset="0"/>
            </a:endParaRPr>
          </a:p>
          <a:p>
            <a:pPr marL="342900" lvl="1">
              <a:lnSpc>
                <a:spcPct val="107000"/>
              </a:lnSpc>
              <a:buClr>
                <a:schemeClr val="bg2"/>
              </a:buClr>
            </a:pPr>
            <a:r>
              <a:rPr lang="en-CA" sz="1400">
                <a:ea typeface="Calibri" panose="020F0502020204030204" pitchFamily="34" charset="0"/>
                <a:cs typeface="Calibri-Bold"/>
              </a:rPr>
              <a:t>NOTE: </a:t>
            </a:r>
            <a:r>
              <a:rPr lang="en-CA" sz="1400">
                <a:solidFill>
                  <a:srgbClr val="000000"/>
                </a:solidFill>
                <a:ea typeface="Calibri" panose="020F0502020204030204" pitchFamily="34" charset="0"/>
                <a:cs typeface="Calibri" panose="020F0502020204030204" pitchFamily="34" charset="0"/>
              </a:rPr>
              <a:t>These can be found from the </a:t>
            </a:r>
            <a:r>
              <a:rPr lang="en-CA" sz="1400" b="1">
                <a:solidFill>
                  <a:srgbClr val="000000"/>
                </a:solidFill>
                <a:ea typeface="Calibri" panose="020F0502020204030204" pitchFamily="34" charset="0"/>
                <a:cs typeface="Calibri-Bold"/>
              </a:rPr>
              <a:t>Contents </a:t>
            </a:r>
            <a:r>
              <a:rPr lang="en-CA" sz="1400">
                <a:solidFill>
                  <a:srgbClr val="000000"/>
                </a:solidFill>
                <a:ea typeface="Calibri" panose="020F0502020204030204" pitchFamily="34" charset="0"/>
                <a:cs typeface="Calibri" panose="020F0502020204030204" pitchFamily="34" charset="0"/>
              </a:rPr>
              <a:t>tab</a:t>
            </a:r>
            <a:endParaRPr lang="en-CA" sz="1400">
              <a:ea typeface="Calibri" panose="020F0502020204030204" pitchFamily="34" charset="0"/>
              <a:cs typeface="Arial" panose="020B0604020202020204" pitchFamily="34" charset="0"/>
            </a:endParaRPr>
          </a:p>
          <a:p>
            <a:pPr marL="342900" indent="-342900">
              <a:lnSpc>
                <a:spcPct val="107000"/>
              </a:lnSpc>
              <a:spcAft>
                <a:spcPts val="600"/>
              </a:spcAft>
              <a:buClr>
                <a:schemeClr val="bg2"/>
              </a:buClr>
              <a:buFont typeface="+mj-lt"/>
              <a:buAutoNum type="arabicPeriod"/>
            </a:pPr>
            <a:r>
              <a:rPr lang="en-CA" sz="1400">
                <a:solidFill>
                  <a:srgbClr val="000000"/>
                </a:solidFill>
                <a:ea typeface="Calibri" panose="020F0502020204030204" pitchFamily="34" charset="0"/>
                <a:cs typeface="Calibri" panose="020F0502020204030204" pitchFamily="34" charset="0"/>
              </a:rPr>
              <a:t>Access </a:t>
            </a:r>
            <a:r>
              <a:rPr lang="en-CA" sz="1400" b="1">
                <a:solidFill>
                  <a:srgbClr val="000000"/>
                </a:solidFill>
                <a:ea typeface="Calibri" panose="020F0502020204030204" pitchFamily="34" charset="0"/>
                <a:cs typeface="Calibri-Bold"/>
              </a:rPr>
              <a:t>Context Sensitive Help </a:t>
            </a:r>
            <a:r>
              <a:rPr lang="en-CA" sz="1400">
                <a:solidFill>
                  <a:srgbClr val="000000"/>
                </a:solidFill>
                <a:ea typeface="Calibri" panose="020F0502020204030204" pitchFamily="34" charset="0"/>
                <a:cs typeface="Calibri" panose="020F0502020204030204" pitchFamily="34" charset="0"/>
              </a:rPr>
              <a:t>for the </a:t>
            </a:r>
            <a:r>
              <a:rPr lang="en-CA" sz="1400" b="1">
                <a:solidFill>
                  <a:srgbClr val="000000"/>
                </a:solidFill>
                <a:ea typeface="Calibri" panose="020F0502020204030204" pitchFamily="34" charset="0"/>
                <a:cs typeface="Calibri-Bold"/>
              </a:rPr>
              <a:t>Import Node</a:t>
            </a:r>
            <a:endParaRPr lang="en-CA" sz="1400">
              <a:ea typeface="Calibri" panose="020F0502020204030204" pitchFamily="34" charset="0"/>
              <a:cs typeface="Arial" panose="020B0604020202020204" pitchFamily="34" charset="0"/>
            </a:endParaRPr>
          </a:p>
        </p:txBody>
      </p:sp>
      <p:sp>
        <p:nvSpPr>
          <p:cNvPr id="3" name="Title 2">
            <a:extLst>
              <a:ext uri="{FF2B5EF4-FFF2-40B4-BE49-F238E27FC236}">
                <a16:creationId xmlns:a16="http://schemas.microsoft.com/office/drawing/2014/main" id="{CFB165AF-988F-441A-AE98-9DC6AD645F34}"/>
              </a:ext>
            </a:extLst>
          </p:cNvPr>
          <p:cNvSpPr>
            <a:spLocks noGrp="1"/>
          </p:cNvSpPr>
          <p:nvPr>
            <p:ph type="title"/>
          </p:nvPr>
        </p:nvSpPr>
        <p:spPr/>
        <p:txBody>
          <a:bodyPr/>
          <a:lstStyle/>
          <a:p>
            <a:r>
              <a:rPr lang="en-CA"/>
              <a:t>Chapter 3 Exercises </a:t>
            </a:r>
          </a:p>
        </p:txBody>
      </p:sp>
    </p:spTree>
    <p:custDataLst>
      <p:tags r:id="rId1"/>
    </p:custDataLst>
    <p:extLst>
      <p:ext uri="{BB962C8B-B14F-4D97-AF65-F5344CB8AC3E}">
        <p14:creationId xmlns:p14="http://schemas.microsoft.com/office/powerpoint/2010/main" val="2649619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82BE180-7232-4366-A1FA-43E3009EF33F}"/>
              </a:ext>
            </a:extLst>
          </p:cNvPr>
          <p:cNvSpPr>
            <a:spLocks noGrp="1"/>
          </p:cNvSpPr>
          <p:nvPr>
            <p:ph type="body" sz="quarter" idx="11"/>
          </p:nvPr>
        </p:nvSpPr>
        <p:spPr/>
        <p:txBody>
          <a:bodyPr/>
          <a:lstStyle/>
          <a:p>
            <a:r>
              <a:rPr lang="en-GB"/>
              <a:t>Introduction to Altair Data Analytics Products  </a:t>
            </a:r>
          </a:p>
          <a:p>
            <a:r>
              <a:rPr lang="en-GB"/>
              <a:t>Knowledge Studio Applications</a:t>
            </a:r>
          </a:p>
          <a:p>
            <a:r>
              <a:rPr lang="en-GB"/>
              <a:t>Interface Components</a:t>
            </a:r>
          </a:p>
          <a:p>
            <a:r>
              <a:rPr lang="en-GB"/>
              <a:t>Wizard driven design</a:t>
            </a:r>
          </a:p>
          <a:p>
            <a:r>
              <a:rPr lang="en-GB"/>
              <a:t>Using Nodes</a:t>
            </a:r>
          </a:p>
          <a:p>
            <a:r>
              <a:rPr lang="en-GB"/>
              <a:t>Filtering and Searching</a:t>
            </a:r>
          </a:p>
          <a:p>
            <a:r>
              <a:rPr lang="en-GB"/>
              <a:t>Using the Workflow</a:t>
            </a:r>
          </a:p>
          <a:p>
            <a:r>
              <a:rPr lang="en-GB"/>
              <a:t>Help Options</a:t>
            </a:r>
          </a:p>
          <a:p>
            <a:endParaRPr lang="en-CA"/>
          </a:p>
        </p:txBody>
      </p:sp>
      <p:sp>
        <p:nvSpPr>
          <p:cNvPr id="2" name="Title 1">
            <a:extLst>
              <a:ext uri="{FF2B5EF4-FFF2-40B4-BE49-F238E27FC236}">
                <a16:creationId xmlns:a16="http://schemas.microsoft.com/office/drawing/2014/main" id="{C77CA6D5-C77B-4514-B945-10E7B79BFABB}"/>
              </a:ext>
            </a:extLst>
          </p:cNvPr>
          <p:cNvSpPr>
            <a:spLocks noGrp="1"/>
          </p:cNvSpPr>
          <p:nvPr>
            <p:ph type="title"/>
          </p:nvPr>
        </p:nvSpPr>
        <p:spPr/>
        <p:txBody>
          <a:bodyPr/>
          <a:lstStyle/>
          <a:p>
            <a:r>
              <a:rPr lang="en-CA"/>
              <a:t>Contents </a:t>
            </a:r>
          </a:p>
        </p:txBody>
      </p:sp>
    </p:spTree>
    <p:custDataLst>
      <p:tags r:id="rId1"/>
    </p:custDataLst>
    <p:extLst>
      <p:ext uri="{BB962C8B-B14F-4D97-AF65-F5344CB8AC3E}">
        <p14:creationId xmlns:p14="http://schemas.microsoft.com/office/powerpoint/2010/main" val="140551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FEF6D10-AF51-47A1-A796-AA14A3B6BE4C}"/>
              </a:ext>
            </a:extLst>
          </p:cNvPr>
          <p:cNvSpPr>
            <a:spLocks noGrp="1"/>
          </p:cNvSpPr>
          <p:nvPr>
            <p:ph type="body" sz="quarter" idx="11"/>
          </p:nvPr>
        </p:nvSpPr>
        <p:spPr/>
        <p:txBody>
          <a:bodyPr vert="horz" lIns="91440" tIns="45720" rIns="91440" bIns="45720" rtlCol="0" anchor="t">
            <a:noAutofit/>
          </a:bodyPr>
          <a:lstStyle/>
          <a:p>
            <a:r>
              <a:rPr lang="en-GB">
                <a:latin typeface="+mn-lt"/>
                <a:cs typeface="Arial"/>
              </a:rPr>
              <a:t>Altair Data Analytics products include:</a:t>
            </a:r>
            <a:r>
              <a:rPr lang="en-GB">
                <a:cs typeface="Arial"/>
              </a:rPr>
              <a:t> </a:t>
            </a:r>
            <a:endParaRPr lang="en-US">
              <a:latin typeface="Arial" panose="020B0604020202020204" pitchFamily="34" charset="0"/>
            </a:endParaRPr>
          </a:p>
          <a:p>
            <a:pPr lvl="2"/>
            <a:r>
              <a:rPr lang="en-GB">
                <a:cs typeface="Arial"/>
              </a:rPr>
              <a:t>Monarch </a:t>
            </a:r>
            <a:endParaRPr lang="en-GB"/>
          </a:p>
          <a:p>
            <a:pPr lvl="2"/>
            <a:r>
              <a:rPr lang="en-GB">
                <a:cs typeface="Arial"/>
              </a:rPr>
              <a:t>Knowledge Hub </a:t>
            </a:r>
            <a:endParaRPr lang="en-GB"/>
          </a:p>
          <a:p>
            <a:pPr lvl="2"/>
            <a:r>
              <a:rPr lang="en-GB">
                <a:cs typeface="Arial"/>
              </a:rPr>
              <a:t>Panopticon </a:t>
            </a:r>
            <a:endParaRPr lang="en-GB"/>
          </a:p>
          <a:p>
            <a:pPr lvl="2"/>
            <a:r>
              <a:rPr lang="en-GB">
                <a:cs typeface="Arial"/>
              </a:rPr>
              <a:t>Knowledge Studio</a:t>
            </a:r>
          </a:p>
          <a:p>
            <a:pPr lvl="2"/>
            <a:r>
              <a:rPr lang="en-GB" err="1">
                <a:cs typeface="Arial"/>
              </a:rPr>
              <a:t>SmartWorks</a:t>
            </a:r>
            <a:endParaRPr lang="en-GB">
              <a:cs typeface="Arial"/>
            </a:endParaRPr>
          </a:p>
          <a:p>
            <a:r>
              <a:rPr lang="en-US">
                <a:cs typeface="Arial"/>
              </a:rPr>
              <a:t>Each brand provides unique solutions for enterprise level applications for data acquisition, preparation, modelling, deployment, automation, distribution, streaming, governance, gamification and </a:t>
            </a:r>
            <a:r>
              <a:rPr lang="en-CA">
                <a:cs typeface="Arial"/>
              </a:rPr>
              <a:t>socialization of data</a:t>
            </a:r>
          </a:p>
          <a:p>
            <a:endParaRPr lang="en-CA"/>
          </a:p>
        </p:txBody>
      </p:sp>
      <p:sp>
        <p:nvSpPr>
          <p:cNvPr id="2" name="Title 1">
            <a:extLst>
              <a:ext uri="{FF2B5EF4-FFF2-40B4-BE49-F238E27FC236}">
                <a16:creationId xmlns:a16="http://schemas.microsoft.com/office/drawing/2014/main" id="{4CFFCF8E-9DC6-4A2C-AC8C-AF7ED577ABBF}"/>
              </a:ext>
            </a:extLst>
          </p:cNvPr>
          <p:cNvSpPr>
            <a:spLocks noGrp="1"/>
          </p:cNvSpPr>
          <p:nvPr>
            <p:ph type="title"/>
          </p:nvPr>
        </p:nvSpPr>
        <p:spPr/>
        <p:txBody>
          <a:bodyPr/>
          <a:lstStyle/>
          <a:p>
            <a:r>
              <a:rPr lang="en-CA"/>
              <a:t>Introduction to Altair Data Analytics</a:t>
            </a:r>
          </a:p>
        </p:txBody>
      </p:sp>
    </p:spTree>
    <p:custDataLst>
      <p:tags r:id="rId1"/>
    </p:custDataLst>
    <p:extLst>
      <p:ext uri="{BB962C8B-B14F-4D97-AF65-F5344CB8AC3E}">
        <p14:creationId xmlns:p14="http://schemas.microsoft.com/office/powerpoint/2010/main" val="1416619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FEF6D10-AF51-47A1-A796-AA14A3B6BE4C}"/>
              </a:ext>
            </a:extLst>
          </p:cNvPr>
          <p:cNvSpPr>
            <a:spLocks noGrp="1"/>
          </p:cNvSpPr>
          <p:nvPr>
            <p:ph type="body" sz="quarter" idx="11"/>
          </p:nvPr>
        </p:nvSpPr>
        <p:spPr/>
        <p:txBody>
          <a:bodyPr/>
          <a:lstStyle/>
          <a:p>
            <a:pPr lvl="0">
              <a:spcAft>
                <a:spcPts val="600"/>
              </a:spcAft>
              <a:defRPr/>
            </a:pPr>
            <a:r>
              <a:rPr lang="en-US"/>
              <a:t>A software tool </a:t>
            </a:r>
          </a:p>
          <a:p>
            <a:pPr lvl="0">
              <a:spcAft>
                <a:spcPts val="600"/>
              </a:spcAft>
              <a:defRPr/>
            </a:pPr>
            <a:r>
              <a:rPr lang="en-US"/>
              <a:t>Advanced visual modeling and visual predictive analytics tool</a:t>
            </a:r>
          </a:p>
          <a:p>
            <a:pPr lvl="0">
              <a:spcAft>
                <a:spcPts val="600"/>
              </a:spcAft>
              <a:defRPr/>
            </a:pPr>
            <a:r>
              <a:rPr lang="en-US"/>
              <a:t>Used for data exploration &amp; the development and deployment of models</a:t>
            </a:r>
          </a:p>
          <a:p>
            <a:pPr lvl="0">
              <a:spcAft>
                <a:spcPts val="600"/>
              </a:spcAft>
              <a:defRPr/>
            </a:pPr>
            <a:r>
              <a:rPr lang="en-US"/>
              <a:t>Successfully deployed in several Fortune 500 organizations</a:t>
            </a:r>
          </a:p>
          <a:p>
            <a:pPr>
              <a:spcAft>
                <a:spcPts val="600"/>
              </a:spcAft>
              <a:defRPr/>
            </a:pPr>
            <a:r>
              <a:rPr lang="en-US"/>
              <a:t>1,000+ registered users</a:t>
            </a:r>
          </a:p>
          <a:p>
            <a:pPr lvl="0">
              <a:spcAft>
                <a:spcPts val="600"/>
              </a:spcAft>
              <a:defRPr/>
            </a:pPr>
            <a:r>
              <a:rPr lang="en-US"/>
              <a:t>100+ organizations</a:t>
            </a:r>
          </a:p>
          <a:p>
            <a:pPr lvl="0">
              <a:spcAft>
                <a:spcPts val="600"/>
              </a:spcAft>
              <a:defRPr/>
            </a:pPr>
            <a:r>
              <a:rPr lang="en-US"/>
              <a:t>25+ countries</a:t>
            </a:r>
            <a:endParaRPr lang="en-GB"/>
          </a:p>
          <a:p>
            <a:endParaRPr lang="en-CA"/>
          </a:p>
        </p:txBody>
      </p:sp>
      <p:sp>
        <p:nvSpPr>
          <p:cNvPr id="2" name="Title 1">
            <a:extLst>
              <a:ext uri="{FF2B5EF4-FFF2-40B4-BE49-F238E27FC236}">
                <a16:creationId xmlns:a16="http://schemas.microsoft.com/office/drawing/2014/main" id="{4CFFCF8E-9DC6-4A2C-AC8C-AF7ED577ABBF}"/>
              </a:ext>
            </a:extLst>
          </p:cNvPr>
          <p:cNvSpPr>
            <a:spLocks noGrp="1"/>
          </p:cNvSpPr>
          <p:nvPr>
            <p:ph type="title"/>
          </p:nvPr>
        </p:nvSpPr>
        <p:spPr/>
        <p:txBody>
          <a:bodyPr/>
          <a:lstStyle/>
          <a:p>
            <a:r>
              <a:rPr lang="en-CA"/>
              <a:t>What is Knowledge Studio</a:t>
            </a:r>
          </a:p>
        </p:txBody>
      </p:sp>
      <p:pic>
        <p:nvPicPr>
          <p:cNvPr id="5" name="Picture 52" descr="LogoToyota.jpg">
            <a:extLst>
              <a:ext uri="{FF2B5EF4-FFF2-40B4-BE49-F238E27FC236}">
                <a16:creationId xmlns:a16="http://schemas.microsoft.com/office/drawing/2014/main" id="{8882751D-80A0-4526-8E04-71C00FEB4685}"/>
              </a:ext>
            </a:extLst>
          </p:cNvPr>
          <p:cNvPicPr>
            <a:picLocks noChangeAspect="1"/>
          </p:cNvPicPr>
          <p:nvPr/>
        </p:nvPicPr>
        <p:blipFill>
          <a:blip r:embed="rId4" cstate="screen">
            <a:grayscl/>
            <a:extLst>
              <a:ext uri="{28A0092B-C50C-407E-A947-70E740481C1C}">
                <a14:useLocalDpi xmlns:a14="http://schemas.microsoft.com/office/drawing/2010/main"/>
              </a:ext>
            </a:extLst>
          </a:blip>
          <a:srcRect/>
          <a:stretch>
            <a:fillRect/>
          </a:stretch>
        </p:blipFill>
        <p:spPr bwMode="auto">
          <a:xfrm>
            <a:off x="7526853" y="3709698"/>
            <a:ext cx="1007593" cy="8656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2BDB9C11-C3FF-4ECF-921B-9C5C81284FB6}"/>
              </a:ext>
            </a:extLst>
          </p:cNvPr>
          <p:cNvPicPr>
            <a:picLocks noChangeAspect="1"/>
          </p:cNvPicPr>
          <p:nvPr/>
        </p:nvPicPr>
        <p:blipFill>
          <a:blip r:embed="rId5"/>
          <a:stretch>
            <a:fillRect/>
          </a:stretch>
        </p:blipFill>
        <p:spPr>
          <a:xfrm>
            <a:off x="2697733" y="3832425"/>
            <a:ext cx="847725" cy="742950"/>
          </a:xfrm>
          <a:prstGeom prst="rect">
            <a:avLst/>
          </a:prstGeom>
        </p:spPr>
      </p:pic>
      <p:pic>
        <p:nvPicPr>
          <p:cNvPr id="7" name="Picture 6" descr="Image result for Manulife">
            <a:extLst>
              <a:ext uri="{FF2B5EF4-FFF2-40B4-BE49-F238E27FC236}">
                <a16:creationId xmlns:a16="http://schemas.microsoft.com/office/drawing/2014/main" id="{F9794511-93E6-453A-9661-8540D8AF8C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30935" y="3536578"/>
            <a:ext cx="1654828" cy="11012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Image result for royal bank of canada">
            <a:extLst>
              <a:ext uri="{FF2B5EF4-FFF2-40B4-BE49-F238E27FC236}">
                <a16:creationId xmlns:a16="http://schemas.microsoft.com/office/drawing/2014/main" id="{26F32EB8-1F7C-44EF-B0EB-6A32867148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7124" y="3762848"/>
            <a:ext cx="678236" cy="88136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Image result for scotia bank logo">
            <a:extLst>
              <a:ext uri="{FF2B5EF4-FFF2-40B4-BE49-F238E27FC236}">
                <a16:creationId xmlns:a16="http://schemas.microsoft.com/office/drawing/2014/main" id="{F52B9AA5-C620-4492-A2B4-B2C03D5550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087" y="3555920"/>
            <a:ext cx="2015936" cy="129595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22798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DE6C26D-3A3E-4511-8628-9F010E9A937F}"/>
              </a:ext>
            </a:extLst>
          </p:cNvPr>
          <p:cNvGraphicFramePr>
            <a:graphicFrameLocks noGrp="1"/>
          </p:cNvGraphicFramePr>
          <p:nvPr/>
        </p:nvGraphicFramePr>
        <p:xfrm>
          <a:off x="190606" y="986366"/>
          <a:ext cx="6664746" cy="3404564"/>
        </p:xfrm>
        <a:graphic>
          <a:graphicData uri="http://schemas.openxmlformats.org/drawingml/2006/table">
            <a:tbl>
              <a:tblPr firstRow="1" firstCol="1" bandRow="1">
                <a:tableStyleId>{B301B821-A1FF-4177-AEE7-76D212191A09}</a:tableStyleId>
              </a:tblPr>
              <a:tblGrid>
                <a:gridCol w="1332949">
                  <a:extLst>
                    <a:ext uri="{9D8B030D-6E8A-4147-A177-3AD203B41FA5}">
                      <a16:colId xmlns:a16="http://schemas.microsoft.com/office/drawing/2014/main" val="20000"/>
                    </a:ext>
                  </a:extLst>
                </a:gridCol>
                <a:gridCol w="5331797">
                  <a:extLst>
                    <a:ext uri="{9D8B030D-6E8A-4147-A177-3AD203B41FA5}">
                      <a16:colId xmlns:a16="http://schemas.microsoft.com/office/drawing/2014/main" val="20001"/>
                    </a:ext>
                  </a:extLst>
                </a:gridCol>
              </a:tblGrid>
              <a:tr h="281940">
                <a:tc>
                  <a:txBody>
                    <a:bodyPr/>
                    <a:lstStyle/>
                    <a:p>
                      <a:pPr algn="l"/>
                      <a:r>
                        <a:rPr lang="en-CA" sz="900"/>
                        <a:t>Workflow Automation</a:t>
                      </a:r>
                    </a:p>
                  </a:txBody>
                  <a:tcPr marL="68580" marR="68580" marT="34290" marB="34290" anchor="ctr"/>
                </a:tc>
                <a:tc>
                  <a:txBody>
                    <a:bodyPr/>
                    <a:lstStyle/>
                    <a:p>
                      <a:r>
                        <a:rPr lang="en-CA" sz="900"/>
                        <a:t>Automated workflow creation and reusability, simple drag &amp; drop steps</a:t>
                      </a:r>
                    </a:p>
                  </a:txBody>
                  <a:tcPr marL="68580" marR="68580" marT="34290" marB="34290" anchor="ctr"/>
                </a:tc>
                <a:extLst>
                  <a:ext uri="{0D108BD9-81ED-4DB2-BD59-A6C34878D82A}">
                    <a16:rowId xmlns:a16="http://schemas.microsoft.com/office/drawing/2014/main" val="10000"/>
                  </a:ext>
                </a:extLst>
              </a:tr>
              <a:tr h="395537">
                <a:tc>
                  <a:txBody>
                    <a:bodyPr/>
                    <a:lstStyle/>
                    <a:p>
                      <a:pPr algn="l"/>
                      <a:r>
                        <a:rPr lang="en-CA" sz="800">
                          <a:solidFill>
                            <a:schemeClr val="bg2"/>
                          </a:solidFill>
                        </a:rPr>
                        <a:t>Data Preparation</a:t>
                      </a:r>
                    </a:p>
                    <a:p>
                      <a:pPr algn="l"/>
                      <a:r>
                        <a:rPr lang="en-CA" sz="800" baseline="0">
                          <a:solidFill>
                            <a:schemeClr val="bg2"/>
                          </a:solidFill>
                        </a:rPr>
                        <a:t> &amp; </a:t>
                      </a:r>
                      <a:r>
                        <a:rPr lang="en-CA" sz="800">
                          <a:solidFill>
                            <a:schemeClr val="bg2"/>
                          </a:solidFill>
                        </a:rPr>
                        <a:t>Profiling</a:t>
                      </a:r>
                      <a:r>
                        <a:rPr lang="en-CA" sz="800" baseline="0">
                          <a:solidFill>
                            <a:schemeClr val="bg2"/>
                          </a:solidFill>
                        </a:rPr>
                        <a:t> </a:t>
                      </a:r>
                      <a:endParaRPr lang="en-CA" sz="800">
                        <a:solidFill>
                          <a:schemeClr val="bg2"/>
                        </a:solidFill>
                      </a:endParaRPr>
                    </a:p>
                  </a:txBody>
                  <a:tcPr marL="68580" marR="68580" marT="34290" marB="34290" anchor="ctr"/>
                </a:tc>
                <a:tc>
                  <a:txBody>
                    <a:bodyPr/>
                    <a:lstStyle/>
                    <a:p>
                      <a:r>
                        <a:rPr lang="en-CA" sz="800">
                          <a:solidFill>
                            <a:schemeClr val="bg2"/>
                          </a:solidFill>
                        </a:rPr>
                        <a:t>Join, append, aggregate &amp; remove duplicates,</a:t>
                      </a:r>
                      <a:r>
                        <a:rPr lang="en-CA" sz="800" baseline="0">
                          <a:solidFill>
                            <a:schemeClr val="bg2"/>
                          </a:solidFill>
                        </a:rPr>
                        <a:t> </a:t>
                      </a:r>
                      <a:r>
                        <a:rPr lang="en-CA" sz="800">
                          <a:solidFill>
                            <a:schemeClr val="bg2"/>
                          </a:solidFill>
                        </a:rPr>
                        <a:t>import and connect multiple data sources.</a:t>
                      </a:r>
                      <a:r>
                        <a:rPr lang="en-CA" sz="800" baseline="0">
                          <a:solidFill>
                            <a:schemeClr val="bg2"/>
                          </a:solidFill>
                        </a:rPr>
                        <a:t> </a:t>
                      </a:r>
                      <a:r>
                        <a:rPr lang="en-CA" sz="800">
                          <a:solidFill>
                            <a:schemeClr val="bg2"/>
                          </a:solidFill>
                        </a:rPr>
                        <a:t>Univariate statistics, variable charts, cross-tabs, segmentation &amp; correlation analysis; Chart Library to save &amp; organize</a:t>
                      </a:r>
                    </a:p>
                  </a:txBody>
                  <a:tcPr marL="68580" marR="68580" marT="34290" marB="34290" anchor="ctr"/>
                </a:tc>
                <a:extLst>
                  <a:ext uri="{0D108BD9-81ED-4DB2-BD59-A6C34878D82A}">
                    <a16:rowId xmlns:a16="http://schemas.microsoft.com/office/drawing/2014/main" val="10001"/>
                  </a:ext>
                </a:extLst>
              </a:tr>
              <a:tr h="395537">
                <a:tc>
                  <a:txBody>
                    <a:bodyPr/>
                    <a:lstStyle/>
                    <a:p>
                      <a:pPr algn="l"/>
                      <a:r>
                        <a:rPr lang="en-CA" sz="800">
                          <a:solidFill>
                            <a:schemeClr val="bg2"/>
                          </a:solidFill>
                        </a:rPr>
                        <a:t>Best-in-class Decision Trees </a:t>
                      </a:r>
                    </a:p>
                  </a:txBody>
                  <a:tcPr marL="68580" marR="68580" marT="34290" marB="3429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800">
                          <a:solidFill>
                            <a:schemeClr val="bg2"/>
                          </a:solidFill>
                        </a:rPr>
                        <a:t>Robust Decision Tree functionality (CHAID, Entropy, Gini) Categorical or Continuous Target; Binary or Multiple Splits; Full split Control</a:t>
                      </a:r>
                      <a:r>
                        <a:rPr lang="en-CA" sz="800" baseline="0">
                          <a:solidFill>
                            <a:schemeClr val="bg2"/>
                          </a:solidFill>
                        </a:rPr>
                        <a:t> - </a:t>
                      </a:r>
                      <a:r>
                        <a:rPr lang="en-CA" sz="800">
                          <a:solidFill>
                            <a:schemeClr val="bg2"/>
                          </a:solidFill>
                        </a:rPr>
                        <a:t>Advanced control &amp; features for power users</a:t>
                      </a:r>
                    </a:p>
                  </a:txBody>
                  <a:tcPr marL="68580" marR="68580" marT="34290" marB="34290" anchor="ctr"/>
                </a:tc>
                <a:extLst>
                  <a:ext uri="{0D108BD9-81ED-4DB2-BD59-A6C34878D82A}">
                    <a16:rowId xmlns:a16="http://schemas.microsoft.com/office/drawing/2014/main" val="10002"/>
                  </a:ext>
                </a:extLst>
              </a:tr>
              <a:tr h="285665">
                <a:tc>
                  <a:txBody>
                    <a:bodyPr/>
                    <a:lstStyle/>
                    <a:p>
                      <a:pPr marL="0" marR="0" lvl="3" indent="0" algn="l" defTabSz="457200" rtl="0" eaLnBrk="1" fontAlgn="auto" latinLnBrk="0" hangingPunct="1">
                        <a:lnSpc>
                          <a:spcPct val="100000"/>
                        </a:lnSpc>
                        <a:spcBef>
                          <a:spcPts val="0"/>
                        </a:spcBef>
                        <a:spcAft>
                          <a:spcPts val="0"/>
                        </a:spcAft>
                        <a:buClrTx/>
                        <a:buSzTx/>
                        <a:buFontTx/>
                        <a:buNone/>
                        <a:tabLst/>
                        <a:defRPr/>
                      </a:pPr>
                      <a:r>
                        <a:rPr lang="en-CA" sz="800">
                          <a:solidFill>
                            <a:schemeClr val="bg2"/>
                          </a:solidFill>
                        </a:rPr>
                        <a:t>Strategy Trees</a:t>
                      </a:r>
                    </a:p>
                  </a:txBody>
                  <a:tcPr marL="68580" marR="68580" marT="34290" marB="34290" anchor="ctr"/>
                </a:tc>
                <a:tc>
                  <a:txBody>
                    <a:bodyPr/>
                    <a:lstStyle/>
                    <a:p>
                      <a:r>
                        <a:rPr lang="en-CA" sz="800">
                          <a:solidFill>
                            <a:schemeClr val="bg2"/>
                          </a:solidFill>
                        </a:rPr>
                        <a:t>Predictive strategy design and deployment using a simple, intuitive decision tree framework – Patent</a:t>
                      </a:r>
                      <a:r>
                        <a:rPr lang="en-CA" sz="800" baseline="0">
                          <a:solidFill>
                            <a:schemeClr val="bg2"/>
                          </a:solidFill>
                        </a:rPr>
                        <a:t> Pending</a:t>
                      </a:r>
                      <a:endParaRPr lang="en-CA" sz="800">
                        <a:solidFill>
                          <a:schemeClr val="bg2"/>
                        </a:solidFill>
                      </a:endParaRPr>
                    </a:p>
                  </a:txBody>
                  <a:tcPr marL="68580" marR="68580" marT="34290" marB="34290" anchor="ctr"/>
                </a:tc>
                <a:extLst>
                  <a:ext uri="{0D108BD9-81ED-4DB2-BD59-A6C34878D82A}">
                    <a16:rowId xmlns:a16="http://schemas.microsoft.com/office/drawing/2014/main" val="10003"/>
                  </a:ext>
                </a:extLst>
              </a:tr>
              <a:tr h="480060">
                <a:tc>
                  <a:txBody>
                    <a:bodyPr/>
                    <a:lstStyle/>
                    <a:p>
                      <a:pPr marL="0" marR="0" lvl="3" indent="0" algn="l" defTabSz="457200" rtl="0" eaLnBrk="1" fontAlgn="auto" latinLnBrk="0" hangingPunct="1">
                        <a:lnSpc>
                          <a:spcPct val="100000"/>
                        </a:lnSpc>
                        <a:spcBef>
                          <a:spcPts val="0"/>
                        </a:spcBef>
                        <a:spcAft>
                          <a:spcPts val="0"/>
                        </a:spcAft>
                        <a:buClrTx/>
                        <a:buSzTx/>
                        <a:buFontTx/>
                        <a:buNone/>
                        <a:tabLst/>
                        <a:defRPr/>
                      </a:pPr>
                      <a:r>
                        <a:rPr lang="en-CA" sz="800">
                          <a:solidFill>
                            <a:schemeClr val="bg2"/>
                          </a:solidFill>
                        </a:rPr>
                        <a:t>Advanced Modeling</a:t>
                      </a:r>
                    </a:p>
                  </a:txBody>
                  <a:tcPr marL="68580" marR="68580" marT="34290" marB="3429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800" baseline="0">
                          <a:solidFill>
                            <a:schemeClr val="bg2"/>
                          </a:solidFill>
                        </a:rPr>
                        <a:t>Advanced Models: Linear and Logistic Regression, Constrained , PLS and Regularized Regression, Neural Networks, Market Basket Analysis, Scorecards. Unsupervised Learning: Principal Component Analysis, Cluster Analysis, Survival Analysis, Model Selector</a:t>
                      </a:r>
                    </a:p>
                  </a:txBody>
                  <a:tcPr marL="68580" marR="68580" marT="34290" marB="34290" anchor="ctr"/>
                </a:tc>
                <a:extLst>
                  <a:ext uri="{0D108BD9-81ED-4DB2-BD59-A6C34878D82A}">
                    <a16:rowId xmlns:a16="http://schemas.microsoft.com/office/drawing/2014/main" val="10004"/>
                  </a:ext>
                </a:extLst>
              </a:tr>
              <a:tr h="3429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800" u="none" strike="noStrike">
                          <a:solidFill>
                            <a:schemeClr val="bg2"/>
                          </a:solidFill>
                        </a:rPr>
                        <a:t>Model Analyzer</a:t>
                      </a:r>
                    </a:p>
                  </a:txBody>
                  <a:tcPr marL="68580" marR="68580" marT="34290" marB="3429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800">
                          <a:solidFill>
                            <a:schemeClr val="bg2"/>
                          </a:solidFill>
                        </a:rPr>
                        <a:t>Model performance and sensitivity evaluation, comparative model evaluation with cumulative lift and many others</a:t>
                      </a:r>
                      <a:endParaRPr lang="en-CA" sz="800" baseline="0">
                        <a:solidFill>
                          <a:schemeClr val="bg2"/>
                        </a:solidFill>
                      </a:endParaRPr>
                    </a:p>
                  </a:txBody>
                  <a:tcPr marL="68580" marR="68580" marT="34290" marB="34290" anchor="ctr"/>
                </a:tc>
                <a:extLst>
                  <a:ext uri="{0D108BD9-81ED-4DB2-BD59-A6C34878D82A}">
                    <a16:rowId xmlns:a16="http://schemas.microsoft.com/office/drawing/2014/main" val="10006"/>
                  </a:ext>
                </a:extLst>
              </a:tr>
              <a:tr h="2057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800" u="none" strike="noStrike">
                          <a:solidFill>
                            <a:schemeClr val="bg2"/>
                          </a:solidFill>
                        </a:rPr>
                        <a:t>Real-Time</a:t>
                      </a:r>
                      <a:r>
                        <a:rPr lang="en-CA" sz="800" u="none" strike="noStrike" baseline="0">
                          <a:solidFill>
                            <a:schemeClr val="bg2"/>
                          </a:solidFill>
                        </a:rPr>
                        <a:t> </a:t>
                      </a:r>
                      <a:r>
                        <a:rPr lang="en-CA" sz="800" u="none" strike="noStrike">
                          <a:solidFill>
                            <a:schemeClr val="bg2"/>
                          </a:solidFill>
                        </a:rPr>
                        <a:t>Scoring</a:t>
                      </a:r>
                    </a:p>
                  </a:txBody>
                  <a:tcPr marL="68580" marR="68580" marT="34290" marB="3429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800">
                          <a:solidFill>
                            <a:schemeClr val="bg2"/>
                          </a:solidFill>
                        </a:rPr>
                        <a:t>Intelligent, real-time scores/recommendations delivered to operational systems in real-time</a:t>
                      </a:r>
                    </a:p>
                  </a:txBody>
                  <a:tcPr marL="68580" marR="68580" marT="34290" marB="34290" anchor="ctr"/>
                </a:tc>
                <a:extLst>
                  <a:ext uri="{0D108BD9-81ED-4DB2-BD59-A6C34878D82A}">
                    <a16:rowId xmlns:a16="http://schemas.microsoft.com/office/drawing/2014/main" val="10007"/>
                  </a:ext>
                </a:extLst>
              </a:tr>
              <a:tr h="3429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800" u="none" strike="noStrike">
                          <a:solidFill>
                            <a:schemeClr val="bg2"/>
                          </a:solidFill>
                        </a:rPr>
                        <a:t>In-Database Analytics</a:t>
                      </a:r>
                    </a:p>
                  </a:txBody>
                  <a:tcPr marL="68580" marR="68580" marT="34290" marB="3429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800">
                          <a:solidFill>
                            <a:schemeClr val="bg2"/>
                          </a:solidFill>
                        </a:rPr>
                        <a:t>Connect directly to a parallelized and optimized enterprise data</a:t>
                      </a:r>
                      <a:r>
                        <a:rPr lang="en-CA" sz="800" baseline="0">
                          <a:solidFill>
                            <a:schemeClr val="bg2"/>
                          </a:solidFill>
                        </a:rPr>
                        <a:t> </a:t>
                      </a:r>
                      <a:r>
                        <a:rPr lang="en-CA" sz="800">
                          <a:solidFill>
                            <a:schemeClr val="bg2"/>
                          </a:solidFill>
                        </a:rPr>
                        <a:t>warehouse to perform data mining and predictive analytics directly on data stored in a database</a:t>
                      </a:r>
                    </a:p>
                  </a:txBody>
                  <a:tcPr marL="68580" marR="68580" marT="34290" marB="34290" anchor="ctr"/>
                </a:tc>
                <a:extLst>
                  <a:ext uri="{0D108BD9-81ED-4DB2-BD59-A6C34878D82A}">
                    <a16:rowId xmlns:a16="http://schemas.microsoft.com/office/drawing/2014/main" val="10008"/>
                  </a:ext>
                </a:extLst>
              </a:tr>
              <a:tr h="28566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800" u="none" strike="noStrike">
                          <a:solidFill>
                            <a:schemeClr val="bg2"/>
                          </a:solidFill>
                        </a:rPr>
                        <a:t>Model Deployment</a:t>
                      </a:r>
                    </a:p>
                  </a:txBody>
                  <a:tcPr marL="68580" marR="68580" marT="34290" marB="3429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800">
                          <a:solidFill>
                            <a:schemeClr val="bg2"/>
                          </a:solidFill>
                        </a:rPr>
                        <a:t>Direct deployment, real-time scoring and automatic generation of SAS, SQL, SPSS, PMML, and Java code</a:t>
                      </a:r>
                    </a:p>
                  </a:txBody>
                  <a:tcPr marL="68580" marR="68580" marT="34290" marB="34290" anchor="ctr"/>
                </a:tc>
                <a:extLst>
                  <a:ext uri="{0D108BD9-81ED-4DB2-BD59-A6C34878D82A}">
                    <a16:rowId xmlns:a16="http://schemas.microsoft.com/office/drawing/2014/main" val="10009"/>
                  </a:ext>
                </a:extLst>
              </a:tr>
              <a:tr h="3886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800" u="none" strike="noStrike">
                          <a:solidFill>
                            <a:schemeClr val="bg2"/>
                          </a:solidFill>
                        </a:rPr>
                        <a:t>R &amp; Python Language Integration</a:t>
                      </a:r>
                    </a:p>
                  </a:txBody>
                  <a:tcPr marL="68580" marR="68580" marT="34290" marB="34290" anchor="ctr"/>
                </a:tc>
                <a:tc>
                  <a:txBody>
                    <a:bodyPr/>
                    <a:lstStyle/>
                    <a:p>
                      <a:r>
                        <a:rPr lang="en-US" sz="800" kern="1200">
                          <a:solidFill>
                            <a:schemeClr val="bg2"/>
                          </a:solidFill>
                        </a:rPr>
                        <a:t>Users can write R and Python programs,</a:t>
                      </a:r>
                      <a:r>
                        <a:rPr lang="en-US" sz="800" kern="1200" baseline="0">
                          <a:solidFill>
                            <a:schemeClr val="bg2"/>
                          </a:solidFill>
                        </a:rPr>
                        <a:t> </a:t>
                      </a:r>
                      <a:r>
                        <a:rPr lang="en-US" sz="800" kern="1200">
                          <a:solidFill>
                            <a:schemeClr val="bg2"/>
                          </a:solidFill>
                        </a:rPr>
                        <a:t>embed them in workflows</a:t>
                      </a:r>
                      <a:r>
                        <a:rPr lang="en-CA" sz="800" baseline="0">
                          <a:solidFill>
                            <a:schemeClr val="bg2"/>
                          </a:solidFill>
                        </a:rPr>
                        <a:t>, d</a:t>
                      </a:r>
                      <a:r>
                        <a:rPr lang="en-CA" sz="800">
                          <a:solidFill>
                            <a:schemeClr val="bg2"/>
                          </a:solidFill>
                        </a:rPr>
                        <a:t>evelop models</a:t>
                      </a:r>
                      <a:r>
                        <a:rPr lang="en-CA" sz="800" baseline="0">
                          <a:solidFill>
                            <a:schemeClr val="bg2"/>
                          </a:solidFill>
                        </a:rPr>
                        <a:t> with R &amp; Python data sets and g</a:t>
                      </a:r>
                      <a:r>
                        <a:rPr lang="en-CA" sz="800">
                          <a:solidFill>
                            <a:schemeClr val="bg2"/>
                          </a:solidFill>
                        </a:rPr>
                        <a:t>enerate/deploy enterprise ready SAS, SQL, and PMML Code</a:t>
                      </a:r>
                    </a:p>
                  </a:txBody>
                  <a:tcPr marL="68580" marR="68580" marT="34290" marB="34290" anchor="ctr"/>
                </a:tc>
                <a:extLst>
                  <a:ext uri="{0D108BD9-81ED-4DB2-BD59-A6C34878D82A}">
                    <a16:rowId xmlns:a16="http://schemas.microsoft.com/office/drawing/2014/main" val="10010"/>
                  </a:ext>
                </a:extLst>
              </a:tr>
            </a:tbl>
          </a:graphicData>
        </a:graphic>
      </p:graphicFrame>
      <p:pic>
        <p:nvPicPr>
          <p:cNvPr id="4" name="Picture 2" descr="KnowledgeSTUDIO">
            <a:extLst>
              <a:ext uri="{FF2B5EF4-FFF2-40B4-BE49-F238E27FC236}">
                <a16:creationId xmlns:a16="http://schemas.microsoft.com/office/drawing/2014/main" id="{24D79984-5EF3-4CCC-86A8-AA51439F2051}"/>
              </a:ext>
            </a:extLst>
          </p:cNvPr>
          <p:cNvPicPr>
            <a:picLocks noChangeAspect="1" noChangeArrowheads="1"/>
          </p:cNvPicPr>
          <p:nvPr/>
        </p:nvPicPr>
        <p:blipFill>
          <a:blip r:embed="rId4" cstate="print"/>
          <a:srcRect/>
          <a:stretch>
            <a:fillRect/>
          </a:stretch>
        </p:blipFill>
        <p:spPr bwMode="auto">
          <a:xfrm>
            <a:off x="6941670" y="1080652"/>
            <a:ext cx="2089321" cy="1398266"/>
          </a:xfrm>
          <a:prstGeom prst="rect">
            <a:avLst/>
          </a:prstGeom>
          <a:ln>
            <a:noFill/>
          </a:ln>
          <a:effectLst>
            <a:outerShdw blurRad="292100" dist="139700" dir="2700000" algn="tl" rotWithShape="0">
              <a:srgbClr val="333333">
                <a:alpha val="65000"/>
              </a:srgbClr>
            </a:outerShdw>
          </a:effectLst>
        </p:spPr>
      </p:pic>
      <p:pic>
        <p:nvPicPr>
          <p:cNvPr id="5" name="Picture 4" descr="KnowledgeSTUDIO">
            <a:extLst>
              <a:ext uri="{FF2B5EF4-FFF2-40B4-BE49-F238E27FC236}">
                <a16:creationId xmlns:a16="http://schemas.microsoft.com/office/drawing/2014/main" id="{57E71BD9-FEEF-4FF9-AC3D-C916658058F4}"/>
              </a:ext>
            </a:extLst>
          </p:cNvPr>
          <p:cNvPicPr>
            <a:picLocks noChangeAspect="1" noChangeArrowheads="1"/>
          </p:cNvPicPr>
          <p:nvPr/>
        </p:nvPicPr>
        <p:blipFill>
          <a:blip r:embed="rId5" cstate="print"/>
          <a:srcRect/>
          <a:stretch>
            <a:fillRect/>
          </a:stretch>
        </p:blipFill>
        <p:spPr bwMode="auto">
          <a:xfrm>
            <a:off x="6941670" y="2895640"/>
            <a:ext cx="2089321" cy="1341259"/>
          </a:xfrm>
          <a:prstGeom prst="rect">
            <a:avLst/>
          </a:prstGeom>
          <a:ln>
            <a:noFill/>
          </a:ln>
          <a:effectLst>
            <a:outerShdw blurRad="292100" dist="139700" dir="2700000" algn="tl" rotWithShape="0">
              <a:srgbClr val="333333">
                <a:alpha val="65000"/>
              </a:srgbClr>
            </a:outerShdw>
          </a:effectLst>
        </p:spPr>
      </p:pic>
      <p:sp>
        <p:nvSpPr>
          <p:cNvPr id="6" name="Title 5">
            <a:extLst>
              <a:ext uri="{FF2B5EF4-FFF2-40B4-BE49-F238E27FC236}">
                <a16:creationId xmlns:a16="http://schemas.microsoft.com/office/drawing/2014/main" id="{CAE44C12-52E0-486C-AF8E-3690F4CBDBF5}"/>
              </a:ext>
            </a:extLst>
          </p:cNvPr>
          <p:cNvSpPr>
            <a:spLocks noGrp="1"/>
          </p:cNvSpPr>
          <p:nvPr>
            <p:ph type="title"/>
          </p:nvPr>
        </p:nvSpPr>
        <p:spPr/>
        <p:txBody>
          <a:bodyPr/>
          <a:lstStyle/>
          <a:p>
            <a:r>
              <a:rPr lang="en-CA"/>
              <a:t>Knowledge Studio </a:t>
            </a:r>
          </a:p>
        </p:txBody>
      </p:sp>
    </p:spTree>
    <p:custDataLst>
      <p:tags r:id="rId1"/>
    </p:custDataLst>
    <p:extLst>
      <p:ext uri="{BB962C8B-B14F-4D97-AF65-F5344CB8AC3E}">
        <p14:creationId xmlns:p14="http://schemas.microsoft.com/office/powerpoint/2010/main" val="809302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188120" y="661206"/>
            <a:ext cx="8426585" cy="3366799"/>
          </a:xfrm>
          <a:prstGeom prst="rect">
            <a:avLst/>
          </a:prstGeom>
        </p:spPr>
        <p:txBody>
          <a:bodyPr anchor="t"/>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0974" indent="-170974"/>
            <a:endParaRPr lang="en-GB" sz="1800">
              <a:cs typeface="Calibri" panose="020F0502020204030204"/>
            </a:endParaRPr>
          </a:p>
        </p:txBody>
      </p:sp>
      <p:sp>
        <p:nvSpPr>
          <p:cNvPr id="3" name="Text Placeholder 2">
            <a:extLst>
              <a:ext uri="{FF2B5EF4-FFF2-40B4-BE49-F238E27FC236}">
                <a16:creationId xmlns:a16="http://schemas.microsoft.com/office/drawing/2014/main" id="{0C34EE26-44F3-4BC1-964D-765D048F9135}"/>
              </a:ext>
            </a:extLst>
          </p:cNvPr>
          <p:cNvSpPr>
            <a:spLocks noGrp="1"/>
          </p:cNvSpPr>
          <p:nvPr>
            <p:ph type="body" sz="quarter" idx="11"/>
          </p:nvPr>
        </p:nvSpPr>
        <p:spPr/>
        <p:txBody>
          <a:bodyPr vert="horz" lIns="91440" tIns="45720" rIns="91440" bIns="45720" rtlCol="0" anchor="t">
            <a:noAutofit/>
          </a:bodyPr>
          <a:lstStyle/>
          <a:p>
            <a:pPr>
              <a:spcAft>
                <a:spcPts val="450"/>
              </a:spcAft>
              <a:defRPr/>
            </a:pPr>
            <a:r>
              <a:rPr lang="en-US" b="1">
                <a:cs typeface="Arial"/>
              </a:rPr>
              <a:t>Credit Risks:</a:t>
            </a:r>
            <a:r>
              <a:rPr lang="en-US">
                <a:cs typeface="Arial"/>
              </a:rPr>
              <a:t> banks, credit card companies</a:t>
            </a:r>
          </a:p>
          <a:p>
            <a:pPr lvl="1">
              <a:spcBef>
                <a:spcPts val="300"/>
              </a:spcBef>
              <a:spcAft>
                <a:spcPts val="300"/>
              </a:spcAft>
              <a:buClr>
                <a:schemeClr val="bg2"/>
              </a:buClr>
              <a:buFont typeface="Arial" panose="020B0604020202020204" pitchFamily="34" charset="0"/>
              <a:buChar char="•"/>
              <a:defRPr/>
            </a:pPr>
            <a:r>
              <a:rPr lang="en-US">
                <a:latin typeface="+mn-lt"/>
                <a:cs typeface="Arial"/>
              </a:rPr>
              <a:t>Screen and monitor their clients over the entire credit  lifecycle</a:t>
            </a:r>
          </a:p>
          <a:p>
            <a:pPr>
              <a:spcAft>
                <a:spcPts val="450"/>
              </a:spcAft>
              <a:defRPr/>
            </a:pPr>
            <a:r>
              <a:rPr lang="en-US" b="1">
                <a:cs typeface="Arial"/>
              </a:rPr>
              <a:t>CRM and Marketing</a:t>
            </a:r>
          </a:p>
          <a:p>
            <a:pPr lvl="1">
              <a:spcBef>
                <a:spcPts val="300"/>
              </a:spcBef>
              <a:spcAft>
                <a:spcPts val="300"/>
              </a:spcAft>
              <a:buClr>
                <a:schemeClr val="bg2"/>
              </a:buClr>
              <a:buFont typeface="Arial" panose="020B0604020202020204" pitchFamily="34" charset="0"/>
              <a:buChar char="•"/>
              <a:defRPr/>
            </a:pPr>
            <a:r>
              <a:rPr lang="en-US">
                <a:latin typeface="+mn-lt"/>
                <a:cs typeface="Arial"/>
              </a:rPr>
              <a:t>Customer segmentation, cross and up-selling</a:t>
            </a:r>
          </a:p>
          <a:p>
            <a:pPr lvl="1">
              <a:spcBef>
                <a:spcPts val="300"/>
              </a:spcBef>
              <a:spcAft>
                <a:spcPts val="300"/>
              </a:spcAft>
              <a:buClr>
                <a:schemeClr val="bg2"/>
              </a:buClr>
              <a:buFont typeface="Arial" panose="020B0604020202020204" pitchFamily="34" charset="0"/>
              <a:buChar char="•"/>
              <a:defRPr/>
            </a:pPr>
            <a:r>
              <a:rPr lang="en-US">
                <a:latin typeface="+mn-lt"/>
                <a:cs typeface="Arial"/>
              </a:rPr>
              <a:t>Churn and retention, customer acquisition and targeting</a:t>
            </a:r>
          </a:p>
          <a:p>
            <a:pPr lvl="1">
              <a:spcBef>
                <a:spcPts val="300"/>
              </a:spcBef>
              <a:spcAft>
                <a:spcPts val="300"/>
              </a:spcAft>
              <a:buClr>
                <a:schemeClr val="bg2"/>
              </a:buClr>
              <a:buFont typeface="Arial" panose="020B0604020202020204" pitchFamily="34" charset="0"/>
              <a:buChar char="•"/>
              <a:defRPr/>
            </a:pPr>
            <a:r>
              <a:rPr lang="en-US">
                <a:latin typeface="+mn-lt"/>
                <a:cs typeface="Arial"/>
              </a:rPr>
              <a:t>Response models</a:t>
            </a:r>
          </a:p>
          <a:p>
            <a:pPr>
              <a:spcAft>
                <a:spcPts val="450"/>
              </a:spcAft>
              <a:defRPr/>
            </a:pPr>
            <a:r>
              <a:rPr lang="en-US" b="1">
                <a:cs typeface="Arial"/>
              </a:rPr>
              <a:t>Fraud and Money Laundering detection</a:t>
            </a:r>
          </a:p>
          <a:p>
            <a:pPr lvl="1">
              <a:spcBef>
                <a:spcPts val="300"/>
              </a:spcBef>
              <a:spcAft>
                <a:spcPts val="300"/>
              </a:spcAft>
              <a:buClr>
                <a:schemeClr val="bg2"/>
              </a:buClr>
              <a:buFont typeface="Arial" panose="020B0604020202020204" pitchFamily="34" charset="0"/>
              <a:buChar char="•"/>
              <a:defRPr/>
            </a:pPr>
            <a:r>
              <a:rPr lang="en-US">
                <a:latin typeface="+mn-lt"/>
                <a:cs typeface="Arial"/>
              </a:rPr>
              <a:t>Score transactions for the likelihood of fraud</a:t>
            </a:r>
          </a:p>
          <a:p>
            <a:pPr>
              <a:spcAft>
                <a:spcPts val="450"/>
              </a:spcAft>
              <a:defRPr/>
            </a:pPr>
            <a:r>
              <a:rPr lang="en-US" b="1">
                <a:cs typeface="Arial"/>
              </a:rPr>
              <a:t>Collections and Debt Recovery</a:t>
            </a:r>
          </a:p>
          <a:p>
            <a:pPr lvl="1">
              <a:spcBef>
                <a:spcPts val="300"/>
              </a:spcBef>
              <a:spcAft>
                <a:spcPts val="300"/>
              </a:spcAft>
              <a:buClr>
                <a:schemeClr val="bg2"/>
              </a:buClr>
              <a:buFont typeface="Arial" panose="020B0604020202020204" pitchFamily="34" charset="0"/>
              <a:buChar char="•"/>
              <a:defRPr/>
            </a:pPr>
            <a:r>
              <a:rPr lang="en-US">
                <a:latin typeface="+mn-lt"/>
                <a:cs typeface="Arial"/>
              </a:rPr>
              <a:t>Identify clients likely to pay back and estimate recoverable</a:t>
            </a:r>
          </a:p>
          <a:p>
            <a:endParaRPr lang="en-CA"/>
          </a:p>
        </p:txBody>
      </p:sp>
      <p:sp>
        <p:nvSpPr>
          <p:cNvPr id="2" name="Title 1">
            <a:extLst>
              <a:ext uri="{FF2B5EF4-FFF2-40B4-BE49-F238E27FC236}">
                <a16:creationId xmlns:a16="http://schemas.microsoft.com/office/drawing/2014/main" id="{19FF852E-F89C-40BB-B13B-8AA07BEA4E0B}"/>
              </a:ext>
            </a:extLst>
          </p:cNvPr>
          <p:cNvSpPr>
            <a:spLocks noGrp="1"/>
          </p:cNvSpPr>
          <p:nvPr>
            <p:ph type="title"/>
          </p:nvPr>
        </p:nvSpPr>
        <p:spPr/>
        <p:txBody>
          <a:bodyPr/>
          <a:lstStyle/>
          <a:p>
            <a:r>
              <a:rPr lang="en-CA"/>
              <a:t>Knowledge Studio Applications </a:t>
            </a:r>
          </a:p>
        </p:txBody>
      </p:sp>
    </p:spTree>
    <p:custDataLst>
      <p:tags r:id="rId1"/>
    </p:custDataLst>
    <p:extLst>
      <p:ext uri="{BB962C8B-B14F-4D97-AF65-F5344CB8AC3E}">
        <p14:creationId xmlns:p14="http://schemas.microsoft.com/office/powerpoint/2010/main" val="55705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A screenshot of a cell phone&#10;&#10;Description generated with high confidence">
            <a:extLst>
              <a:ext uri="{FF2B5EF4-FFF2-40B4-BE49-F238E27FC236}">
                <a16:creationId xmlns:a16="http://schemas.microsoft.com/office/drawing/2014/main" id="{0EF5444A-9140-4EDB-98C2-847031057BA0}"/>
              </a:ext>
            </a:extLst>
          </p:cNvPr>
          <p:cNvPicPr>
            <a:picLocks noChangeAspect="1"/>
          </p:cNvPicPr>
          <p:nvPr/>
        </p:nvPicPr>
        <p:blipFill>
          <a:blip r:embed="rId4"/>
          <a:stretch>
            <a:fillRect/>
          </a:stretch>
        </p:blipFill>
        <p:spPr>
          <a:xfrm>
            <a:off x="2005444" y="971627"/>
            <a:ext cx="5789034" cy="4025025"/>
          </a:xfrm>
          <a:prstGeom prst="rect">
            <a:avLst/>
          </a:prstGeom>
        </p:spPr>
      </p:pic>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365905" y="646935"/>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524565" y="1069235"/>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sp>
        <p:nvSpPr>
          <p:cNvPr id="3" name="TextBox 2">
            <a:extLst>
              <a:ext uri="{FF2B5EF4-FFF2-40B4-BE49-F238E27FC236}">
                <a16:creationId xmlns:a16="http://schemas.microsoft.com/office/drawing/2014/main" id="{AED14EBF-2930-4571-B64F-0CD9CF587F28}"/>
              </a:ext>
            </a:extLst>
          </p:cNvPr>
          <p:cNvSpPr txBox="1"/>
          <p:nvPr/>
        </p:nvSpPr>
        <p:spPr>
          <a:xfrm>
            <a:off x="5455467" y="1969145"/>
            <a:ext cx="1622395" cy="248209"/>
          </a:xfrm>
          <a:prstGeom prst="rect">
            <a:avLst/>
          </a:prstGeom>
          <a:noFill/>
        </p:spPr>
        <p:txBody>
          <a:bodyPr wrap="square" rtlCol="0">
            <a:spAutoFit/>
          </a:bodyPr>
          <a:lstStyle/>
          <a:p>
            <a:r>
              <a:rPr lang="en-AU" sz="1013"/>
              <a:t>Workflow Canvas</a:t>
            </a:r>
          </a:p>
        </p:txBody>
      </p:sp>
      <p:sp>
        <p:nvSpPr>
          <p:cNvPr id="7" name="TextBox 6">
            <a:extLst>
              <a:ext uri="{FF2B5EF4-FFF2-40B4-BE49-F238E27FC236}">
                <a16:creationId xmlns:a16="http://schemas.microsoft.com/office/drawing/2014/main" id="{BE46007E-E49A-4073-B04D-2FB8F2A7349D}"/>
              </a:ext>
            </a:extLst>
          </p:cNvPr>
          <p:cNvSpPr txBox="1"/>
          <p:nvPr/>
        </p:nvSpPr>
        <p:spPr>
          <a:xfrm>
            <a:off x="5078278" y="3154311"/>
            <a:ext cx="884682" cy="248209"/>
          </a:xfrm>
          <a:prstGeom prst="rect">
            <a:avLst/>
          </a:prstGeom>
          <a:noFill/>
        </p:spPr>
        <p:txBody>
          <a:bodyPr wrap="square" rtlCol="0">
            <a:spAutoFit/>
          </a:bodyPr>
          <a:lstStyle/>
          <a:p>
            <a:r>
              <a:rPr lang="en-AU" sz="1013"/>
              <a:t>Palettes</a:t>
            </a:r>
          </a:p>
        </p:txBody>
      </p:sp>
      <p:sp>
        <p:nvSpPr>
          <p:cNvPr id="8" name="Right Brace 7">
            <a:extLst>
              <a:ext uri="{FF2B5EF4-FFF2-40B4-BE49-F238E27FC236}">
                <a16:creationId xmlns:a16="http://schemas.microsoft.com/office/drawing/2014/main" id="{45598AC2-9FBE-4972-9C67-7D2CB578F062}"/>
              </a:ext>
            </a:extLst>
          </p:cNvPr>
          <p:cNvSpPr/>
          <p:nvPr/>
        </p:nvSpPr>
        <p:spPr>
          <a:xfrm>
            <a:off x="4753666" y="2107645"/>
            <a:ext cx="163926" cy="2442260"/>
          </a:xfrm>
          <a:prstGeom prst="righ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AU" sz="1013"/>
          </a:p>
        </p:txBody>
      </p:sp>
      <p:sp>
        <p:nvSpPr>
          <p:cNvPr id="9" name="TextBox 8">
            <a:extLst>
              <a:ext uri="{FF2B5EF4-FFF2-40B4-BE49-F238E27FC236}">
                <a16:creationId xmlns:a16="http://schemas.microsoft.com/office/drawing/2014/main" id="{0095DF92-5AA5-4191-B09E-B75D1B064C6A}"/>
              </a:ext>
            </a:extLst>
          </p:cNvPr>
          <p:cNvSpPr txBox="1"/>
          <p:nvPr/>
        </p:nvSpPr>
        <p:spPr>
          <a:xfrm>
            <a:off x="2268784" y="3190275"/>
            <a:ext cx="672084" cy="248209"/>
          </a:xfrm>
          <a:prstGeom prst="rect">
            <a:avLst/>
          </a:prstGeom>
          <a:noFill/>
        </p:spPr>
        <p:txBody>
          <a:bodyPr wrap="square" rtlCol="0">
            <a:spAutoFit/>
          </a:bodyPr>
          <a:lstStyle/>
          <a:p>
            <a:r>
              <a:rPr lang="en-AU" sz="1013"/>
              <a:t>Nodes</a:t>
            </a:r>
          </a:p>
        </p:txBody>
      </p:sp>
      <p:cxnSp>
        <p:nvCxnSpPr>
          <p:cNvPr id="13" name="Straight Connector 12">
            <a:extLst>
              <a:ext uri="{FF2B5EF4-FFF2-40B4-BE49-F238E27FC236}">
                <a16:creationId xmlns:a16="http://schemas.microsoft.com/office/drawing/2014/main" id="{DDBF271C-5C25-4BED-B39A-9DD56C9D5E55}"/>
              </a:ext>
            </a:extLst>
          </p:cNvPr>
          <p:cNvCxnSpPr>
            <a:cxnSpLocks/>
          </p:cNvCxnSpPr>
          <p:nvPr/>
        </p:nvCxnSpPr>
        <p:spPr>
          <a:xfrm flipV="1">
            <a:off x="2798326" y="2476637"/>
            <a:ext cx="407718" cy="816173"/>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E75565BB-3124-4AA8-A5E9-C1C5B36FDB3F}"/>
              </a:ext>
            </a:extLst>
          </p:cNvPr>
          <p:cNvCxnSpPr/>
          <p:nvPr/>
        </p:nvCxnSpPr>
        <p:spPr>
          <a:xfrm flipV="1">
            <a:off x="2798326" y="2977271"/>
            <a:ext cx="407718" cy="315539"/>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F994A60A-EFEC-457A-A6BC-59958BC91C47}"/>
              </a:ext>
            </a:extLst>
          </p:cNvPr>
          <p:cNvCxnSpPr>
            <a:cxnSpLocks/>
          </p:cNvCxnSpPr>
          <p:nvPr/>
        </p:nvCxnSpPr>
        <p:spPr>
          <a:xfrm>
            <a:off x="2798326" y="3293959"/>
            <a:ext cx="351846" cy="173315"/>
          </a:xfrm>
          <a:prstGeom prst="line">
            <a:avLst/>
          </a:prstGeom>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2C7093D6-920F-446F-8BDD-2DCB086BF399}"/>
              </a:ext>
            </a:extLst>
          </p:cNvPr>
          <p:cNvSpPr txBox="1"/>
          <p:nvPr/>
        </p:nvSpPr>
        <p:spPr>
          <a:xfrm>
            <a:off x="1944589" y="2138647"/>
            <a:ext cx="1027854" cy="248209"/>
          </a:xfrm>
          <a:prstGeom prst="rect">
            <a:avLst/>
          </a:prstGeom>
          <a:noFill/>
        </p:spPr>
        <p:txBody>
          <a:bodyPr wrap="square" rtlCol="0">
            <a:spAutoFit/>
          </a:bodyPr>
          <a:lstStyle/>
          <a:p>
            <a:r>
              <a:rPr lang="en-AU" sz="1013"/>
              <a:t>Project Pane</a:t>
            </a:r>
          </a:p>
        </p:txBody>
      </p:sp>
      <p:sp>
        <p:nvSpPr>
          <p:cNvPr id="20" name="TextBox 19">
            <a:extLst>
              <a:ext uri="{FF2B5EF4-FFF2-40B4-BE49-F238E27FC236}">
                <a16:creationId xmlns:a16="http://schemas.microsoft.com/office/drawing/2014/main" id="{EE9007B0-BB79-45FE-AF1D-A6C1AD751A48}"/>
              </a:ext>
            </a:extLst>
          </p:cNvPr>
          <p:cNvSpPr txBox="1"/>
          <p:nvPr/>
        </p:nvSpPr>
        <p:spPr>
          <a:xfrm>
            <a:off x="660311" y="2160270"/>
            <a:ext cx="802386" cy="248209"/>
          </a:xfrm>
          <a:prstGeom prst="rect">
            <a:avLst/>
          </a:prstGeom>
          <a:noFill/>
        </p:spPr>
        <p:txBody>
          <a:bodyPr wrap="square" rtlCol="0">
            <a:spAutoFit/>
          </a:bodyPr>
          <a:lstStyle/>
          <a:p>
            <a:r>
              <a:rPr lang="en-AU" sz="1013"/>
              <a:t>Projects</a:t>
            </a:r>
          </a:p>
        </p:txBody>
      </p:sp>
      <p:cxnSp>
        <p:nvCxnSpPr>
          <p:cNvPr id="22" name="Straight Connector 21">
            <a:extLst>
              <a:ext uri="{FF2B5EF4-FFF2-40B4-BE49-F238E27FC236}">
                <a16:creationId xmlns:a16="http://schemas.microsoft.com/office/drawing/2014/main" id="{ACF03912-CD83-4208-9ACB-A1C0CF2C496C}"/>
              </a:ext>
            </a:extLst>
          </p:cNvPr>
          <p:cNvCxnSpPr>
            <a:cxnSpLocks/>
          </p:cNvCxnSpPr>
          <p:nvPr/>
        </p:nvCxnSpPr>
        <p:spPr>
          <a:xfrm flipV="1">
            <a:off x="1322012" y="1695099"/>
            <a:ext cx="739225" cy="557311"/>
          </a:xfrm>
          <a:prstGeom prst="line">
            <a:avLst/>
          </a:prstGeom>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id="{1CC3D62B-6F5D-4D22-8C0C-86A7B5F6F8C5}"/>
              </a:ext>
            </a:extLst>
          </p:cNvPr>
          <p:cNvSpPr txBox="1"/>
          <p:nvPr/>
        </p:nvSpPr>
        <p:spPr>
          <a:xfrm>
            <a:off x="364244" y="1397886"/>
            <a:ext cx="1261976" cy="248209"/>
          </a:xfrm>
          <a:prstGeom prst="rect">
            <a:avLst/>
          </a:prstGeom>
          <a:noFill/>
        </p:spPr>
        <p:txBody>
          <a:bodyPr wrap="square" rtlCol="0">
            <a:spAutoFit/>
          </a:bodyPr>
          <a:lstStyle/>
          <a:p>
            <a:r>
              <a:rPr lang="en-AU" sz="1013"/>
              <a:t>Working Directory</a:t>
            </a:r>
          </a:p>
        </p:txBody>
      </p:sp>
      <p:cxnSp>
        <p:nvCxnSpPr>
          <p:cNvPr id="27" name="Straight Connector 26">
            <a:extLst>
              <a:ext uri="{FF2B5EF4-FFF2-40B4-BE49-F238E27FC236}">
                <a16:creationId xmlns:a16="http://schemas.microsoft.com/office/drawing/2014/main" id="{31BC743F-B74E-41B3-8590-717BF0C52207}"/>
              </a:ext>
            </a:extLst>
          </p:cNvPr>
          <p:cNvCxnSpPr>
            <a:cxnSpLocks/>
          </p:cNvCxnSpPr>
          <p:nvPr/>
        </p:nvCxnSpPr>
        <p:spPr>
          <a:xfrm>
            <a:off x="1626206" y="1537703"/>
            <a:ext cx="376742" cy="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B9DAFCA8-792B-47F1-8208-7F61B5FBB555}"/>
              </a:ext>
            </a:extLst>
          </p:cNvPr>
          <p:cNvCxnSpPr>
            <a:cxnSpLocks/>
          </p:cNvCxnSpPr>
          <p:nvPr/>
        </p:nvCxnSpPr>
        <p:spPr>
          <a:xfrm flipV="1">
            <a:off x="5285161" y="813097"/>
            <a:ext cx="455175" cy="404317"/>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C8D2F667-3CD2-48C9-9C1C-9C286176B85D}"/>
              </a:ext>
            </a:extLst>
          </p:cNvPr>
          <p:cNvCxnSpPr>
            <a:cxnSpLocks/>
          </p:cNvCxnSpPr>
          <p:nvPr/>
        </p:nvCxnSpPr>
        <p:spPr>
          <a:xfrm flipV="1">
            <a:off x="3495307" y="829640"/>
            <a:ext cx="363837" cy="251091"/>
          </a:xfrm>
          <a:prstGeom prst="line">
            <a:avLst/>
          </a:prstGeom>
        </p:spPr>
        <p:style>
          <a:lnRef idx="2">
            <a:schemeClr val="dk1"/>
          </a:lnRef>
          <a:fillRef idx="0">
            <a:schemeClr val="dk1"/>
          </a:fillRef>
          <a:effectRef idx="1">
            <a:schemeClr val="dk1"/>
          </a:effectRef>
          <a:fontRef idx="minor">
            <a:schemeClr val="tx1"/>
          </a:fontRef>
        </p:style>
      </p:cxnSp>
      <p:sp>
        <p:nvSpPr>
          <p:cNvPr id="25" name="TextBox 24">
            <a:extLst>
              <a:ext uri="{FF2B5EF4-FFF2-40B4-BE49-F238E27FC236}">
                <a16:creationId xmlns:a16="http://schemas.microsoft.com/office/drawing/2014/main" id="{77EA4369-7DBC-4749-9D00-389A2F1C385D}"/>
              </a:ext>
            </a:extLst>
          </p:cNvPr>
          <p:cNvSpPr txBox="1"/>
          <p:nvPr/>
        </p:nvSpPr>
        <p:spPr>
          <a:xfrm>
            <a:off x="3776401" y="599181"/>
            <a:ext cx="1508760" cy="248209"/>
          </a:xfrm>
          <a:prstGeom prst="rect">
            <a:avLst/>
          </a:prstGeom>
          <a:noFill/>
        </p:spPr>
        <p:txBody>
          <a:bodyPr wrap="square" rtlCol="0">
            <a:spAutoFit/>
          </a:bodyPr>
          <a:lstStyle/>
          <a:p>
            <a:r>
              <a:rPr lang="en-AU" sz="1013"/>
              <a:t>Main Menu</a:t>
            </a:r>
          </a:p>
        </p:txBody>
      </p:sp>
      <p:sp>
        <p:nvSpPr>
          <p:cNvPr id="26" name="TextBox 25">
            <a:extLst>
              <a:ext uri="{FF2B5EF4-FFF2-40B4-BE49-F238E27FC236}">
                <a16:creationId xmlns:a16="http://schemas.microsoft.com/office/drawing/2014/main" id="{02499D96-A240-42D6-BF83-7B21C99A26FE}"/>
              </a:ext>
            </a:extLst>
          </p:cNvPr>
          <p:cNvSpPr txBox="1"/>
          <p:nvPr/>
        </p:nvSpPr>
        <p:spPr>
          <a:xfrm>
            <a:off x="5670639" y="617700"/>
            <a:ext cx="1508760" cy="248209"/>
          </a:xfrm>
          <a:prstGeom prst="rect">
            <a:avLst/>
          </a:prstGeom>
          <a:noFill/>
        </p:spPr>
        <p:txBody>
          <a:bodyPr wrap="square" rtlCol="0">
            <a:spAutoFit/>
          </a:bodyPr>
          <a:lstStyle/>
          <a:p>
            <a:r>
              <a:rPr lang="en-AU" sz="1013"/>
              <a:t>Task Bar</a:t>
            </a:r>
          </a:p>
        </p:txBody>
      </p:sp>
      <p:sp>
        <p:nvSpPr>
          <p:cNvPr id="6" name="Title 5">
            <a:extLst>
              <a:ext uri="{FF2B5EF4-FFF2-40B4-BE49-F238E27FC236}">
                <a16:creationId xmlns:a16="http://schemas.microsoft.com/office/drawing/2014/main" id="{F52F54F0-4D88-472F-A487-5DF43FF236D3}"/>
              </a:ext>
            </a:extLst>
          </p:cNvPr>
          <p:cNvSpPr>
            <a:spLocks noGrp="1"/>
          </p:cNvSpPr>
          <p:nvPr>
            <p:ph type="title"/>
          </p:nvPr>
        </p:nvSpPr>
        <p:spPr/>
        <p:txBody>
          <a:bodyPr/>
          <a:lstStyle/>
          <a:p>
            <a:r>
              <a:rPr lang="en-CA"/>
              <a:t>Interface Components</a:t>
            </a:r>
          </a:p>
        </p:txBody>
      </p:sp>
    </p:spTree>
    <p:custDataLst>
      <p:tags r:id="rId1"/>
    </p:custDataLst>
    <p:extLst>
      <p:ext uri="{BB962C8B-B14F-4D97-AF65-F5344CB8AC3E}">
        <p14:creationId xmlns:p14="http://schemas.microsoft.com/office/powerpoint/2010/main" val="3550231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pic>
        <p:nvPicPr>
          <p:cNvPr id="2" name="Picture 1">
            <a:extLst>
              <a:ext uri="{FF2B5EF4-FFF2-40B4-BE49-F238E27FC236}">
                <a16:creationId xmlns:a16="http://schemas.microsoft.com/office/drawing/2014/main" id="{6433C049-B5AA-477F-9CC6-D8033273AF1B}"/>
              </a:ext>
            </a:extLst>
          </p:cNvPr>
          <p:cNvPicPr>
            <a:picLocks noChangeAspect="1"/>
          </p:cNvPicPr>
          <p:nvPr/>
        </p:nvPicPr>
        <p:blipFill>
          <a:blip r:embed="rId4"/>
          <a:stretch>
            <a:fillRect/>
          </a:stretch>
        </p:blipFill>
        <p:spPr>
          <a:xfrm>
            <a:off x="4758264" y="1105723"/>
            <a:ext cx="4323866" cy="2668464"/>
          </a:xfrm>
          <a:prstGeom prst="rect">
            <a:avLst/>
          </a:prstGeom>
          <a:ln>
            <a:solidFill>
              <a:schemeClr val="tx1">
                <a:lumMod val="50000"/>
                <a:lumOff val="50000"/>
              </a:schemeClr>
            </a:solidFill>
          </a:ln>
        </p:spPr>
      </p:pic>
      <p:sp>
        <p:nvSpPr>
          <p:cNvPr id="3" name="Title 2">
            <a:extLst>
              <a:ext uri="{FF2B5EF4-FFF2-40B4-BE49-F238E27FC236}">
                <a16:creationId xmlns:a16="http://schemas.microsoft.com/office/drawing/2014/main" id="{9C1C4CD0-E38B-45C8-9A01-8166643468B9}"/>
              </a:ext>
            </a:extLst>
          </p:cNvPr>
          <p:cNvSpPr>
            <a:spLocks noGrp="1"/>
          </p:cNvSpPr>
          <p:nvPr>
            <p:ph type="title"/>
          </p:nvPr>
        </p:nvSpPr>
        <p:spPr/>
        <p:txBody>
          <a:bodyPr/>
          <a:lstStyle/>
          <a:p>
            <a:r>
              <a:rPr lang="en-CA"/>
              <a:t>Wizard Driven Design</a:t>
            </a:r>
          </a:p>
        </p:txBody>
      </p:sp>
      <p:sp>
        <p:nvSpPr>
          <p:cNvPr id="6" name="Text Placeholder 5">
            <a:extLst>
              <a:ext uri="{FF2B5EF4-FFF2-40B4-BE49-F238E27FC236}">
                <a16:creationId xmlns:a16="http://schemas.microsoft.com/office/drawing/2014/main" id="{F33E4DE7-7687-4309-89EB-7BE38EFCA521}"/>
              </a:ext>
            </a:extLst>
          </p:cNvPr>
          <p:cNvSpPr>
            <a:spLocks noGrp="1"/>
          </p:cNvSpPr>
          <p:nvPr>
            <p:ph type="body" sz="quarter" idx="11"/>
          </p:nvPr>
        </p:nvSpPr>
        <p:spPr/>
        <p:txBody>
          <a:bodyPr/>
          <a:lstStyle/>
          <a:p>
            <a:pPr>
              <a:spcAft>
                <a:spcPts val="450"/>
              </a:spcAft>
              <a:defRPr/>
            </a:pPr>
            <a:r>
              <a:rPr lang="en-CA"/>
              <a:t>Everything in Knowledge Studio is driven by wizards to guide users</a:t>
            </a:r>
          </a:p>
          <a:p>
            <a:pPr>
              <a:spcAft>
                <a:spcPts val="450"/>
              </a:spcAft>
              <a:defRPr/>
            </a:pPr>
            <a:r>
              <a:rPr lang="en-CA"/>
              <a:t>Workflows/processes are broken into discrete steps, which are organized visually by nodes</a:t>
            </a:r>
          </a:p>
          <a:p>
            <a:pPr>
              <a:spcAft>
                <a:spcPts val="450"/>
              </a:spcAft>
              <a:defRPr/>
            </a:pPr>
            <a:r>
              <a:rPr lang="en-CA"/>
              <a:t>Opening a node will cause a wizard to pop-up</a:t>
            </a:r>
          </a:p>
          <a:p>
            <a:pPr>
              <a:spcAft>
                <a:spcPts val="450"/>
              </a:spcAft>
              <a:defRPr/>
            </a:pPr>
            <a:r>
              <a:rPr lang="en-CA"/>
              <a:t>Once the wizard is filled in and the process is run, the node will represent a completed process step. In some cases, there will be an artifact here (e.g. a model) which the user can explore through the same node.</a:t>
            </a:r>
          </a:p>
          <a:p>
            <a:endParaRPr lang="en-CA"/>
          </a:p>
        </p:txBody>
      </p:sp>
    </p:spTree>
    <p:custDataLst>
      <p:tags r:id="rId1"/>
    </p:custDataLst>
    <p:extLst>
      <p:ext uri="{BB962C8B-B14F-4D97-AF65-F5344CB8AC3E}">
        <p14:creationId xmlns:p14="http://schemas.microsoft.com/office/powerpoint/2010/main" val="133625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188120" y="685747"/>
            <a:ext cx="7709409" cy="4143728"/>
          </a:xfrm>
          <a:prstGeom prst="rect">
            <a:avLst/>
          </a:prstGeom>
        </p:spPr>
        <p:txBody>
          <a:bodyPr anchor="t"/>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8157" lvl="1" indent="-215265">
              <a:lnSpc>
                <a:spcPct val="85000"/>
              </a:lnSpc>
              <a:spcAft>
                <a:spcPts val="450"/>
              </a:spcAft>
              <a:buClr>
                <a:srgbClr val="FFC000"/>
              </a:buClr>
              <a:buFont typeface="Wingdings" charset="2"/>
              <a:buChar char="§"/>
              <a:defRPr/>
            </a:pPr>
            <a:endParaRPr lang="en-CA" sz="1500">
              <a:cs typeface="Calibri" panose="020F0502020204030204"/>
            </a:endParaRPr>
          </a:p>
          <a:p>
            <a:pPr marL="170974" indent="-170974"/>
            <a:endParaRPr lang="en-GB" sz="1800">
              <a:cs typeface="Calibri" panose="020F0502020204030204"/>
            </a:endParaRPr>
          </a:p>
        </p:txBody>
      </p:sp>
      <p:pic>
        <p:nvPicPr>
          <p:cNvPr id="8" name="Picture 7">
            <a:extLst>
              <a:ext uri="{FF2B5EF4-FFF2-40B4-BE49-F238E27FC236}">
                <a16:creationId xmlns:a16="http://schemas.microsoft.com/office/drawing/2014/main" id="{3BE0777D-3DB0-4897-A69C-9002294D9F2A}"/>
              </a:ext>
            </a:extLst>
          </p:cNvPr>
          <p:cNvPicPr>
            <a:picLocks noChangeAspect="1"/>
          </p:cNvPicPr>
          <p:nvPr/>
        </p:nvPicPr>
        <p:blipFill>
          <a:blip r:embed="rId4"/>
          <a:stretch>
            <a:fillRect/>
          </a:stretch>
        </p:blipFill>
        <p:spPr>
          <a:xfrm>
            <a:off x="6464517" y="903545"/>
            <a:ext cx="1731989" cy="1987529"/>
          </a:xfrm>
          <a:prstGeom prst="rect">
            <a:avLst/>
          </a:prstGeom>
        </p:spPr>
      </p:pic>
      <p:sp>
        <p:nvSpPr>
          <p:cNvPr id="3" name="Text Placeholder 2">
            <a:extLst>
              <a:ext uri="{FF2B5EF4-FFF2-40B4-BE49-F238E27FC236}">
                <a16:creationId xmlns:a16="http://schemas.microsoft.com/office/drawing/2014/main" id="{17857AC2-625D-4453-9E32-096A0F4EB79E}"/>
              </a:ext>
            </a:extLst>
          </p:cNvPr>
          <p:cNvSpPr>
            <a:spLocks noGrp="1"/>
          </p:cNvSpPr>
          <p:nvPr>
            <p:ph type="body" sz="quarter" idx="11"/>
          </p:nvPr>
        </p:nvSpPr>
        <p:spPr>
          <a:xfrm>
            <a:off x="457201" y="975278"/>
            <a:ext cx="4530851" cy="3445524"/>
          </a:xfrm>
        </p:spPr>
        <p:txBody>
          <a:bodyPr/>
          <a:lstStyle/>
          <a:p>
            <a:pPr marL="285750" indent="-285750">
              <a:spcAft>
                <a:spcPts val="450"/>
              </a:spcAft>
              <a:defRPr/>
            </a:pPr>
            <a:r>
              <a:rPr lang="en-CA"/>
              <a:t>Two ways to create new nodes: </a:t>
            </a:r>
          </a:p>
          <a:p>
            <a:pPr lvl="1">
              <a:spcAft>
                <a:spcPts val="450"/>
              </a:spcAft>
              <a:buClr>
                <a:schemeClr val="bg2"/>
              </a:buClr>
              <a:buFont typeface="Arial" panose="020B0604020202020204" pitchFamily="34" charset="0"/>
              <a:buChar char="•"/>
              <a:defRPr/>
            </a:pPr>
            <a:r>
              <a:rPr lang="en-CA">
                <a:latin typeface="+mn-lt"/>
              </a:rPr>
              <a:t>Drag and drop nodes from palette to canvas, then connect by dragging arrows</a:t>
            </a:r>
          </a:p>
          <a:p>
            <a:pPr lvl="1">
              <a:spcAft>
                <a:spcPts val="450"/>
              </a:spcAft>
              <a:buClr>
                <a:schemeClr val="bg2"/>
              </a:buClr>
              <a:buFont typeface="Arial" panose="020B0604020202020204" pitchFamily="34" charset="0"/>
              <a:buChar char="•"/>
              <a:defRPr/>
            </a:pPr>
            <a:r>
              <a:rPr lang="en-CA">
                <a:latin typeface="+mn-lt"/>
              </a:rPr>
              <a:t>Drag arrow from existing node, then select new node from dropdown</a:t>
            </a:r>
          </a:p>
          <a:p>
            <a:pPr marL="285750" indent="-285750">
              <a:spcAft>
                <a:spcPts val="450"/>
              </a:spcAft>
              <a:defRPr/>
            </a:pPr>
            <a:r>
              <a:rPr lang="en-CA"/>
              <a:t>Node menu: right click</a:t>
            </a:r>
          </a:p>
          <a:p>
            <a:pPr lvl="1">
              <a:spcAft>
                <a:spcPts val="450"/>
              </a:spcAft>
              <a:buClr>
                <a:schemeClr val="bg2"/>
              </a:buClr>
              <a:buFont typeface="Arial" panose="020B0604020202020204" pitchFamily="34" charset="0"/>
              <a:buChar char="•"/>
              <a:defRPr/>
            </a:pPr>
            <a:r>
              <a:rPr lang="en-CA">
                <a:latin typeface="+mn-lt"/>
              </a:rPr>
              <a:t>Options are context specific</a:t>
            </a:r>
          </a:p>
          <a:p>
            <a:pPr lvl="1">
              <a:spcAft>
                <a:spcPts val="450"/>
              </a:spcAft>
              <a:buClr>
                <a:schemeClr val="bg2"/>
              </a:buClr>
              <a:buFont typeface="Arial" panose="020B0604020202020204" pitchFamily="34" charset="0"/>
              <a:buChar char="•"/>
              <a:defRPr/>
            </a:pPr>
            <a:r>
              <a:rPr lang="en-CA">
                <a:latin typeface="+mn-lt"/>
              </a:rPr>
              <a:t>Of particular note: Open View, Modify, Comment, Remove</a:t>
            </a:r>
          </a:p>
          <a:p>
            <a:pPr lvl="1">
              <a:spcAft>
                <a:spcPts val="450"/>
              </a:spcAft>
              <a:buClr>
                <a:schemeClr val="bg2"/>
              </a:buClr>
              <a:buFont typeface="Arial" panose="020B0604020202020204" pitchFamily="34" charset="0"/>
              <a:buChar char="•"/>
              <a:defRPr/>
            </a:pPr>
            <a:r>
              <a:rPr lang="en-CA">
                <a:latin typeface="+mn-lt"/>
              </a:rPr>
              <a:t>Double-click will either open the wizard or open the node view depending on node state</a:t>
            </a:r>
          </a:p>
          <a:p>
            <a:pPr marL="285750" indent="-285750">
              <a:spcAft>
                <a:spcPts val="450"/>
              </a:spcAft>
              <a:defRPr/>
            </a:pPr>
            <a:r>
              <a:rPr lang="en-CA"/>
              <a:t>Node states:</a:t>
            </a:r>
          </a:p>
          <a:p>
            <a:pPr lvl="1">
              <a:spcAft>
                <a:spcPts val="450"/>
              </a:spcAft>
              <a:buClr>
                <a:schemeClr val="bg2"/>
              </a:buClr>
              <a:buFont typeface="Arial" panose="020B0604020202020204" pitchFamily="34" charset="0"/>
              <a:buChar char="•"/>
              <a:defRPr/>
            </a:pPr>
            <a:r>
              <a:rPr lang="en-CA">
                <a:latin typeface="+mn-lt"/>
              </a:rPr>
              <a:t>Greyed out: Inactive/missing connections</a:t>
            </a:r>
          </a:p>
          <a:p>
            <a:pPr lvl="1">
              <a:spcAft>
                <a:spcPts val="450"/>
              </a:spcAft>
              <a:buClr>
                <a:schemeClr val="bg2"/>
              </a:buClr>
              <a:buFont typeface="Arial" panose="020B0604020202020204" pitchFamily="34" charset="0"/>
              <a:buChar char="•"/>
              <a:defRPr/>
            </a:pPr>
            <a:r>
              <a:rPr lang="en-CA">
                <a:latin typeface="+mn-lt"/>
              </a:rPr>
              <a:t>Red: Accessible but incomplete</a:t>
            </a:r>
          </a:p>
          <a:p>
            <a:pPr lvl="1">
              <a:spcAft>
                <a:spcPts val="450"/>
              </a:spcAft>
              <a:buClr>
                <a:schemeClr val="bg2"/>
              </a:buClr>
              <a:buFont typeface="Arial" panose="020B0604020202020204" pitchFamily="34" charset="0"/>
              <a:buChar char="•"/>
              <a:defRPr/>
            </a:pPr>
            <a:r>
              <a:rPr lang="en-CA">
                <a:latin typeface="+mn-lt"/>
              </a:rPr>
              <a:t>Green: Run/Complete</a:t>
            </a:r>
          </a:p>
          <a:p>
            <a:pPr marL="285750" indent="-285750"/>
            <a:endParaRPr lang="en-CA"/>
          </a:p>
        </p:txBody>
      </p:sp>
      <p:sp>
        <p:nvSpPr>
          <p:cNvPr id="2" name="Title 1">
            <a:extLst>
              <a:ext uri="{FF2B5EF4-FFF2-40B4-BE49-F238E27FC236}">
                <a16:creationId xmlns:a16="http://schemas.microsoft.com/office/drawing/2014/main" id="{79371406-5C72-4B7F-BB33-13CC685A0816}"/>
              </a:ext>
            </a:extLst>
          </p:cNvPr>
          <p:cNvSpPr>
            <a:spLocks noGrp="1"/>
          </p:cNvSpPr>
          <p:nvPr>
            <p:ph type="title"/>
          </p:nvPr>
        </p:nvSpPr>
        <p:spPr/>
        <p:txBody>
          <a:bodyPr/>
          <a:lstStyle/>
          <a:p>
            <a:r>
              <a:rPr lang="en-CA"/>
              <a:t>Using Nodes </a:t>
            </a:r>
          </a:p>
        </p:txBody>
      </p:sp>
      <p:pic>
        <p:nvPicPr>
          <p:cNvPr id="4" name="Picture 5" descr="A picture containing clock&#10;&#10;Description generated with very high confidence">
            <a:extLst>
              <a:ext uri="{FF2B5EF4-FFF2-40B4-BE49-F238E27FC236}">
                <a16:creationId xmlns:a16="http://schemas.microsoft.com/office/drawing/2014/main" id="{C31788F1-B19C-4B2E-A83F-1BA2C4A3115A}"/>
              </a:ext>
            </a:extLst>
          </p:cNvPr>
          <p:cNvPicPr>
            <a:picLocks noChangeAspect="1"/>
          </p:cNvPicPr>
          <p:nvPr/>
        </p:nvPicPr>
        <p:blipFill>
          <a:blip r:embed="rId5"/>
          <a:stretch>
            <a:fillRect/>
          </a:stretch>
        </p:blipFill>
        <p:spPr>
          <a:xfrm>
            <a:off x="6220257" y="3337984"/>
            <a:ext cx="1983365" cy="1325032"/>
          </a:xfrm>
          <a:prstGeom prst="rect">
            <a:avLst/>
          </a:prstGeom>
        </p:spPr>
      </p:pic>
    </p:spTree>
    <p:custDataLst>
      <p:tags r:id="rId1"/>
    </p:custDataLst>
    <p:extLst>
      <p:ext uri="{BB962C8B-B14F-4D97-AF65-F5344CB8AC3E}">
        <p14:creationId xmlns:p14="http://schemas.microsoft.com/office/powerpoint/2010/main" val="32671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53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ltair Theme">
  <a:themeElements>
    <a:clrScheme name="Altair Digital Colors">
      <a:dk1>
        <a:srgbClr val="000000"/>
      </a:dk1>
      <a:lt1>
        <a:srgbClr val="FFFFFF"/>
      </a:lt1>
      <a:dk2>
        <a:srgbClr val="FA4616"/>
      </a:dk2>
      <a:lt2>
        <a:srgbClr val="005776"/>
      </a:lt2>
      <a:accent1>
        <a:srgbClr val="2CCCD3"/>
      </a:accent1>
      <a:accent2>
        <a:srgbClr val="FFA300"/>
      </a:accent2>
      <a:accent3>
        <a:srgbClr val="A7E6D7"/>
      </a:accent3>
      <a:accent4>
        <a:srgbClr val="642667"/>
      </a:accent4>
      <a:accent5>
        <a:srgbClr val="47A23F"/>
      </a:accent5>
      <a:accent6>
        <a:srgbClr val="FFC600"/>
      </a:accent6>
      <a:hlink>
        <a:srgbClr val="A2AAAD"/>
      </a:hlink>
      <a:folHlink>
        <a:srgbClr val="A2AAAD"/>
      </a:folHlink>
    </a:clrScheme>
    <a:fontScheme name="Custom 13">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bodyPr vert="horz" lIns="91440" tIns="45720" rIns="91440" bIns="45720" rtlCol="0" anchor="ctr">
        <a:noAutofit/>
      </a:bodyPr>
      <a:lstStyle>
        <a:defPPr algn="l">
          <a:defRPr sz="1100" b="0" dirty="0">
            <a:solidFill>
              <a:schemeClr val="bg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tair and Brand Theme">
  <a:themeElements>
    <a:clrScheme name="Altair Digital Colors">
      <a:dk1>
        <a:srgbClr val="000000"/>
      </a:dk1>
      <a:lt1>
        <a:srgbClr val="FFFFFF"/>
      </a:lt1>
      <a:dk2>
        <a:srgbClr val="FA4616"/>
      </a:dk2>
      <a:lt2>
        <a:srgbClr val="005776"/>
      </a:lt2>
      <a:accent1>
        <a:srgbClr val="2CCCD3"/>
      </a:accent1>
      <a:accent2>
        <a:srgbClr val="FFA300"/>
      </a:accent2>
      <a:accent3>
        <a:srgbClr val="A7E6D7"/>
      </a:accent3>
      <a:accent4>
        <a:srgbClr val="642667"/>
      </a:accent4>
      <a:accent5>
        <a:srgbClr val="47A23F"/>
      </a:accent5>
      <a:accent6>
        <a:srgbClr val="FFC600"/>
      </a:accent6>
      <a:hlink>
        <a:srgbClr val="A2AAAD"/>
      </a:hlink>
      <a:folHlink>
        <a:srgbClr val="A2AAAD"/>
      </a:folHlink>
    </a:clrScheme>
    <a:fontScheme name="Custom 13">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headEnd type="triangl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9F890F4309EE41920B14456DCB0306" ma:contentTypeVersion="17" ma:contentTypeDescription="Create a new document." ma:contentTypeScope="" ma:versionID="e2ae5ba3a47af8c9b8d92f043a2cc2c4">
  <xsd:schema xmlns:xsd="http://www.w3.org/2001/XMLSchema" xmlns:xs="http://www.w3.org/2001/XMLSchema" xmlns:p="http://schemas.microsoft.com/office/2006/metadata/properties" xmlns:ns3="c4c01d91-ba06-42da-aafa-43daf67f60b1" xmlns:ns4="82371b67-64d2-4ceb-aa55-e70813b4575c" targetNamespace="http://schemas.microsoft.com/office/2006/metadata/properties" ma:root="true" ma:fieldsID="66c8604cdb0c8ca7c43a80257169f11a" ns3:_="" ns4:_="">
    <xsd:import namespace="c4c01d91-ba06-42da-aafa-43daf67f60b1"/>
    <xsd:import namespace="82371b67-64d2-4ceb-aa55-e70813b4575c"/>
    <xsd:element name="properties">
      <xsd:complexType>
        <xsd:sequence>
          <xsd:element name="documentManagement">
            <xsd:complexType>
              <xsd:all>
                <xsd:element ref="ns3:MigrationWizId" minOccurs="0"/>
                <xsd:element ref="ns3:MigrationWizIdPermissions" minOccurs="0"/>
                <xsd:element ref="ns3:MigrationWizIdPermissionLevels" minOccurs="0"/>
                <xsd:element ref="ns3:MigrationWizIdDocumentLibraryPermissions" minOccurs="0"/>
                <xsd:element ref="ns3:MigrationWizIdSecurityGroup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c01d91-ba06-42da-aafa-43daf67f60b1"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PermissionLevels" ma:index="10" nillable="true" ma:displayName="MigrationWizIdPermissionLevels" ma:internalName="MigrationWizIdPermissionLevels">
      <xsd:simpleType>
        <xsd:restriction base="dms:Text"/>
      </xsd:simpleType>
    </xsd:element>
    <xsd:element name="MigrationWizIdDocumentLibraryPermissions" ma:index="11" nillable="true" ma:displayName="MigrationWizIdDocumentLibraryPermissions" ma:internalName="MigrationWizIdDocumentLibraryPermissions">
      <xsd:simpleType>
        <xsd:restriction base="dms:Text"/>
      </xsd:simpleType>
    </xsd:element>
    <xsd:element name="MigrationWizIdSecurityGroups" ma:index="12" nillable="true" ma:displayName="MigrationWizIdSecurityGroups" ma:internalName="MigrationWizIdSecurityGroups">
      <xsd:simpleType>
        <xsd:restriction base="dms:Text"/>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22" nillable="true" ma:displayName="MediaServiceAutoKeyPoints" ma:hidden="true" ma:internalName="MediaServiceAutoKeyPoints" ma:readOnly="true">
      <xsd:simpleType>
        <xsd:restriction base="dms:Note"/>
      </xsd:simpleType>
    </xsd:element>
    <xsd:element name="MediaServiceKeyPoints" ma:index="23" nillable="true" ma:displayName="KeyPoints" ma:internalName="MediaServiceKeyPoints" ma:readOnly="true">
      <xsd:simpleType>
        <xsd:restriction base="dms:Note">
          <xsd:maxLength value="255"/>
        </xsd:restriction>
      </xsd:simpleType>
    </xsd:element>
    <xsd:element name="MediaServiceDateTaken" ma:index="2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371b67-64d2-4ceb-aa55-e70813b4575c"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igrationWizIdDocumentLibraryPermissions xmlns="c4c01d91-ba06-42da-aafa-43daf67f60b1" xsi:nil="true"/>
    <MigrationWizIdPermissionLevels xmlns="c4c01d91-ba06-42da-aafa-43daf67f60b1" xsi:nil="true"/>
    <MigrationWizIdPermissions xmlns="c4c01d91-ba06-42da-aafa-43daf67f60b1" xsi:nil="true"/>
    <MigrationWizId xmlns="c4c01d91-ba06-42da-aafa-43daf67f60b1" xsi:nil="true"/>
    <MigrationWizIdSecurityGroups xmlns="c4c01d91-ba06-42da-aafa-43daf67f60b1" xsi:nil="true"/>
  </documentManagement>
</p:properties>
</file>

<file path=customXml/itemProps1.xml><?xml version="1.0" encoding="utf-8"?>
<ds:datastoreItem xmlns:ds="http://schemas.openxmlformats.org/officeDocument/2006/customXml" ds:itemID="{04E62B60-C705-4681-974D-2545A9990C30}">
  <ds:schemaRefs>
    <ds:schemaRef ds:uri="82371b67-64d2-4ceb-aa55-e70813b4575c"/>
    <ds:schemaRef ds:uri="c4c01d91-ba06-42da-aafa-43daf67f60b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6FDB7B2-8644-42A6-B5A0-98E3FF607B4D}">
  <ds:schemaRefs>
    <ds:schemaRef ds:uri="http://schemas.microsoft.com/sharepoint/v3/contenttype/forms"/>
  </ds:schemaRefs>
</ds:datastoreItem>
</file>

<file path=customXml/itemProps3.xml><?xml version="1.0" encoding="utf-8"?>
<ds:datastoreItem xmlns:ds="http://schemas.openxmlformats.org/officeDocument/2006/customXml" ds:itemID="{D5300750-9CBE-4429-AAE2-1EE14E8FB7C5}">
  <ds:schemaRefs>
    <ds:schemaRef ds:uri="82371b67-64d2-4ceb-aa55-e70813b4575c"/>
    <ds:schemaRef ds:uri="c4c01d91-ba06-42da-aafa-43daf67f60b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955</Words>
  <Application>Microsoft Office PowerPoint</Application>
  <PresentationFormat>On-screen Show (16:9)</PresentationFormat>
  <Paragraphs>137</Paragraphs>
  <Slides>15</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微软雅黑</vt:lpstr>
      <vt:lpstr>Arial</vt:lpstr>
      <vt:lpstr>Arial Black</vt:lpstr>
      <vt:lpstr>Courier New</vt:lpstr>
      <vt:lpstr>Times New Roman</vt:lpstr>
      <vt:lpstr>Wingdings</vt:lpstr>
      <vt:lpstr>Altair Theme</vt:lpstr>
      <vt:lpstr>Altair and Brand Theme</vt:lpstr>
      <vt:lpstr>CHAPTER 3: Introduction to Knowledge Studio</vt:lpstr>
      <vt:lpstr>Contents </vt:lpstr>
      <vt:lpstr>Introduction to Altair Data Analytics</vt:lpstr>
      <vt:lpstr>What is Knowledge Studio</vt:lpstr>
      <vt:lpstr>Knowledge Studio </vt:lpstr>
      <vt:lpstr>Knowledge Studio Applications </vt:lpstr>
      <vt:lpstr>Interface Components</vt:lpstr>
      <vt:lpstr>Wizard Driven Design</vt:lpstr>
      <vt:lpstr>Using Nodes </vt:lpstr>
      <vt:lpstr>Palettes </vt:lpstr>
      <vt:lpstr>Filtering &amp; Searching</vt:lpstr>
      <vt:lpstr>Complex of Multiple Workflows </vt:lpstr>
      <vt:lpstr>Linked Workflows </vt:lpstr>
      <vt:lpstr>Help Options</vt:lpstr>
      <vt:lpstr>Chapter 3 Exercises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Valerie Gorski</dc:creator>
  <cp:lastModifiedBy>Phantom Primo</cp:lastModifiedBy>
  <cp:revision>2</cp:revision>
  <dcterms:created xsi:type="dcterms:W3CDTF">2020-03-05T17:18:55Z</dcterms:created>
  <dcterms:modified xsi:type="dcterms:W3CDTF">2023-07-24T10:55:08Z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0x010100A79F890F4309EE41920B14456DCB0306</vt:lpwstr>
  </property>
  <property fmtid="{D5CDD505-2E9C-101B-9397-08002B2CF9AE}" pid="3" name="ArticulateGUID">
    <vt:lpwstr>FD345AB0-273B-4D3E-ADCD-DB5536D9B8FD</vt:lpwstr>
  </property>
  <property fmtid="{D5CDD505-2E9C-101B-9397-08002B2CF9AE}" pid="4" name="ArticulatePath">
    <vt:lpwstr>Altair_KS_NewDeck_NewTemplate</vt:lpwstr>
  </property>
</Properties>
</file>