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 id="2147483770" r:id="rId5"/>
  </p:sldMasterIdLst>
  <p:notesMasterIdLst>
    <p:notesMasterId r:id="rId13"/>
  </p:notesMasterIdLst>
  <p:handoutMasterIdLst>
    <p:handoutMasterId r:id="rId14"/>
  </p:handoutMasterIdLst>
  <p:sldIdLst>
    <p:sldId id="1239" r:id="rId6"/>
    <p:sldId id="432" r:id="rId7"/>
    <p:sldId id="402" r:id="rId8"/>
    <p:sldId id="1240" r:id="rId9"/>
    <p:sldId id="657" r:id="rId10"/>
    <p:sldId id="2303" r:id="rId11"/>
    <p:sldId id="441" r:id="rId12"/>
  </p:sldIdLst>
  <p:sldSz cx="9144000" cy="5143500" type="screen16x9"/>
  <p:notesSz cx="6858000" cy="127635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7: Sampling &amp; Partitioning" id="{620021B5-F211-4A1D-B136-74507236862E}">
          <p14:sldIdLst>
            <p14:sldId id="1239"/>
            <p14:sldId id="432"/>
            <p14:sldId id="402"/>
            <p14:sldId id="1240"/>
            <p14:sldId id="657"/>
            <p14:sldId id="2303"/>
            <p14:sldId id="441"/>
          </p14:sldIdLst>
        </p14:section>
        <p14:section name="Default Section" id="{A11DC3D8-059F-446A-9856-DCAA8DC1DD0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aber Fallahpour" initials="SF" lastIdx="6" clrIdx="6">
    <p:extLst>
      <p:ext uri="{19B8F6BF-5375-455C-9EA6-DF929625EA0E}">
        <p15:presenceInfo xmlns:p15="http://schemas.microsoft.com/office/powerpoint/2012/main" userId="S::sfallahpour@altair.com::664f5416-6b20-4563-95ae-861a86cc04dd" providerId="AD"/>
      </p:ext>
    </p:extLst>
  </p:cmAuthor>
  <p:cmAuthor id="1" name="Sommer Abdel-Fattah" initials="SA" lastIdx="102" clrIdx="0">
    <p:extLst>
      <p:ext uri="{19B8F6BF-5375-455C-9EA6-DF929625EA0E}">
        <p15:presenceInfo xmlns:p15="http://schemas.microsoft.com/office/powerpoint/2012/main" userId="S::sabdelfattah@altair.com::613115a0-4c9a-4543-8ba4-2103dbd183e2" providerId="AD"/>
      </p:ext>
    </p:extLst>
  </p:cmAuthor>
  <p:cmAuthor id="2" name="Eric Hart" initials="EH" lastIdx="286" clrIdx="1">
    <p:extLst>
      <p:ext uri="{19B8F6BF-5375-455C-9EA6-DF929625EA0E}">
        <p15:presenceInfo xmlns:p15="http://schemas.microsoft.com/office/powerpoint/2012/main" userId="S::ehart@altair.com::b3168676-f00d-419f-bf9d-76a461804b8d" providerId="AD"/>
      </p:ext>
    </p:extLst>
  </p:cmAuthor>
  <p:cmAuthor id="3" name="Mahshid Shirani" initials="MS" lastIdx="59" clrIdx="2">
    <p:extLst>
      <p:ext uri="{19B8F6BF-5375-455C-9EA6-DF929625EA0E}">
        <p15:presenceInfo xmlns:p15="http://schemas.microsoft.com/office/powerpoint/2012/main" userId="S::mshirani@altair.com::4f7f9605-e2d1-4708-8611-dbccfb4fc944" providerId="AD"/>
      </p:ext>
    </p:extLst>
  </p:cmAuthor>
  <p:cmAuthor id="4" name="Rola El Sebai" initials="RS" lastIdx="61" clrIdx="3">
    <p:extLst>
      <p:ext uri="{19B8F6BF-5375-455C-9EA6-DF929625EA0E}">
        <p15:presenceInfo xmlns:p15="http://schemas.microsoft.com/office/powerpoint/2012/main" userId="S::relsebai@altair.com::9a6f8533-3f79-442f-85af-975a4683067f" providerId="AD"/>
      </p:ext>
    </p:extLst>
  </p:cmAuthor>
  <p:cmAuthor id="5" name="Sabina Stanescu" initials="SS" lastIdx="20" clrIdx="4">
    <p:extLst>
      <p:ext uri="{19B8F6BF-5375-455C-9EA6-DF929625EA0E}">
        <p15:presenceInfo xmlns:p15="http://schemas.microsoft.com/office/powerpoint/2012/main" userId="S::sstanescu@altair.com::5ab432cc-535f-4d3a-a0a4-7efc7bfbce0b" providerId="AD"/>
      </p:ext>
    </p:extLst>
  </p:cmAuthor>
  <p:cmAuthor id="6" name="Huiping Fang" initials="HF" lastIdx="21" clrIdx="5">
    <p:extLst>
      <p:ext uri="{19B8F6BF-5375-455C-9EA6-DF929625EA0E}">
        <p15:presenceInfo xmlns:p15="http://schemas.microsoft.com/office/powerpoint/2012/main" userId="S::hfang@altair.com::7a47338b-7eb3-42be-af0b-75bc0a81a9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A4616"/>
    <a:srgbClr val="2CCCD3"/>
    <a:srgbClr val="FFEDCC"/>
    <a:srgbClr val="FFA300"/>
    <a:srgbClr val="2DCCD3"/>
    <a:srgbClr val="000000"/>
    <a:srgbClr val="A2C76B"/>
    <a:srgbClr val="A2AAAD"/>
    <a:srgbClr val="005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68EAE-0659-E44B-135B-96D661D65A28}" v="8" dt="2023-01-16T20:14:32.321"/>
    <p1510:client id="{84EFB1CE-54E7-4A7A-A9EC-65F853A79716}" v="1" dt="2023-01-16T20:03:50.447"/>
    <p1510:client id="{E2D5BCE5-7C52-0291-8AAF-724D7B34887B}" v="340" dt="2023-01-16T20:02:10.853"/>
    <p1510:client id="{ED5359FC-F758-CF2F-1136-66E81ED078A6}" v="100" dt="2023-01-16T20:03:04.266"/>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61"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er Fallahpour" userId="S::sfallahpour@altair.com::b73d4960-20fc-41dc-b4ba-e10ca8a139a1" providerId="AD" clId="Web-{2DD68EAE-0659-E44B-135B-96D661D65A28}"/>
    <pc:docChg chg="delSld modSld modSection">
      <pc:chgData name="Saber Fallahpour" userId="S::sfallahpour@altair.com::b73d4960-20fc-41dc-b4ba-e10ca8a139a1" providerId="AD" clId="Web-{2DD68EAE-0659-E44B-135B-96D661D65A28}" dt="2023-01-16T20:14:32.321" v="7"/>
      <pc:docMkLst>
        <pc:docMk/>
      </pc:docMkLst>
      <pc:sldChg chg="del">
        <pc:chgData name="Saber Fallahpour" userId="S::sfallahpour@altair.com::b73d4960-20fc-41dc-b4ba-e10ca8a139a1" providerId="AD" clId="Web-{2DD68EAE-0659-E44B-135B-96D661D65A28}" dt="2023-01-16T20:12:40.458" v="0"/>
        <pc:sldMkLst>
          <pc:docMk/>
          <pc:sldMk cId="784177756" sldId="2360"/>
        </pc:sldMkLst>
      </pc:sldChg>
      <pc:sldChg chg="del">
        <pc:chgData name="Saber Fallahpour" userId="S::sfallahpour@altair.com::b73d4960-20fc-41dc-b4ba-e10ca8a139a1" providerId="AD" clId="Web-{2DD68EAE-0659-E44B-135B-96D661D65A28}" dt="2023-01-16T20:12:40.458" v="1"/>
        <pc:sldMkLst>
          <pc:docMk/>
          <pc:sldMk cId="1309635338" sldId="2361"/>
        </pc:sldMkLst>
      </pc:sldChg>
      <pc:sldChg chg="del">
        <pc:chgData name="Saber Fallahpour" userId="S::sfallahpour@altair.com::b73d4960-20fc-41dc-b4ba-e10ca8a139a1" providerId="AD" clId="Web-{2DD68EAE-0659-E44B-135B-96D661D65A28}" dt="2023-01-16T20:12:40.474" v="2"/>
        <pc:sldMkLst>
          <pc:docMk/>
          <pc:sldMk cId="1071611707" sldId="2362"/>
        </pc:sldMkLst>
      </pc:sldChg>
      <pc:sldChg chg="del">
        <pc:chgData name="Saber Fallahpour" userId="S::sfallahpour@altair.com::b73d4960-20fc-41dc-b4ba-e10ca8a139a1" providerId="AD" clId="Web-{2DD68EAE-0659-E44B-135B-96D661D65A28}" dt="2023-01-16T20:12:40.490" v="5"/>
        <pc:sldMkLst>
          <pc:docMk/>
          <pc:sldMk cId="756193133" sldId="2363"/>
        </pc:sldMkLst>
      </pc:sldChg>
      <pc:sldChg chg="del">
        <pc:chgData name="Saber Fallahpour" userId="S::sfallahpour@altair.com::b73d4960-20fc-41dc-b4ba-e10ca8a139a1" providerId="AD" clId="Web-{2DD68EAE-0659-E44B-135B-96D661D65A28}" dt="2023-01-16T20:12:40.474" v="4"/>
        <pc:sldMkLst>
          <pc:docMk/>
          <pc:sldMk cId="3412658171" sldId="2721"/>
        </pc:sldMkLst>
      </pc:sldChg>
      <pc:sldChg chg="del">
        <pc:chgData name="Saber Fallahpour" userId="S::sfallahpour@altair.com::b73d4960-20fc-41dc-b4ba-e10ca8a139a1" providerId="AD" clId="Web-{2DD68EAE-0659-E44B-135B-96D661D65A28}" dt="2023-01-16T20:12:40.474" v="3"/>
        <pc:sldMkLst>
          <pc:docMk/>
          <pc:sldMk cId="3001473261" sldId="2722"/>
        </pc:sldMkLst>
      </pc:sldChg>
      <pc:sldChg chg="delSp">
        <pc:chgData name="Saber Fallahpour" userId="S::sfallahpour@altair.com::b73d4960-20fc-41dc-b4ba-e10ca8a139a1" providerId="AD" clId="Web-{2DD68EAE-0659-E44B-135B-96D661D65A28}" dt="2023-01-16T20:14:32.321" v="7"/>
        <pc:sldMkLst>
          <pc:docMk/>
          <pc:sldMk cId="2942555839" sldId="2732"/>
        </pc:sldMkLst>
        <pc:spChg chg="del">
          <ac:chgData name="Saber Fallahpour" userId="S::sfallahpour@altair.com::b73d4960-20fc-41dc-b4ba-e10ca8a139a1" providerId="AD" clId="Web-{2DD68EAE-0659-E44B-135B-96D661D65A28}" dt="2023-01-16T20:14:32.321" v="7"/>
          <ac:spMkLst>
            <pc:docMk/>
            <pc:sldMk cId="2942555839" sldId="2732"/>
            <ac:spMk id="10" creationId="{9F2E17D7-8546-42CA-9F0F-5A19EF7C7DF4}"/>
          </ac:spMkLst>
        </pc:spChg>
      </pc:sldChg>
      <pc:sldChg chg="delSp">
        <pc:chgData name="Saber Fallahpour" userId="S::sfallahpour@altair.com::b73d4960-20fc-41dc-b4ba-e10ca8a139a1" providerId="AD" clId="Web-{2DD68EAE-0659-E44B-135B-96D661D65A28}" dt="2023-01-16T20:14:26.868" v="6"/>
        <pc:sldMkLst>
          <pc:docMk/>
          <pc:sldMk cId="3532162034" sldId="2733"/>
        </pc:sldMkLst>
        <pc:spChg chg="del">
          <ac:chgData name="Saber Fallahpour" userId="S::sfallahpour@altair.com::b73d4960-20fc-41dc-b4ba-e10ca8a139a1" providerId="AD" clId="Web-{2DD68EAE-0659-E44B-135B-96D661D65A28}" dt="2023-01-16T20:14:26.868" v="6"/>
          <ac:spMkLst>
            <pc:docMk/>
            <pc:sldMk cId="3532162034" sldId="2733"/>
            <ac:spMk id="10" creationId="{9F2E17D7-8546-42CA-9F0F-5A19EF7C7DF4}"/>
          </ac:spMkLst>
        </pc:spChg>
      </pc:sldChg>
    </pc:docChg>
  </pc:docChgLst>
  <pc:docChgLst>
    <pc:chgData name="Saber Fallahpour" userId="S::sfallahpour@altair.com::b73d4960-20fc-41dc-b4ba-e10ca8a139a1" providerId="AD" clId="Web-{ED5359FC-F758-CF2F-1136-66E81ED078A6}"/>
    <pc:docChg chg="delSld modSld modSection">
      <pc:chgData name="Saber Fallahpour" userId="S::sfallahpour@altair.com::b73d4960-20fc-41dc-b4ba-e10ca8a139a1" providerId="AD" clId="Web-{ED5359FC-F758-CF2F-1136-66E81ED078A6}" dt="2023-01-16T20:02:57.219" v="2"/>
      <pc:docMkLst>
        <pc:docMk/>
      </pc:docMkLst>
      <pc:sldChg chg="addSp delSp modSp">
        <pc:chgData name="Saber Fallahpour" userId="S::sfallahpour@altair.com::b73d4960-20fc-41dc-b4ba-e10ca8a139a1" providerId="AD" clId="Web-{ED5359FC-F758-CF2F-1136-66E81ED078A6}" dt="2023-01-16T20:02:57.219" v="2"/>
        <pc:sldMkLst>
          <pc:docMk/>
          <pc:sldMk cId="756193133" sldId="2363"/>
        </pc:sldMkLst>
        <pc:picChg chg="add del mod">
          <ac:chgData name="Saber Fallahpour" userId="S::sfallahpour@altair.com::b73d4960-20fc-41dc-b4ba-e10ca8a139a1" providerId="AD" clId="Web-{ED5359FC-F758-CF2F-1136-66E81ED078A6}" dt="2023-01-16T20:02:57.219" v="2"/>
          <ac:picMkLst>
            <pc:docMk/>
            <pc:sldMk cId="756193133" sldId="2363"/>
            <ac:picMk id="4" creationId="{1253F89B-52F8-886A-8667-E5E77E016CF8}"/>
          </ac:picMkLst>
        </pc:picChg>
      </pc:sldChg>
      <pc:sldChg chg="del">
        <pc:chgData name="Saber Fallahpour" userId="S::sfallahpour@altair.com::b73d4960-20fc-41dc-b4ba-e10ca8a139a1" providerId="AD" clId="Web-{ED5359FC-F758-CF2F-1136-66E81ED078A6}" dt="2023-01-16T20:02:38.359" v="0"/>
        <pc:sldMkLst>
          <pc:docMk/>
          <pc:sldMk cId="332608438" sldId="2723"/>
        </pc:sldMkLst>
      </pc:sldChg>
    </pc:docChg>
  </pc:docChgLst>
  <pc:docChgLst>
    <pc:chgData name="Saber Fallahpour" userId="S::sfallahpour@altair.com::b73d4960-20fc-41dc-b4ba-e10ca8a139a1" providerId="AD" clId="Web-{E2D5BCE5-7C52-0291-8AAF-724D7B34887B}"/>
    <pc:docChg chg="addSld modSld modSection">
      <pc:chgData name="Saber Fallahpour" userId="S::sfallahpour@altair.com::b73d4960-20fc-41dc-b4ba-e10ca8a139a1" providerId="AD" clId="Web-{E2D5BCE5-7C52-0291-8AAF-724D7B34887B}" dt="2023-01-16T20:02:10.853" v="11"/>
      <pc:docMkLst>
        <pc:docMk/>
      </pc:docMkLst>
      <pc:sldChg chg="mod modShow">
        <pc:chgData name="Saber Fallahpour" userId="S::sfallahpour@altair.com::b73d4960-20fc-41dc-b4ba-e10ca8a139a1" providerId="AD" clId="Web-{E2D5BCE5-7C52-0291-8AAF-724D7B34887B}" dt="2023-01-16T20:00:30.959" v="2"/>
        <pc:sldMkLst>
          <pc:docMk/>
          <pc:sldMk cId="784177756" sldId="2360"/>
        </pc:sldMkLst>
      </pc:sldChg>
      <pc:sldChg chg="mod modShow">
        <pc:chgData name="Saber Fallahpour" userId="S::sfallahpour@altair.com::b73d4960-20fc-41dc-b4ba-e10ca8a139a1" providerId="AD" clId="Web-{E2D5BCE5-7C52-0291-8AAF-724D7B34887B}" dt="2023-01-16T20:00:30.896" v="1"/>
        <pc:sldMkLst>
          <pc:docMk/>
          <pc:sldMk cId="1309635338" sldId="2361"/>
        </pc:sldMkLst>
      </pc:sldChg>
      <pc:sldChg chg="mod modShow">
        <pc:chgData name="Saber Fallahpour" userId="S::sfallahpour@altair.com::b73d4960-20fc-41dc-b4ba-e10ca8a139a1" providerId="AD" clId="Web-{E2D5BCE5-7C52-0291-8AAF-724D7B34887B}" dt="2023-01-16T20:00:30.771" v="0"/>
        <pc:sldMkLst>
          <pc:docMk/>
          <pc:sldMk cId="1071611707" sldId="2362"/>
        </pc:sldMkLst>
      </pc:sldChg>
      <pc:sldChg chg="mod modShow">
        <pc:chgData name="Saber Fallahpour" userId="S::sfallahpour@altair.com::b73d4960-20fc-41dc-b4ba-e10ca8a139a1" providerId="AD" clId="Web-{E2D5BCE5-7C52-0291-8AAF-724D7B34887B}" dt="2023-01-16T20:00:31.412" v="5"/>
        <pc:sldMkLst>
          <pc:docMk/>
          <pc:sldMk cId="756193133" sldId="2363"/>
        </pc:sldMkLst>
      </pc:sldChg>
      <pc:sldChg chg="addSp delSp modSp">
        <pc:chgData name="Saber Fallahpour" userId="S::sfallahpour@altair.com::b73d4960-20fc-41dc-b4ba-e10ca8a139a1" providerId="AD" clId="Web-{E2D5BCE5-7C52-0291-8AAF-724D7B34887B}" dt="2023-01-16T20:01:07.491" v="7"/>
        <pc:sldMkLst>
          <pc:docMk/>
          <pc:sldMk cId="2670208818" sldId="2364"/>
        </pc:sldMkLst>
        <pc:picChg chg="add del mod">
          <ac:chgData name="Saber Fallahpour" userId="S::sfallahpour@altair.com::b73d4960-20fc-41dc-b4ba-e10ca8a139a1" providerId="AD" clId="Web-{E2D5BCE5-7C52-0291-8AAF-724D7B34887B}" dt="2023-01-16T20:01:07.491" v="7"/>
          <ac:picMkLst>
            <pc:docMk/>
            <pc:sldMk cId="2670208818" sldId="2364"/>
            <ac:picMk id="5" creationId="{DB62DB81-4C37-1576-4AAF-B8DA540AE39B}"/>
          </ac:picMkLst>
        </pc:picChg>
      </pc:sldChg>
      <pc:sldChg chg="mod modShow">
        <pc:chgData name="Saber Fallahpour" userId="S::sfallahpour@altair.com::b73d4960-20fc-41dc-b4ba-e10ca8a139a1" providerId="AD" clId="Web-{E2D5BCE5-7C52-0291-8AAF-724D7B34887B}" dt="2023-01-16T20:00:31.303" v="4"/>
        <pc:sldMkLst>
          <pc:docMk/>
          <pc:sldMk cId="3412658171" sldId="2721"/>
        </pc:sldMkLst>
      </pc:sldChg>
      <pc:sldChg chg="mod modShow">
        <pc:chgData name="Saber Fallahpour" userId="S::sfallahpour@altair.com::b73d4960-20fc-41dc-b4ba-e10ca8a139a1" providerId="AD" clId="Web-{E2D5BCE5-7C52-0291-8AAF-724D7B34887B}" dt="2023-01-16T20:00:31.084" v="3"/>
        <pc:sldMkLst>
          <pc:docMk/>
          <pc:sldMk cId="3001473261" sldId="2722"/>
        </pc:sldMkLst>
      </pc:sldChg>
      <pc:sldChg chg="addSp delSp modSp new">
        <pc:chgData name="Saber Fallahpour" userId="S::sfallahpour@altair.com::b73d4960-20fc-41dc-b4ba-e10ca8a139a1" providerId="AD" clId="Web-{E2D5BCE5-7C52-0291-8AAF-724D7B34887B}" dt="2023-01-16T20:02:10.853" v="11"/>
        <pc:sldMkLst>
          <pc:docMk/>
          <pc:sldMk cId="332608438" sldId="2723"/>
        </pc:sldMkLst>
        <pc:picChg chg="add del mod">
          <ac:chgData name="Saber Fallahpour" userId="S::sfallahpour@altair.com::b73d4960-20fc-41dc-b4ba-e10ca8a139a1" providerId="AD" clId="Web-{E2D5BCE5-7C52-0291-8AAF-724D7B34887B}" dt="2023-01-16T20:02:10.853" v="11"/>
          <ac:picMkLst>
            <pc:docMk/>
            <pc:sldMk cId="332608438" sldId="2723"/>
            <ac:picMk id="5" creationId="{13F7D011-49B1-6D05-A623-436DBFD8C19C}"/>
          </ac:picMkLst>
        </pc:picChg>
      </pc:sldChg>
    </pc:docChg>
  </pc:docChgLst>
  <pc:docChgLst>
    <pc:chgData name="Sommer Abdel-Fattah" userId="613115a0-4c9a-4543-8ba4-2103dbd183e2" providerId="ADAL" clId="{89065075-CCE1-4BAE-9B54-1BB264A0E10B}"/>
    <pc:docChg chg="undo custSel modSld">
      <pc:chgData name="Sommer Abdel-Fattah" userId="613115a0-4c9a-4543-8ba4-2103dbd183e2" providerId="ADAL" clId="{89065075-CCE1-4BAE-9B54-1BB264A0E10B}" dt="2022-02-07T20:12:28.353" v="98" actId="20577"/>
      <pc:docMkLst>
        <pc:docMk/>
      </pc:docMkLst>
      <pc:sldChg chg="modSp mod">
        <pc:chgData name="Sommer Abdel-Fattah" userId="613115a0-4c9a-4543-8ba4-2103dbd183e2" providerId="ADAL" clId="{89065075-CCE1-4BAE-9B54-1BB264A0E10B}" dt="2022-02-07T20:09:18.072" v="39" actId="20577"/>
        <pc:sldMkLst>
          <pc:docMk/>
          <pc:sldMk cId="1903574264" sldId="1216"/>
        </pc:sldMkLst>
        <pc:spChg chg="mod">
          <ac:chgData name="Sommer Abdel-Fattah" userId="613115a0-4c9a-4543-8ba4-2103dbd183e2" providerId="ADAL" clId="{89065075-CCE1-4BAE-9B54-1BB264A0E10B}" dt="2022-02-07T20:09:18.072" v="39" actId="20577"/>
          <ac:spMkLst>
            <pc:docMk/>
            <pc:sldMk cId="1903574264" sldId="1216"/>
            <ac:spMk id="4" creationId="{C82BE180-7232-4366-A1FA-43E3009EF33F}"/>
          </ac:spMkLst>
        </pc:spChg>
      </pc:sldChg>
      <pc:sldChg chg="modSp mod">
        <pc:chgData name="Sommer Abdel-Fattah" userId="613115a0-4c9a-4543-8ba4-2103dbd183e2" providerId="ADAL" clId="{89065075-CCE1-4BAE-9B54-1BB264A0E10B}" dt="2022-02-07T20:12:28.353" v="98" actId="20577"/>
        <pc:sldMkLst>
          <pc:docMk/>
          <pc:sldMk cId="4168180315" sldId="1217"/>
        </pc:sldMkLst>
        <pc:spChg chg="mod">
          <ac:chgData name="Sommer Abdel-Fattah" userId="613115a0-4c9a-4543-8ba4-2103dbd183e2" providerId="ADAL" clId="{89065075-CCE1-4BAE-9B54-1BB264A0E10B}" dt="2022-02-07T20:12:28.353" v="98" actId="20577"/>
          <ac:spMkLst>
            <pc:docMk/>
            <pc:sldMk cId="4168180315" sldId="1217"/>
            <ac:spMk id="2" creationId="{4CFFCF8E-9DC6-4A2C-AC8C-AF7ED577ABBF}"/>
          </ac:spMkLst>
        </pc:spChg>
        <pc:spChg chg="mod">
          <ac:chgData name="Sommer Abdel-Fattah" userId="613115a0-4c9a-4543-8ba4-2103dbd183e2" providerId="ADAL" clId="{89065075-CCE1-4BAE-9B54-1BB264A0E10B}" dt="2022-02-07T20:11:05.670" v="77" actId="20577"/>
          <ac:spMkLst>
            <pc:docMk/>
            <pc:sldMk cId="4168180315" sldId="1217"/>
            <ac:spMk id="4" creationId="{DFEF6D10-AF51-47A1-A796-AA14A3B6BE4C}"/>
          </ac:spMkLst>
        </pc:spChg>
      </pc:sldChg>
    </pc:docChg>
  </pc:docChgLst>
  <pc:docChgLst>
    <pc:chgData name="Saber Fallahpour" userId="S::sfallahpour@altair.com::b73d4960-20fc-41dc-b4ba-e10ca8a139a1" providerId="AD" clId="Web-{EE43DCE9-E9C8-B89A-8CCE-E0C6E72E0021}"/>
    <pc:docChg chg="modSld">
      <pc:chgData name="Saber Fallahpour" userId="S::sfallahpour@altair.com::b73d4960-20fc-41dc-b4ba-e10ca8a139a1" providerId="AD" clId="Web-{EE43DCE9-E9C8-B89A-8CCE-E0C6E72E0021}" dt="2023-01-12T15:04:26.188" v="0"/>
      <pc:docMkLst>
        <pc:docMk/>
      </pc:docMkLst>
      <pc:sldChg chg="delSp">
        <pc:chgData name="Saber Fallahpour" userId="S::sfallahpour@altair.com::b73d4960-20fc-41dc-b4ba-e10ca8a139a1" providerId="AD" clId="Web-{EE43DCE9-E9C8-B89A-8CCE-E0C6E72E0021}" dt="2023-01-12T15:04:26.188" v="0"/>
        <pc:sldMkLst>
          <pc:docMk/>
          <pc:sldMk cId="3001473261" sldId="2722"/>
        </pc:sldMkLst>
        <pc:spChg chg="del">
          <ac:chgData name="Saber Fallahpour" userId="S::sfallahpour@altair.com::b73d4960-20fc-41dc-b4ba-e10ca8a139a1" providerId="AD" clId="Web-{EE43DCE9-E9C8-B89A-8CCE-E0C6E72E0021}" dt="2023-01-12T15:04:26.188" v="0"/>
          <ac:spMkLst>
            <pc:docMk/>
            <pc:sldMk cId="3001473261" sldId="2722"/>
            <ac:spMk id="4" creationId="{2EB713BF-0DA0-48C1-A0AA-8A3B599ACC0E}"/>
          </ac:spMkLst>
        </pc:spChg>
      </pc:sldChg>
    </pc:docChg>
  </pc:docChgLst>
  <pc:docChgLst>
    <pc:chgData name="Mehdi Aghelinejad" userId="S::maghelinejad@altair.com::a9a7a422-fa3c-4751-8049-35a834b1bfe7" providerId="AD" clId="Web-{F96BF8E0-77EA-68D6-BBAB-0491598BEA01}"/>
    <pc:docChg chg="addSld delSld modSld modSection">
      <pc:chgData name="Mehdi Aghelinejad" userId="S::maghelinejad@altair.com::a9a7a422-fa3c-4751-8049-35a834b1bfe7" providerId="AD" clId="Web-{F96BF8E0-77EA-68D6-BBAB-0491598BEA01}" dt="2022-02-22T15:22:17.760" v="86" actId="20577"/>
      <pc:docMkLst>
        <pc:docMk/>
      </pc:docMkLst>
      <pc:sldChg chg="modSp">
        <pc:chgData name="Mehdi Aghelinejad" userId="S::maghelinejad@altair.com::a9a7a422-fa3c-4751-8049-35a834b1bfe7" providerId="AD" clId="Web-{F96BF8E0-77EA-68D6-BBAB-0491598BEA01}" dt="2022-02-22T15:22:17.760" v="86" actId="20577"/>
        <pc:sldMkLst>
          <pc:docMk/>
          <pc:sldMk cId="2885899708" sldId="271"/>
        </pc:sldMkLst>
        <pc:spChg chg="mod">
          <ac:chgData name="Mehdi Aghelinejad" userId="S::maghelinejad@altair.com::a9a7a422-fa3c-4751-8049-35a834b1bfe7" providerId="AD" clId="Web-{F96BF8E0-77EA-68D6-BBAB-0491598BEA01}" dt="2022-02-22T15:22:17.760" v="86" actId="20577"/>
          <ac:spMkLst>
            <pc:docMk/>
            <pc:sldMk cId="2885899708" sldId="271"/>
            <ac:spMk id="6" creationId="{193E9BC2-4FDC-6D42-A5B9-F7BFD354BE00}"/>
          </ac:spMkLst>
        </pc:spChg>
      </pc:sldChg>
      <pc:sldChg chg="modSp">
        <pc:chgData name="Mehdi Aghelinejad" userId="S::maghelinejad@altair.com::a9a7a422-fa3c-4751-8049-35a834b1bfe7" providerId="AD" clId="Web-{F96BF8E0-77EA-68D6-BBAB-0491598BEA01}" dt="2022-02-22T14:47:04.568" v="2" actId="20577"/>
        <pc:sldMkLst>
          <pc:docMk/>
          <pc:sldMk cId="3590770029" sldId="544"/>
        </pc:sldMkLst>
        <pc:spChg chg="mod">
          <ac:chgData name="Mehdi Aghelinejad" userId="S::maghelinejad@altair.com::a9a7a422-fa3c-4751-8049-35a834b1bfe7" providerId="AD" clId="Web-{F96BF8E0-77EA-68D6-BBAB-0491598BEA01}" dt="2022-02-22T14:47:04.568" v="2" actId="20577"/>
          <ac:spMkLst>
            <pc:docMk/>
            <pc:sldMk cId="3590770029" sldId="544"/>
            <ac:spMk id="6" creationId="{1439622D-BAD4-4A9C-AC78-D2312659C224}"/>
          </ac:spMkLst>
        </pc:spChg>
      </pc:sldChg>
      <pc:sldChg chg="addSp delSp modSp">
        <pc:chgData name="Mehdi Aghelinejad" userId="S::maghelinejad@altair.com::a9a7a422-fa3c-4751-8049-35a834b1bfe7" providerId="AD" clId="Web-{F96BF8E0-77EA-68D6-BBAB-0491598BEA01}" dt="2022-02-22T15:04:04.100" v="7" actId="1076"/>
        <pc:sldMkLst>
          <pc:docMk/>
          <pc:sldMk cId="3412658171" sldId="2721"/>
        </pc:sldMkLst>
        <pc:grpChg chg="del">
          <ac:chgData name="Mehdi Aghelinejad" userId="S::maghelinejad@altair.com::a9a7a422-fa3c-4751-8049-35a834b1bfe7" providerId="AD" clId="Web-{F96BF8E0-77EA-68D6-BBAB-0491598BEA01}" dt="2022-02-22T15:03:53.444" v="5"/>
          <ac:grpSpMkLst>
            <pc:docMk/>
            <pc:sldMk cId="3412658171" sldId="2721"/>
            <ac:grpSpMk id="16" creationId="{4A1FB25B-AFCD-4151-8CD7-7070B19050AF}"/>
          </ac:grpSpMkLst>
        </pc:grpChg>
        <pc:picChg chg="add mod">
          <ac:chgData name="Mehdi Aghelinejad" userId="S::maghelinejad@altair.com::a9a7a422-fa3c-4751-8049-35a834b1bfe7" providerId="AD" clId="Web-{F96BF8E0-77EA-68D6-BBAB-0491598BEA01}" dt="2022-02-22T15:04:04.100" v="7" actId="1076"/>
          <ac:picMkLst>
            <pc:docMk/>
            <pc:sldMk cId="3412658171" sldId="2721"/>
            <ac:picMk id="5" creationId="{6583B401-21B0-4C54-989B-1338C4B58403}"/>
          </ac:picMkLst>
        </pc:picChg>
      </pc:sldChg>
      <pc:sldChg chg="addSp delSp modSp new">
        <pc:chgData name="Mehdi Aghelinejad" userId="S::maghelinejad@altair.com::a9a7a422-fa3c-4751-8049-35a834b1bfe7" providerId="AD" clId="Web-{F96BF8E0-77EA-68D6-BBAB-0491598BEA01}" dt="2022-02-22T15:20:42.601" v="84" actId="20577"/>
        <pc:sldMkLst>
          <pc:docMk/>
          <pc:sldMk cId="3001473261" sldId="2722"/>
        </pc:sldMkLst>
        <pc:spChg chg="mod">
          <ac:chgData name="Mehdi Aghelinejad" userId="S::maghelinejad@altair.com::a9a7a422-fa3c-4751-8049-35a834b1bfe7" providerId="AD" clId="Web-{F96BF8E0-77EA-68D6-BBAB-0491598BEA01}" dt="2022-02-22T15:20:42.601" v="84" actId="20577"/>
          <ac:spMkLst>
            <pc:docMk/>
            <pc:sldMk cId="3001473261" sldId="2722"/>
            <ac:spMk id="2" creationId="{20276016-4AF3-450C-A703-C56E3B4E4B37}"/>
          </ac:spMkLst>
        </pc:spChg>
        <pc:spChg chg="mod">
          <ac:chgData name="Mehdi Aghelinejad" userId="S::maghelinejad@altair.com::a9a7a422-fa3c-4751-8049-35a834b1bfe7" providerId="AD" clId="Web-{F96BF8E0-77EA-68D6-BBAB-0491598BEA01}" dt="2022-02-22T15:15:28.825" v="28" actId="20577"/>
          <ac:spMkLst>
            <pc:docMk/>
            <pc:sldMk cId="3001473261" sldId="2722"/>
            <ac:spMk id="3" creationId="{B4EF4074-F11C-43D6-AE7D-5AD5089D7703}"/>
          </ac:spMkLst>
        </pc:spChg>
        <pc:picChg chg="add del mod">
          <ac:chgData name="Mehdi Aghelinejad" userId="S::maghelinejad@altair.com::a9a7a422-fa3c-4751-8049-35a834b1bfe7" providerId="AD" clId="Web-{F96BF8E0-77EA-68D6-BBAB-0491598BEA01}" dt="2022-02-22T15:12:22.007" v="10"/>
          <ac:picMkLst>
            <pc:docMk/>
            <pc:sldMk cId="3001473261" sldId="2722"/>
            <ac:picMk id="5" creationId="{FD191D79-197F-4A38-B88C-537C99BA6371}"/>
          </ac:picMkLst>
        </pc:picChg>
        <pc:picChg chg="add mod">
          <ac:chgData name="Mehdi Aghelinejad" userId="S::maghelinejad@altair.com::a9a7a422-fa3c-4751-8049-35a834b1bfe7" providerId="AD" clId="Web-{F96BF8E0-77EA-68D6-BBAB-0491598BEA01}" dt="2022-02-22T15:19:04.832" v="79" actId="1076"/>
          <ac:picMkLst>
            <pc:docMk/>
            <pc:sldMk cId="3001473261" sldId="2722"/>
            <ac:picMk id="6" creationId="{AEC8590A-ADFF-4ADF-AB16-5B4FB88E0E72}"/>
          </ac:picMkLst>
        </pc:picChg>
        <pc:picChg chg="add mod">
          <ac:chgData name="Mehdi Aghelinejad" userId="S::maghelinejad@altair.com::a9a7a422-fa3c-4751-8049-35a834b1bfe7" providerId="AD" clId="Web-{F96BF8E0-77EA-68D6-BBAB-0491598BEA01}" dt="2022-02-22T15:17:14.876" v="67" actId="1076"/>
          <ac:picMkLst>
            <pc:docMk/>
            <pc:sldMk cId="3001473261" sldId="2722"/>
            <ac:picMk id="7" creationId="{D2BFF680-7E2D-4EC4-90A3-218C33F2A74F}"/>
          </ac:picMkLst>
        </pc:picChg>
      </pc:sldChg>
      <pc:sldChg chg="new del">
        <pc:chgData name="Mehdi Aghelinejad" userId="S::maghelinejad@altair.com::a9a7a422-fa3c-4751-8049-35a834b1bfe7" providerId="AD" clId="Web-{F96BF8E0-77EA-68D6-BBAB-0491598BEA01}" dt="2022-02-22T14:53:43.190" v="4"/>
        <pc:sldMkLst>
          <pc:docMk/>
          <pc:sldMk cId="3436708781" sldId="2722"/>
        </pc:sldMkLst>
      </pc:sldChg>
    </pc:docChg>
  </pc:docChgLst>
  <pc:docChgLst>
    <pc:chgData name="Mehdi Aghelinejad" userId="S::maghelinejad@altair.com::a9a7a422-fa3c-4751-8049-35a834b1bfe7" providerId="AD" clId="Web-{D95F409E-BC2D-F83B-7A5C-42C387F04622}"/>
    <pc:docChg chg="addSld delSld modSld modSection">
      <pc:chgData name="Mehdi Aghelinejad" userId="S::maghelinejad@altair.com::a9a7a422-fa3c-4751-8049-35a834b1bfe7" providerId="AD" clId="Web-{D95F409E-BC2D-F83B-7A5C-42C387F04622}" dt="2022-02-15T17:29:08.942" v="128" actId="20577"/>
      <pc:docMkLst>
        <pc:docMk/>
      </pc:docMkLst>
      <pc:sldChg chg="modSp">
        <pc:chgData name="Mehdi Aghelinejad" userId="S::maghelinejad@altair.com::a9a7a422-fa3c-4751-8049-35a834b1bfe7" providerId="AD" clId="Web-{D95F409E-BC2D-F83B-7A5C-42C387F04622}" dt="2022-02-11T18:25:35.321" v="0" actId="20577"/>
        <pc:sldMkLst>
          <pc:docMk/>
          <pc:sldMk cId="906828884" sldId="500"/>
        </pc:sldMkLst>
        <pc:spChg chg="mod">
          <ac:chgData name="Mehdi Aghelinejad" userId="S::maghelinejad@altair.com::a9a7a422-fa3c-4751-8049-35a834b1bfe7" providerId="AD" clId="Web-{D95F409E-BC2D-F83B-7A5C-42C387F04622}" dt="2022-02-11T18:25:35.321" v="0" actId="20577"/>
          <ac:spMkLst>
            <pc:docMk/>
            <pc:sldMk cId="906828884" sldId="500"/>
            <ac:spMk id="2" creationId="{5145CD1F-A59B-4FF1-B036-3735E31E0A24}"/>
          </ac:spMkLst>
        </pc:spChg>
      </pc:sldChg>
      <pc:sldChg chg="delSp modSp">
        <pc:chgData name="Mehdi Aghelinejad" userId="S::maghelinejad@altair.com::a9a7a422-fa3c-4751-8049-35a834b1bfe7" providerId="AD" clId="Web-{D95F409E-BC2D-F83B-7A5C-42C387F04622}" dt="2022-02-15T16:17:45.912" v="25" actId="14100"/>
        <pc:sldMkLst>
          <pc:docMk/>
          <pc:sldMk cId="3590770029" sldId="544"/>
        </pc:sldMkLst>
        <pc:spChg chg="del mod">
          <ac:chgData name="Mehdi Aghelinejad" userId="S::maghelinejad@altair.com::a9a7a422-fa3c-4751-8049-35a834b1bfe7" providerId="AD" clId="Web-{D95F409E-BC2D-F83B-7A5C-42C387F04622}" dt="2022-02-15T16:16:07.659" v="20"/>
          <ac:spMkLst>
            <pc:docMk/>
            <pc:sldMk cId="3590770029" sldId="544"/>
            <ac:spMk id="5" creationId="{00000000-0000-0000-0000-000000000000}"/>
          </ac:spMkLst>
        </pc:spChg>
        <pc:spChg chg="mod">
          <ac:chgData name="Mehdi Aghelinejad" userId="S::maghelinejad@altair.com::a9a7a422-fa3c-4751-8049-35a834b1bfe7" providerId="AD" clId="Web-{D95F409E-BC2D-F83B-7A5C-42C387F04622}" dt="2022-02-15T16:17:45.912" v="25" actId="14100"/>
          <ac:spMkLst>
            <pc:docMk/>
            <pc:sldMk cId="3590770029" sldId="544"/>
            <ac:spMk id="6" creationId="{1439622D-BAD4-4A9C-AC78-D2312659C224}"/>
          </ac:spMkLst>
        </pc:spChg>
        <pc:spChg chg="del mod">
          <ac:chgData name="Mehdi Aghelinejad" userId="S::maghelinejad@altair.com::a9a7a422-fa3c-4751-8049-35a834b1bfe7" providerId="AD" clId="Web-{D95F409E-BC2D-F83B-7A5C-42C387F04622}" dt="2022-02-15T16:17:25.052" v="22"/>
          <ac:spMkLst>
            <pc:docMk/>
            <pc:sldMk cId="3590770029" sldId="544"/>
            <ac:spMk id="10" creationId="{9F2E17D7-8546-42CA-9F0F-5A19EF7C7DF4}"/>
          </ac:spMkLst>
        </pc:spChg>
      </pc:sldChg>
      <pc:sldChg chg="modSp">
        <pc:chgData name="Mehdi Aghelinejad" userId="S::maghelinejad@altair.com::a9a7a422-fa3c-4751-8049-35a834b1bfe7" providerId="AD" clId="Web-{D95F409E-BC2D-F83B-7A5C-42C387F04622}" dt="2022-02-15T14:56:14.350" v="7" actId="20577"/>
        <pc:sldMkLst>
          <pc:docMk/>
          <pc:sldMk cId="2310884827" sldId="620"/>
        </pc:sldMkLst>
        <pc:spChg chg="mod">
          <ac:chgData name="Mehdi Aghelinejad" userId="S::maghelinejad@altair.com::a9a7a422-fa3c-4751-8049-35a834b1bfe7" providerId="AD" clId="Web-{D95F409E-BC2D-F83B-7A5C-42C387F04622}" dt="2022-02-15T14:56:14.350" v="7" actId="20577"/>
          <ac:spMkLst>
            <pc:docMk/>
            <pc:sldMk cId="2310884827" sldId="620"/>
            <ac:spMk id="3" creationId="{C62C2D9E-3C83-4487-A7D9-0C73A67663CF}"/>
          </ac:spMkLst>
        </pc:spChg>
      </pc:sldChg>
      <pc:sldChg chg="modSp">
        <pc:chgData name="Mehdi Aghelinejad" userId="S::maghelinejad@altair.com::a9a7a422-fa3c-4751-8049-35a834b1bfe7" providerId="AD" clId="Web-{D95F409E-BC2D-F83B-7A5C-42C387F04622}" dt="2022-02-15T16:47:36.542" v="36" actId="20577"/>
        <pc:sldMkLst>
          <pc:docMk/>
          <pc:sldMk cId="2860988969" sldId="1313"/>
        </pc:sldMkLst>
        <pc:spChg chg="mod">
          <ac:chgData name="Mehdi Aghelinejad" userId="S::maghelinejad@altair.com::a9a7a422-fa3c-4751-8049-35a834b1bfe7" providerId="AD" clId="Web-{D95F409E-BC2D-F83B-7A5C-42C387F04622}" dt="2022-02-15T16:47:36.542" v="36" actId="20577"/>
          <ac:spMkLst>
            <pc:docMk/>
            <pc:sldMk cId="2860988969" sldId="1313"/>
            <ac:spMk id="2" creationId="{57C2CC89-39F1-41AA-AAAA-E4EADB885D7A}"/>
          </ac:spMkLst>
        </pc:spChg>
      </pc:sldChg>
      <pc:sldChg chg="modSp">
        <pc:chgData name="Mehdi Aghelinejad" userId="S::maghelinejad@altair.com::a9a7a422-fa3c-4751-8049-35a834b1bfe7" providerId="AD" clId="Web-{D95F409E-BC2D-F83B-7A5C-42C387F04622}" dt="2022-02-15T16:47:28.979" v="34" actId="20577"/>
        <pc:sldMkLst>
          <pc:docMk/>
          <pc:sldMk cId="1874879745" sldId="1316"/>
        </pc:sldMkLst>
        <pc:spChg chg="mod">
          <ac:chgData name="Mehdi Aghelinejad" userId="S::maghelinejad@altair.com::a9a7a422-fa3c-4751-8049-35a834b1bfe7" providerId="AD" clId="Web-{D95F409E-BC2D-F83B-7A5C-42C387F04622}" dt="2022-02-15T16:47:28.979" v="34" actId="20577"/>
          <ac:spMkLst>
            <pc:docMk/>
            <pc:sldMk cId="1874879745" sldId="1316"/>
            <ac:spMk id="2" creationId="{57C2CC89-39F1-41AA-AAAA-E4EADB885D7A}"/>
          </ac:spMkLst>
        </pc:spChg>
      </pc:sldChg>
      <pc:sldChg chg="modSp">
        <pc:chgData name="Mehdi Aghelinejad" userId="S::maghelinejad@altair.com::a9a7a422-fa3c-4751-8049-35a834b1bfe7" providerId="AD" clId="Web-{D95F409E-BC2D-F83B-7A5C-42C387F04622}" dt="2022-02-15T16:47:03.963" v="27" actId="20577"/>
        <pc:sldMkLst>
          <pc:docMk/>
          <pc:sldMk cId="3942122585" sldId="1318"/>
        </pc:sldMkLst>
        <pc:spChg chg="mod">
          <ac:chgData name="Mehdi Aghelinejad" userId="S::maghelinejad@altair.com::a9a7a422-fa3c-4751-8049-35a834b1bfe7" providerId="AD" clId="Web-{D95F409E-BC2D-F83B-7A5C-42C387F04622}" dt="2022-02-15T16:47:03.963" v="27" actId="20577"/>
          <ac:spMkLst>
            <pc:docMk/>
            <pc:sldMk cId="3942122585" sldId="1318"/>
            <ac:spMk id="2" creationId="{57C2CC89-39F1-41AA-AAAA-E4EADB885D7A}"/>
          </ac:spMkLst>
        </pc:spChg>
      </pc:sldChg>
      <pc:sldChg chg="modSp">
        <pc:chgData name="Mehdi Aghelinejad" userId="S::maghelinejad@altair.com::a9a7a422-fa3c-4751-8049-35a834b1bfe7" providerId="AD" clId="Web-{D95F409E-BC2D-F83B-7A5C-42C387F04622}" dt="2022-02-15T16:47:24.119" v="32" actId="20577"/>
        <pc:sldMkLst>
          <pc:docMk/>
          <pc:sldMk cId="4006307639" sldId="1319"/>
        </pc:sldMkLst>
        <pc:spChg chg="mod">
          <ac:chgData name="Mehdi Aghelinejad" userId="S::maghelinejad@altair.com::a9a7a422-fa3c-4751-8049-35a834b1bfe7" providerId="AD" clId="Web-{D95F409E-BC2D-F83B-7A5C-42C387F04622}" dt="2022-02-15T16:47:24.119" v="32" actId="20577"/>
          <ac:spMkLst>
            <pc:docMk/>
            <pc:sldMk cId="4006307639" sldId="1319"/>
            <ac:spMk id="2" creationId="{57C2CC89-39F1-41AA-AAAA-E4EADB885D7A}"/>
          </ac:spMkLst>
        </pc:spChg>
      </pc:sldChg>
      <pc:sldChg chg="modSp">
        <pc:chgData name="Mehdi Aghelinejad" userId="S::maghelinejad@altair.com::a9a7a422-fa3c-4751-8049-35a834b1bfe7" providerId="AD" clId="Web-{D95F409E-BC2D-F83B-7A5C-42C387F04622}" dt="2022-02-15T16:47:15.494" v="30" actId="20577"/>
        <pc:sldMkLst>
          <pc:docMk/>
          <pc:sldMk cId="2201675592" sldId="1320"/>
        </pc:sldMkLst>
        <pc:spChg chg="mod">
          <ac:chgData name="Mehdi Aghelinejad" userId="S::maghelinejad@altair.com::a9a7a422-fa3c-4751-8049-35a834b1bfe7" providerId="AD" clId="Web-{D95F409E-BC2D-F83B-7A5C-42C387F04622}" dt="2022-02-15T16:47:15.494" v="30" actId="20577"/>
          <ac:spMkLst>
            <pc:docMk/>
            <pc:sldMk cId="2201675592" sldId="1320"/>
            <ac:spMk id="2" creationId="{57C2CC89-39F1-41AA-AAAA-E4EADB885D7A}"/>
          </ac:spMkLst>
        </pc:spChg>
      </pc:sldChg>
      <pc:sldChg chg="modSp">
        <pc:chgData name="Mehdi Aghelinejad" userId="S::maghelinejad@altair.com::a9a7a422-fa3c-4751-8049-35a834b1bfe7" providerId="AD" clId="Web-{D95F409E-BC2D-F83B-7A5C-42C387F04622}" dt="2022-02-15T15:10:00.597" v="15" actId="20577"/>
        <pc:sldMkLst>
          <pc:docMk/>
          <pc:sldMk cId="353768816" sldId="2320"/>
        </pc:sldMkLst>
        <pc:spChg chg="mod">
          <ac:chgData name="Mehdi Aghelinejad" userId="S::maghelinejad@altair.com::a9a7a422-fa3c-4751-8049-35a834b1bfe7" providerId="AD" clId="Web-{D95F409E-BC2D-F83B-7A5C-42C387F04622}" dt="2022-02-15T15:10:00.597" v="15" actId="20577"/>
          <ac:spMkLst>
            <pc:docMk/>
            <pc:sldMk cId="353768816" sldId="2320"/>
            <ac:spMk id="11" creationId="{E340346C-427C-4710-A8FE-3F97043CA17F}"/>
          </ac:spMkLst>
        </pc:spChg>
      </pc:sldChg>
      <pc:sldChg chg="modSp">
        <pc:chgData name="Mehdi Aghelinejad" userId="S::maghelinejad@altair.com::a9a7a422-fa3c-4751-8049-35a834b1bfe7" providerId="AD" clId="Web-{D95F409E-BC2D-F83B-7A5C-42C387F04622}" dt="2022-02-15T17:27:49.627" v="127" actId="14100"/>
        <pc:sldMkLst>
          <pc:docMk/>
          <pc:sldMk cId="1071611707" sldId="2362"/>
        </pc:sldMkLst>
        <pc:spChg chg="mod">
          <ac:chgData name="Mehdi Aghelinejad" userId="S::maghelinejad@altair.com::a9a7a422-fa3c-4751-8049-35a834b1bfe7" providerId="AD" clId="Web-{D95F409E-BC2D-F83B-7A5C-42C387F04622}" dt="2022-02-15T17:27:49.627" v="127" actId="14100"/>
          <ac:spMkLst>
            <pc:docMk/>
            <pc:sldMk cId="1071611707" sldId="2362"/>
            <ac:spMk id="3" creationId="{67879887-826C-4E55-ADEE-19959F941EB8}"/>
          </ac:spMkLst>
        </pc:spChg>
      </pc:sldChg>
      <pc:sldChg chg="delSp modSp">
        <pc:chgData name="Mehdi Aghelinejad" userId="S::maghelinejad@altair.com::a9a7a422-fa3c-4751-8049-35a834b1bfe7" providerId="AD" clId="Web-{D95F409E-BC2D-F83B-7A5C-42C387F04622}" dt="2022-02-15T17:20:06.786" v="63" actId="20577"/>
        <pc:sldMkLst>
          <pc:docMk/>
          <pc:sldMk cId="756193133" sldId="2363"/>
        </pc:sldMkLst>
        <pc:spChg chg="mod">
          <ac:chgData name="Mehdi Aghelinejad" userId="S::maghelinejad@altair.com::a9a7a422-fa3c-4751-8049-35a834b1bfe7" providerId="AD" clId="Web-{D95F409E-BC2D-F83B-7A5C-42C387F04622}" dt="2022-02-15T17:20:06.786" v="63" actId="20577"/>
          <ac:spMkLst>
            <pc:docMk/>
            <pc:sldMk cId="756193133" sldId="2363"/>
            <ac:spMk id="3" creationId="{52CFEA7D-674B-41E0-87BB-66C47180A3AA}"/>
          </ac:spMkLst>
        </pc:spChg>
        <pc:spChg chg="del mod topLvl">
          <ac:chgData name="Mehdi Aghelinejad" userId="S::maghelinejad@altair.com::a9a7a422-fa3c-4751-8049-35a834b1bfe7" providerId="AD" clId="Web-{D95F409E-BC2D-F83B-7A5C-42C387F04622}" dt="2022-02-15T17:20:00.067" v="59"/>
          <ac:spMkLst>
            <pc:docMk/>
            <pc:sldMk cId="756193133" sldId="2363"/>
            <ac:spMk id="7" creationId="{69E2B367-CAA6-47B8-897E-FB033A44925A}"/>
          </ac:spMkLst>
        </pc:spChg>
        <pc:grpChg chg="del">
          <ac:chgData name="Mehdi Aghelinejad" userId="S::maghelinejad@altair.com::a9a7a422-fa3c-4751-8049-35a834b1bfe7" providerId="AD" clId="Web-{D95F409E-BC2D-F83B-7A5C-42C387F04622}" dt="2022-02-15T17:18:52.034" v="55"/>
          <ac:grpSpMkLst>
            <pc:docMk/>
            <pc:sldMk cId="756193133" sldId="2363"/>
            <ac:grpSpMk id="4" creationId="{C6A16F3A-6269-4C9B-924C-6567E34016B8}"/>
          </ac:grpSpMkLst>
        </pc:grpChg>
        <pc:picChg chg="mod">
          <ac:chgData name="Mehdi Aghelinejad" userId="S::maghelinejad@altair.com::a9a7a422-fa3c-4751-8049-35a834b1bfe7" providerId="AD" clId="Web-{D95F409E-BC2D-F83B-7A5C-42C387F04622}" dt="2022-02-15T17:19:38.644" v="57" actId="1076"/>
          <ac:picMkLst>
            <pc:docMk/>
            <pc:sldMk cId="756193133" sldId="2363"/>
            <ac:picMk id="5" creationId="{74D07085-50E1-45B8-95F8-573FDF105091}"/>
          </ac:picMkLst>
        </pc:picChg>
        <pc:picChg chg="del topLvl">
          <ac:chgData name="Mehdi Aghelinejad" userId="S::maghelinejad@altair.com::a9a7a422-fa3c-4751-8049-35a834b1bfe7" providerId="AD" clId="Web-{D95F409E-BC2D-F83B-7A5C-42C387F04622}" dt="2022-02-15T17:18:52.034" v="55"/>
          <ac:picMkLst>
            <pc:docMk/>
            <pc:sldMk cId="756193133" sldId="2363"/>
            <ac:picMk id="6" creationId="{62468FB1-6565-4B16-BD4F-D78F52A5F2C4}"/>
          </ac:picMkLst>
        </pc:picChg>
      </pc:sldChg>
      <pc:sldChg chg="modSp">
        <pc:chgData name="Mehdi Aghelinejad" userId="S::maghelinejad@altair.com::a9a7a422-fa3c-4751-8049-35a834b1bfe7" providerId="AD" clId="Web-{D95F409E-BC2D-F83B-7A5C-42C387F04622}" dt="2022-02-15T17:06:30.621" v="39" actId="20577"/>
        <pc:sldMkLst>
          <pc:docMk/>
          <pc:sldMk cId="199521727" sldId="2365"/>
        </pc:sldMkLst>
        <pc:spChg chg="mod">
          <ac:chgData name="Mehdi Aghelinejad" userId="S::maghelinejad@altair.com::a9a7a422-fa3c-4751-8049-35a834b1bfe7" providerId="AD" clId="Web-{D95F409E-BC2D-F83B-7A5C-42C387F04622}" dt="2022-02-15T17:06:30.621" v="39" actId="20577"/>
          <ac:spMkLst>
            <pc:docMk/>
            <pc:sldMk cId="199521727" sldId="2365"/>
            <ac:spMk id="3" creationId="{57110754-7A8C-4940-9975-5F73A93E1F3A}"/>
          </ac:spMkLst>
        </pc:spChg>
      </pc:sldChg>
      <pc:sldChg chg="addSp delSp modSp new del">
        <pc:chgData name="Mehdi Aghelinejad" userId="S::maghelinejad@altair.com::a9a7a422-fa3c-4751-8049-35a834b1bfe7" providerId="AD" clId="Web-{D95F409E-BC2D-F83B-7A5C-42C387F04622}" dt="2022-02-15T17:26:31.719" v="120"/>
        <pc:sldMkLst>
          <pc:docMk/>
          <pc:sldMk cId="602745437" sldId="2720"/>
        </pc:sldMkLst>
        <pc:picChg chg="add del mod">
          <ac:chgData name="Mehdi Aghelinejad" userId="S::maghelinejad@altair.com::a9a7a422-fa3c-4751-8049-35a834b1bfe7" providerId="AD" clId="Web-{D95F409E-BC2D-F83B-7A5C-42C387F04622}" dt="2022-02-15T17:20:53.084" v="70"/>
          <ac:picMkLst>
            <pc:docMk/>
            <pc:sldMk cId="602745437" sldId="2720"/>
            <ac:picMk id="5" creationId="{EF652B08-FA99-491D-898E-90BFC20646B4}"/>
          </ac:picMkLst>
        </pc:picChg>
        <pc:picChg chg="add del mod">
          <ac:chgData name="Mehdi Aghelinejad" userId="S::maghelinejad@altair.com::a9a7a422-fa3c-4751-8049-35a834b1bfe7" providerId="AD" clId="Web-{D95F409E-BC2D-F83B-7A5C-42C387F04622}" dt="2022-02-15T17:20:53.084" v="69"/>
          <ac:picMkLst>
            <pc:docMk/>
            <pc:sldMk cId="602745437" sldId="2720"/>
            <ac:picMk id="6" creationId="{2DBF9B69-8B3A-47B8-A902-6A97D8FD6177}"/>
          </ac:picMkLst>
        </pc:picChg>
        <pc:picChg chg="add mod">
          <ac:chgData name="Mehdi Aghelinejad" userId="S::maghelinejad@altair.com::a9a7a422-fa3c-4751-8049-35a834b1bfe7" providerId="AD" clId="Web-{D95F409E-BC2D-F83B-7A5C-42C387F04622}" dt="2022-02-15T17:16:39.702" v="53" actId="1076"/>
          <ac:picMkLst>
            <pc:docMk/>
            <pc:sldMk cId="602745437" sldId="2720"/>
            <ac:picMk id="7" creationId="{AB4158E7-2DC9-4818-85B5-B43107DF31EF}"/>
          </ac:picMkLst>
        </pc:picChg>
        <pc:picChg chg="add del mod">
          <ac:chgData name="Mehdi Aghelinejad" userId="S::maghelinejad@altair.com::a9a7a422-fa3c-4751-8049-35a834b1bfe7" providerId="AD" clId="Web-{D95F409E-BC2D-F83B-7A5C-42C387F04622}" dt="2022-02-15T17:20:53.084" v="68"/>
          <ac:picMkLst>
            <pc:docMk/>
            <pc:sldMk cId="602745437" sldId="2720"/>
            <ac:picMk id="8" creationId="{BB715A7D-9F3A-4ECF-9097-1B15C7206D39}"/>
          </ac:picMkLst>
        </pc:picChg>
      </pc:sldChg>
      <pc:sldChg chg="addSp delSp modSp add replId">
        <pc:chgData name="Mehdi Aghelinejad" userId="S::maghelinejad@altair.com::a9a7a422-fa3c-4751-8049-35a834b1bfe7" providerId="AD" clId="Web-{D95F409E-BC2D-F83B-7A5C-42C387F04622}" dt="2022-02-15T17:29:08.942" v="128" actId="20577"/>
        <pc:sldMkLst>
          <pc:docMk/>
          <pc:sldMk cId="3412658171" sldId="2721"/>
        </pc:sldMkLst>
        <pc:spChg chg="mod">
          <ac:chgData name="Mehdi Aghelinejad" userId="S::maghelinejad@altair.com::a9a7a422-fa3c-4751-8049-35a834b1bfe7" providerId="AD" clId="Web-{D95F409E-BC2D-F83B-7A5C-42C387F04622}" dt="2022-02-15T17:29:08.942" v="128" actId="20577"/>
          <ac:spMkLst>
            <pc:docMk/>
            <pc:sldMk cId="3412658171" sldId="2721"/>
            <ac:spMk id="3" creationId="{52CFEA7D-674B-41E0-87BB-66C47180A3AA}"/>
          </ac:spMkLst>
        </pc:spChg>
        <pc:spChg chg="mod ord">
          <ac:chgData name="Mehdi Aghelinejad" userId="S::maghelinejad@altair.com::a9a7a422-fa3c-4751-8049-35a834b1bfe7" providerId="AD" clId="Web-{D95F409E-BC2D-F83B-7A5C-42C387F04622}" dt="2022-02-15T17:23:24.245" v="107" actId="1076"/>
          <ac:spMkLst>
            <pc:docMk/>
            <pc:sldMk cId="3412658171" sldId="2721"/>
            <ac:spMk id="7" creationId="{69E2B367-CAA6-47B8-897E-FB033A44925A}"/>
          </ac:spMkLst>
        </pc:spChg>
        <pc:spChg chg="add mod">
          <ac:chgData name="Mehdi Aghelinejad" userId="S::maghelinejad@altair.com::a9a7a422-fa3c-4751-8049-35a834b1bfe7" providerId="AD" clId="Web-{D95F409E-BC2D-F83B-7A5C-42C387F04622}" dt="2022-02-15T17:23:10.307" v="104" actId="14100"/>
          <ac:spMkLst>
            <pc:docMk/>
            <pc:sldMk cId="3412658171" sldId="2721"/>
            <ac:spMk id="13" creationId="{CC72E45B-8CF3-49A2-B63D-5F15E807E3AD}"/>
          </ac:spMkLst>
        </pc:spChg>
        <pc:spChg chg="add mod">
          <ac:chgData name="Mehdi Aghelinejad" userId="S::maghelinejad@altair.com::a9a7a422-fa3c-4751-8049-35a834b1bfe7" providerId="AD" clId="Web-{D95F409E-BC2D-F83B-7A5C-42C387F04622}" dt="2022-02-15T17:23:52.027" v="112" actId="1076"/>
          <ac:spMkLst>
            <pc:docMk/>
            <pc:sldMk cId="3412658171" sldId="2721"/>
            <ac:spMk id="14" creationId="{88079BE0-3E72-45F5-BCD2-DC7FE96792B3}"/>
          </ac:spMkLst>
        </pc:spChg>
        <pc:grpChg chg="add mod">
          <ac:chgData name="Mehdi Aghelinejad" userId="S::maghelinejad@altair.com::a9a7a422-fa3c-4751-8049-35a834b1bfe7" providerId="AD" clId="Web-{D95F409E-BC2D-F83B-7A5C-42C387F04622}" dt="2022-02-15T17:25:39.889" v="119" actId="1076"/>
          <ac:grpSpMkLst>
            <pc:docMk/>
            <pc:sldMk cId="3412658171" sldId="2721"/>
            <ac:grpSpMk id="12" creationId="{CA3ADED4-4D3B-4AD0-A11F-8A0471BB45EE}"/>
          </ac:grpSpMkLst>
        </pc:grpChg>
        <pc:grpChg chg="add mod">
          <ac:chgData name="Mehdi Aghelinejad" userId="S::maghelinejad@altair.com::a9a7a422-fa3c-4751-8049-35a834b1bfe7" providerId="AD" clId="Web-{D95F409E-BC2D-F83B-7A5C-42C387F04622}" dt="2022-02-15T17:25:34.077" v="117" actId="1076"/>
          <ac:grpSpMkLst>
            <pc:docMk/>
            <pc:sldMk cId="3412658171" sldId="2721"/>
            <ac:grpSpMk id="15" creationId="{689CF291-4488-41B1-B6BC-72BEB5627A00}"/>
          </ac:grpSpMkLst>
        </pc:grpChg>
        <pc:grpChg chg="add mod">
          <ac:chgData name="Mehdi Aghelinejad" userId="S::maghelinejad@altair.com::a9a7a422-fa3c-4751-8049-35a834b1bfe7" providerId="AD" clId="Web-{D95F409E-BC2D-F83B-7A5C-42C387F04622}" dt="2022-02-15T17:25:36.655" v="118" actId="1076"/>
          <ac:grpSpMkLst>
            <pc:docMk/>
            <pc:sldMk cId="3412658171" sldId="2721"/>
            <ac:grpSpMk id="16" creationId="{4A1FB25B-AFCD-4151-8CD7-7070B19050AF}"/>
          </ac:grpSpMkLst>
        </pc:grpChg>
        <pc:picChg chg="add mod">
          <ac:chgData name="Mehdi Aghelinejad" userId="S::maghelinejad@altair.com::a9a7a422-fa3c-4751-8049-35a834b1bfe7" providerId="AD" clId="Web-{D95F409E-BC2D-F83B-7A5C-42C387F04622}" dt="2022-02-15T17:22:21.305" v="93" actId="1076"/>
          <ac:picMkLst>
            <pc:docMk/>
            <pc:sldMk cId="3412658171" sldId="2721"/>
            <ac:picMk id="4" creationId="{447A1094-AB7E-463A-A675-4462FD127A08}"/>
          </ac:picMkLst>
        </pc:picChg>
        <pc:picChg chg="del">
          <ac:chgData name="Mehdi Aghelinejad" userId="S::maghelinejad@altair.com::a9a7a422-fa3c-4751-8049-35a834b1bfe7" providerId="AD" clId="Web-{D95F409E-BC2D-F83B-7A5C-42C387F04622}" dt="2022-02-15T17:20:11.552" v="64"/>
          <ac:picMkLst>
            <pc:docMk/>
            <pc:sldMk cId="3412658171" sldId="2721"/>
            <ac:picMk id="5" creationId="{74D07085-50E1-45B8-95F8-573FDF105091}"/>
          </ac:picMkLst>
        </pc:picChg>
        <pc:picChg chg="add mod">
          <ac:chgData name="Mehdi Aghelinejad" userId="S::maghelinejad@altair.com::a9a7a422-fa3c-4751-8049-35a834b1bfe7" providerId="AD" clId="Web-{D95F409E-BC2D-F83B-7A5C-42C387F04622}" dt="2022-02-15T17:22:13.618" v="92" actId="1076"/>
          <ac:picMkLst>
            <pc:docMk/>
            <pc:sldMk cId="3412658171" sldId="2721"/>
            <ac:picMk id="6" creationId="{62D7D806-9D4C-4283-8539-48A4C42642B4}"/>
          </ac:picMkLst>
        </pc:picChg>
        <pc:picChg chg="add mod">
          <ac:chgData name="Mehdi Aghelinejad" userId="S::maghelinejad@altair.com::a9a7a422-fa3c-4751-8049-35a834b1bfe7" providerId="AD" clId="Web-{D95F409E-BC2D-F83B-7A5C-42C387F04622}" dt="2022-02-15T17:22:10.868" v="91" actId="1076"/>
          <ac:picMkLst>
            <pc:docMk/>
            <pc:sldMk cId="3412658171" sldId="2721"/>
            <ac:picMk id="8" creationId="{1426518A-A5B4-49D3-A1E4-594558A258D7}"/>
          </ac:picMkLst>
        </pc:picChg>
        <pc:picChg chg="add del mod">
          <ac:chgData name="Mehdi Aghelinejad" userId="S::maghelinejad@altair.com::a9a7a422-fa3c-4751-8049-35a834b1bfe7" providerId="AD" clId="Web-{D95F409E-BC2D-F83B-7A5C-42C387F04622}" dt="2022-02-15T17:22:27.555" v="100"/>
          <ac:picMkLst>
            <pc:docMk/>
            <pc:sldMk cId="3412658171" sldId="2721"/>
            <ac:picMk id="9" creationId="{8035C5AC-B455-4842-9A26-CF6BCC3B6ED5}"/>
          </ac:picMkLst>
        </pc:picChg>
        <pc:picChg chg="add del mod">
          <ac:chgData name="Mehdi Aghelinejad" userId="S::maghelinejad@altair.com::a9a7a422-fa3c-4751-8049-35a834b1bfe7" providerId="AD" clId="Web-{D95F409E-BC2D-F83B-7A5C-42C387F04622}" dt="2022-02-15T17:22:27.555" v="99"/>
          <ac:picMkLst>
            <pc:docMk/>
            <pc:sldMk cId="3412658171" sldId="2721"/>
            <ac:picMk id="10" creationId="{EA0D1A7C-1423-4DCF-A8CB-0D7BD0B4F7C3}"/>
          </ac:picMkLst>
        </pc:picChg>
        <pc:picChg chg="add del mod">
          <ac:chgData name="Mehdi Aghelinejad" userId="S::maghelinejad@altair.com::a9a7a422-fa3c-4751-8049-35a834b1bfe7" providerId="AD" clId="Web-{D95F409E-BC2D-F83B-7A5C-42C387F04622}" dt="2022-02-15T17:22:27.555" v="98"/>
          <ac:picMkLst>
            <pc:docMk/>
            <pc:sldMk cId="3412658171" sldId="2721"/>
            <ac:picMk id="11" creationId="{FD647CC6-13F1-43CF-8C44-0AA05647375F}"/>
          </ac:picMkLst>
        </pc:picChg>
      </pc:sldChg>
    </pc:docChg>
  </pc:docChgLst>
  <pc:docChgLst>
    <pc:chgData name="Mehdi Aghelinejad" userId="S::maghelinejad@altair.com::a9a7a422-fa3c-4751-8049-35a834b1bfe7" providerId="AD" clId="Web-{07376B88-916B-C706-E037-922BBDDD190B}"/>
    <pc:docChg chg="modSld">
      <pc:chgData name="Mehdi Aghelinejad" userId="S::maghelinejad@altair.com::a9a7a422-fa3c-4751-8049-35a834b1bfe7" providerId="AD" clId="Web-{07376B88-916B-C706-E037-922BBDDD190B}" dt="2022-03-01T18:11:33.467" v="343"/>
      <pc:docMkLst>
        <pc:docMk/>
      </pc:docMkLst>
      <pc:sldChg chg="modNotes">
        <pc:chgData name="Mehdi Aghelinejad" userId="S::maghelinejad@altair.com::a9a7a422-fa3c-4751-8049-35a834b1bfe7" providerId="AD" clId="Web-{07376B88-916B-C706-E037-922BBDDD190B}" dt="2022-03-01T18:11:33.467" v="343"/>
        <pc:sldMkLst>
          <pc:docMk/>
          <pc:sldMk cId="101397206" sldId="2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A3E47F-196B-4DEB-BF28-47B31882B5B2}"/>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CA" sz="1050" b="1"/>
          </a:p>
        </p:txBody>
      </p:sp>
      <p:sp>
        <p:nvSpPr>
          <p:cNvPr id="3" name="Date Placeholder 2">
            <a:extLst>
              <a:ext uri="{FF2B5EF4-FFF2-40B4-BE49-F238E27FC236}">
                <a16:creationId xmlns:a16="http://schemas.microsoft.com/office/drawing/2014/main" id="{5ADC9FF1-DF4B-4DF4-95C1-A4CC5D894EF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9D9136C-BD71-47F0-A7AD-63BB8A9A8CA8}" type="datetimeFigureOut">
              <a:rPr lang="en-CA" sz="1050" smtClean="0"/>
              <a:t>2023-07-24</a:t>
            </a:fld>
            <a:endParaRPr lang="en-CA"/>
          </a:p>
        </p:txBody>
      </p:sp>
      <p:sp>
        <p:nvSpPr>
          <p:cNvPr id="4" name="Footer Placeholder 3">
            <a:extLst>
              <a:ext uri="{FF2B5EF4-FFF2-40B4-BE49-F238E27FC236}">
                <a16:creationId xmlns:a16="http://schemas.microsoft.com/office/drawing/2014/main" id="{5A2F9220-C3A2-4861-BB65-CF7DFED650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sz="800"/>
          </a:p>
        </p:txBody>
      </p:sp>
      <p:sp>
        <p:nvSpPr>
          <p:cNvPr id="5" name="Slide Number Placeholder 4">
            <a:extLst>
              <a:ext uri="{FF2B5EF4-FFF2-40B4-BE49-F238E27FC236}">
                <a16:creationId xmlns:a16="http://schemas.microsoft.com/office/drawing/2014/main" id="{08FB5DE7-3FF2-46C1-98C0-40DC18D0D8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A77B72-D8DC-4B42-9F16-42643447E0B8}" type="slidenum">
              <a:rPr lang="en-CA" sz="800" smtClean="0"/>
              <a:t>‹#›</a:t>
            </a:fld>
            <a:endParaRPr lang="en-CA" sz="800"/>
          </a:p>
        </p:txBody>
      </p:sp>
    </p:spTree>
    <p:extLst>
      <p:ext uri="{BB962C8B-B14F-4D97-AF65-F5344CB8AC3E}">
        <p14:creationId xmlns:p14="http://schemas.microsoft.com/office/powerpoint/2010/main" val="1583943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050" b="1"/>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050"/>
            </a:lvl1pPr>
          </a:lstStyle>
          <a:p>
            <a:fld id="{C7F95BCD-E2AD-C546-A3C1-F1338E03ADF0}" type="datetimeFigureOut">
              <a:rPr lang="en-US" smtClean="0"/>
              <a:pPr/>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2053E408-BDBF-6142-9AEB-D92FAD324DDB}" type="slidenum">
              <a:rPr lang="en-US" smtClean="0"/>
              <a:pPr/>
              <a:t>‹#›</a:t>
            </a:fld>
            <a:endParaRPr lang="en-US"/>
          </a:p>
        </p:txBody>
      </p:sp>
    </p:spTree>
    <p:extLst>
      <p:ext uri="{BB962C8B-B14F-4D97-AF65-F5344CB8AC3E}">
        <p14:creationId xmlns:p14="http://schemas.microsoft.com/office/powerpoint/2010/main" val="4187971381"/>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100" kern="1200">
        <a:solidFill>
          <a:schemeClr val="tx1"/>
        </a:solidFill>
        <a:latin typeface="+mn-lt"/>
        <a:ea typeface="+mn-ea"/>
        <a:cs typeface="+mn-cs"/>
      </a:defRPr>
    </a:lvl1pPr>
    <a:lvl2pPr marL="287338"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2pPr>
    <a:lvl3pPr marL="400050"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3pPr>
    <a:lvl4pPr marL="514350"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4pPr>
    <a:lvl5pPr marL="627063"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2</a:t>
            </a:fld>
            <a:endParaRPr lang="zh-CN" altLang="en-US"/>
          </a:p>
        </p:txBody>
      </p:sp>
    </p:spTree>
    <p:extLst>
      <p:ext uri="{BB962C8B-B14F-4D97-AF65-F5344CB8AC3E}">
        <p14:creationId xmlns:p14="http://schemas.microsoft.com/office/powerpoint/2010/main" val="203866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a:t>
            </a:fld>
            <a:endParaRPr lang="zh-CN" altLang="en-US"/>
          </a:p>
        </p:txBody>
      </p:sp>
    </p:spTree>
    <p:extLst>
      <p:ext uri="{BB962C8B-B14F-4D97-AF65-F5344CB8AC3E}">
        <p14:creationId xmlns:p14="http://schemas.microsoft.com/office/powerpoint/2010/main" val="3762907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4</a:t>
            </a:fld>
            <a:endParaRPr lang="zh-CN" altLang="en-US"/>
          </a:p>
        </p:txBody>
      </p:sp>
    </p:spTree>
    <p:extLst>
      <p:ext uri="{BB962C8B-B14F-4D97-AF65-F5344CB8AC3E}">
        <p14:creationId xmlns:p14="http://schemas.microsoft.com/office/powerpoint/2010/main" val="2314730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cs typeface="Arial"/>
              </a:rPr>
              <a:t>Trainer notes: demo one example of random sample with Training/Validation split with the traditional 70/30 record allocation</a:t>
            </a:r>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5</a:t>
            </a:fld>
            <a:endParaRPr lang="zh-CN" altLang="en-US"/>
          </a:p>
        </p:txBody>
      </p:sp>
    </p:spTree>
    <p:extLst>
      <p:ext uri="{BB962C8B-B14F-4D97-AF65-F5344CB8AC3E}">
        <p14:creationId xmlns:p14="http://schemas.microsoft.com/office/powerpoint/2010/main" val="354941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atin typeface="Calibri"/>
                <a:cs typeface="Calibri"/>
              </a:rPr>
              <a:t>Trainer notes: demo stratified sample example, show difference between # requested and % requested</a:t>
            </a:r>
            <a:endParaRPr lang="en-US"/>
          </a:p>
        </p:txBody>
      </p:sp>
      <p:sp>
        <p:nvSpPr>
          <p:cNvPr id="4" name="Slide Number Placeholder 3"/>
          <p:cNvSpPr>
            <a:spLocks noGrp="1"/>
          </p:cNvSpPr>
          <p:nvPr>
            <p:ph type="sldNum" sz="quarter" idx="5"/>
          </p:nvPr>
        </p:nvSpPr>
        <p:spPr/>
        <p:txBody>
          <a:bodyPr/>
          <a:lstStyle/>
          <a:p>
            <a:fld id="{2053E408-BDBF-6142-9AEB-D92FAD324DDB}" type="slidenum">
              <a:rPr lang="en-US" smtClean="0"/>
              <a:pPr/>
              <a:t>6</a:t>
            </a:fld>
            <a:endParaRPr lang="en-US"/>
          </a:p>
        </p:txBody>
      </p:sp>
    </p:spTree>
    <p:extLst>
      <p:ext uri="{BB962C8B-B14F-4D97-AF65-F5344CB8AC3E}">
        <p14:creationId xmlns:p14="http://schemas.microsoft.com/office/powerpoint/2010/main" val="135094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7</a:t>
            </a:fld>
            <a:endParaRPr lang="zh-CN" altLang="en-US"/>
          </a:p>
        </p:txBody>
      </p:sp>
    </p:spTree>
    <p:extLst>
      <p:ext uri="{BB962C8B-B14F-4D97-AF65-F5344CB8AC3E}">
        <p14:creationId xmlns:p14="http://schemas.microsoft.com/office/powerpoint/2010/main" val="89216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ai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180327"/>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5" name="Group 24">
            <a:extLst>
              <a:ext uri="{FF2B5EF4-FFF2-40B4-BE49-F238E27FC236}">
                <a16:creationId xmlns:a16="http://schemas.microsoft.com/office/drawing/2014/main" id="{513F0F1E-6B3C-3A42-AD5D-0B51DA61F732}"/>
              </a:ext>
            </a:extLst>
          </p:cNvPr>
          <p:cNvGrpSpPr/>
          <p:nvPr userDrawn="1"/>
        </p:nvGrpSpPr>
        <p:grpSpPr>
          <a:xfrm>
            <a:off x="644860" y="4310212"/>
            <a:ext cx="1370085" cy="281086"/>
            <a:chOff x="3587766" y="2914650"/>
            <a:chExt cx="5014294" cy="1028736"/>
          </a:xfrm>
        </p:grpSpPr>
        <p:sp>
          <p:nvSpPr>
            <p:cNvPr id="26" name="Freeform 25">
              <a:extLst>
                <a:ext uri="{FF2B5EF4-FFF2-40B4-BE49-F238E27FC236}">
                  <a16:creationId xmlns:a16="http://schemas.microsoft.com/office/drawing/2014/main" id="{B195D12F-9F4D-A14A-A38A-EE413B21A0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90358F6A-9EF3-8142-8BB6-29FB774C65C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8FAFA95-01AD-1142-881D-87F892486586}"/>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CA88511-D8DA-634F-8DA1-E2700B6C6B8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64F48305-4B8B-F445-8E1D-AA20A5C6D4B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011D4AD2-055C-A042-BBC5-2BA8B3841432}"/>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F5072605-2BE2-E643-9A0C-B46648B056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68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67E6E109-BD7F-2C49-AC3A-4434FD4EB9BD}"/>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100EDBB8-4E7D-234C-8C56-25B5F553B4F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78A3296-5956-D443-8EBD-B80CA75C296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F7D6163-599A-2A48-A41F-14E0976E6D7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B7E27B9-1743-6643-81BD-4EDC2A7AEF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AD9D7DE-6638-F346-A246-717AFC385E9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DE1CF5D-9F43-5647-8724-510AC51A78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0BB7F08-7FAD-3041-B9AD-135D194B2EC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918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2" name="Group 11">
            <a:extLst>
              <a:ext uri="{FF2B5EF4-FFF2-40B4-BE49-F238E27FC236}">
                <a16:creationId xmlns:a16="http://schemas.microsoft.com/office/drawing/2014/main" id="{8A133C7A-0BA4-DB4F-A6D9-F6E4294DA95E}"/>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37D51ED7-3A0E-3742-820C-1261AB9927A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EBA595F-2B80-DA47-ACDF-316B49835F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28BEF82-2527-4A49-B3B1-69EB5AD1A3F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AF18909A-08DC-C74E-9E4B-DBF6902F1B7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D3989C7-7876-F042-A014-B2BA3BDC624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20F8A2C8-9770-A541-BC83-7D1736E719B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CC8E80EC-4389-3647-9D01-CC26309E60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A41407C8-1240-5C44-988F-89E200A6B7C2}"/>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5230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42CFD7DB-5522-9C4A-B2F8-748E160D4B30}"/>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C4CF2A2-9BCB-6F4E-929E-2A49AA138C1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DB3A4E0-83F9-C743-951E-C386092729B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D2D0041-B691-7246-844A-ED3EDBB8950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EDF3924-6339-FB46-9C1F-A9FADD054CF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CC9ECCE-82A2-284A-9310-AD7B945410E8}"/>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CB062B3-9DC7-944B-885A-51EE72136BA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6FE89497-8250-0F43-8311-90E45B8E8D6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54316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11561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77403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9" name="Text Placeholder 4">
            <a:extLst>
              <a:ext uri="{FF2B5EF4-FFF2-40B4-BE49-F238E27FC236}">
                <a16:creationId xmlns:a16="http://schemas.microsoft.com/office/drawing/2014/main" id="{EB61C09B-19E4-3B49-85B6-F6DEC8059244}"/>
              </a:ext>
            </a:extLst>
          </p:cNvPr>
          <p:cNvSpPr>
            <a:spLocks noGrp="1"/>
          </p:cNvSpPr>
          <p:nvPr>
            <p:ph type="body" sz="quarter" idx="16" hasCustomPrompt="1"/>
          </p:nvPr>
        </p:nvSpPr>
        <p:spPr>
          <a:xfrm>
            <a:off x="543244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709086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3" name="Group 12">
            <a:extLst>
              <a:ext uri="{FF2B5EF4-FFF2-40B4-BE49-F238E27FC236}">
                <a16:creationId xmlns:a16="http://schemas.microsoft.com/office/drawing/2014/main" id="{04A5C602-869C-CF4B-8B9B-1E5B1FFD5D8E}"/>
              </a:ext>
            </a:extLst>
          </p:cNvPr>
          <p:cNvGrpSpPr/>
          <p:nvPr userDrawn="1"/>
        </p:nvGrpSpPr>
        <p:grpSpPr>
          <a:xfrm>
            <a:off x="7773406" y="4735113"/>
            <a:ext cx="913394" cy="187391"/>
            <a:chOff x="3587766" y="2914650"/>
            <a:chExt cx="5014294" cy="1028736"/>
          </a:xfrm>
        </p:grpSpPr>
        <p:sp>
          <p:nvSpPr>
            <p:cNvPr id="14" name="Freeform 13">
              <a:extLst>
                <a:ext uri="{FF2B5EF4-FFF2-40B4-BE49-F238E27FC236}">
                  <a16:creationId xmlns:a16="http://schemas.microsoft.com/office/drawing/2014/main" id="{B6B16BC0-E1F5-0C4F-9AA2-9FB27663E118}"/>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6093396B-ACE5-3D46-BC75-4110B2855E7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0C82694-AF96-7648-9340-5E7ACB391EA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9A41ADF-9BFE-A04E-9A1F-BCC32798205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07BD33A-34C9-7643-8066-612CFFADCC8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3601793-1AC8-1B4C-8322-D7EF7EAD50E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078220-F3AF-DD4D-8AD5-B4B3FB08097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1" name="Text Placeholder 5">
            <a:extLst>
              <a:ext uri="{FF2B5EF4-FFF2-40B4-BE49-F238E27FC236}">
                <a16:creationId xmlns:a16="http://schemas.microsoft.com/office/drawing/2014/main" id="{4D748408-0211-3D4C-9169-E2C806B4380A}"/>
              </a:ext>
            </a:extLst>
          </p:cNvPr>
          <p:cNvSpPr>
            <a:spLocks noGrp="1"/>
          </p:cNvSpPr>
          <p:nvPr>
            <p:ph type="body" sz="quarter" idx="17"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1949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a:xfrm>
            <a:off x="457200" y="4645152"/>
            <a:ext cx="2057400" cy="273844"/>
          </a:xfrm>
        </p:spPr>
        <p:txBody>
          <a:bodyPr/>
          <a:lstStyle/>
          <a:p>
            <a:fld id="{C51B5984-C094-0A42-BFB6-9F57449A1222}" type="slidenum">
              <a:rPr lang="en-US" smtClean="0"/>
              <a:pPr/>
              <a:t>‹#›</a:t>
            </a:fld>
            <a:endParaRPr lang="en-US"/>
          </a:p>
        </p:txBody>
      </p:sp>
      <p:sp>
        <p:nvSpPr>
          <p:cNvPr id="16" name="Text Placeholder 4">
            <a:extLst>
              <a:ext uri="{FF2B5EF4-FFF2-40B4-BE49-F238E27FC236}">
                <a16:creationId xmlns:a16="http://schemas.microsoft.com/office/drawing/2014/main" id="{C0BC602D-C8BD-FE4C-84A6-4EA5E5AC9077}"/>
              </a:ext>
            </a:extLst>
          </p:cNvPr>
          <p:cNvSpPr>
            <a:spLocks noGrp="1"/>
          </p:cNvSpPr>
          <p:nvPr>
            <p:ph type="body" sz="quarter" idx="11" hasCustomPrompt="1"/>
          </p:nvPr>
        </p:nvSpPr>
        <p:spPr>
          <a:xfrm>
            <a:off x="45720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8" name="Text Placeholder 4">
            <a:extLst>
              <a:ext uri="{FF2B5EF4-FFF2-40B4-BE49-F238E27FC236}">
                <a16:creationId xmlns:a16="http://schemas.microsoft.com/office/drawing/2014/main" id="{57A7304F-390E-894C-93AB-7B71CCB3FA1B}"/>
              </a:ext>
            </a:extLst>
          </p:cNvPr>
          <p:cNvSpPr>
            <a:spLocks noGrp="1"/>
          </p:cNvSpPr>
          <p:nvPr>
            <p:ph type="body" sz="quarter" idx="13" hasCustomPrompt="1"/>
          </p:nvPr>
        </p:nvSpPr>
        <p:spPr>
          <a:xfrm>
            <a:off x="211561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7" name="Text Placeholder 4">
            <a:extLst>
              <a:ext uri="{FF2B5EF4-FFF2-40B4-BE49-F238E27FC236}">
                <a16:creationId xmlns:a16="http://schemas.microsoft.com/office/drawing/2014/main" id="{949BAE77-20EA-BB4B-8E7A-B166F9F8F215}"/>
              </a:ext>
            </a:extLst>
          </p:cNvPr>
          <p:cNvSpPr>
            <a:spLocks noGrp="1"/>
          </p:cNvSpPr>
          <p:nvPr>
            <p:ph type="body" sz="quarter" idx="12" hasCustomPrompt="1"/>
          </p:nvPr>
        </p:nvSpPr>
        <p:spPr>
          <a:xfrm>
            <a:off x="377403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20" name="Text Placeholder 4">
            <a:extLst>
              <a:ext uri="{FF2B5EF4-FFF2-40B4-BE49-F238E27FC236}">
                <a16:creationId xmlns:a16="http://schemas.microsoft.com/office/drawing/2014/main" id="{9B861A65-D22B-A447-B658-391D5BD9F1FB}"/>
              </a:ext>
            </a:extLst>
          </p:cNvPr>
          <p:cNvSpPr>
            <a:spLocks noGrp="1"/>
          </p:cNvSpPr>
          <p:nvPr>
            <p:ph type="body" sz="quarter" idx="16" hasCustomPrompt="1"/>
          </p:nvPr>
        </p:nvSpPr>
        <p:spPr>
          <a:xfrm>
            <a:off x="543244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9" name="Text Placeholder 4">
            <a:extLst>
              <a:ext uri="{FF2B5EF4-FFF2-40B4-BE49-F238E27FC236}">
                <a16:creationId xmlns:a16="http://schemas.microsoft.com/office/drawing/2014/main" id="{45CE7073-18BC-184A-A04C-AA287F75E54D}"/>
              </a:ext>
            </a:extLst>
          </p:cNvPr>
          <p:cNvSpPr>
            <a:spLocks noGrp="1"/>
          </p:cNvSpPr>
          <p:nvPr>
            <p:ph type="body" sz="quarter" idx="15" hasCustomPrompt="1"/>
          </p:nvPr>
        </p:nvSpPr>
        <p:spPr>
          <a:xfrm>
            <a:off x="709086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37882E4F-DF1A-6D41-8E48-162776BD7FCC}"/>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85832204-460A-4F42-81FB-79A524EF29A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F809842-EB16-D44C-9CFC-CD327C1EFCF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7CAD7CA-38CD-B541-9092-1FD044E90AA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DB4DB83-9EED-304E-A645-A8D41EFE3440}"/>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5171AE3-8755-7448-A165-196D0B77B14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33635BF-10A9-6D4E-9C83-EA44C187838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87BBFC4-C57A-854A-98E3-41DE92EA8A5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22904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2" name="Text Placeholder 4">
            <a:extLst>
              <a:ext uri="{FF2B5EF4-FFF2-40B4-BE49-F238E27FC236}">
                <a16:creationId xmlns:a16="http://schemas.microsoft.com/office/drawing/2014/main" id="{CE6A264D-6497-7F40-B13B-FBDDCAF57ACA}"/>
              </a:ext>
            </a:extLst>
          </p:cNvPr>
          <p:cNvSpPr>
            <a:spLocks noGrp="1"/>
          </p:cNvSpPr>
          <p:nvPr>
            <p:ph type="body" sz="quarter" idx="11" hasCustomPrompt="1"/>
          </p:nvPr>
        </p:nvSpPr>
        <p:spPr>
          <a:xfrm>
            <a:off x="457199" y="1243584"/>
            <a:ext cx="42949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B93DD5B0-C983-8A4A-9165-E091CDA3C463}"/>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194F1900-5B18-5F46-B165-16F6BD4FACE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FDFCF0C-5675-BA4C-A69D-48E8FC6B867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D380945-2C31-6848-B5CC-CD50FB85B9A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E8B7FE1-2E3E-EB4A-B39D-4AFC750BCED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76E20D74-5F80-F74B-B09F-4E78CA994CA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A64C81A-E608-5848-952D-A6FCC6F304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FD7D0C7-85C9-F04D-A651-A82CC414B7F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DC9790E5-7098-F04F-82E9-51F1E9271C00}"/>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056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3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3802" y="0"/>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429327" y="854861"/>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429327" y="1200556"/>
            <a:ext cx="4276042" cy="137119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10" name="Picture Placeholder 5">
            <a:extLst>
              <a:ext uri="{FF2B5EF4-FFF2-40B4-BE49-F238E27FC236}">
                <a16:creationId xmlns:a16="http://schemas.microsoft.com/office/drawing/2014/main" id="{8B0BD191-5EE5-4889-BF21-A792D1BEBC07}"/>
              </a:ext>
            </a:extLst>
          </p:cNvPr>
          <p:cNvSpPr>
            <a:spLocks noGrp="1"/>
          </p:cNvSpPr>
          <p:nvPr>
            <p:ph type="pic" sz="quarter" idx="13"/>
          </p:nvPr>
        </p:nvSpPr>
        <p:spPr>
          <a:xfrm>
            <a:off x="4069964" y="2970178"/>
            <a:ext cx="2499449" cy="2173321"/>
          </a:xfrm>
          <a:prstGeom prst="rect">
            <a:avLst/>
          </a:prstGeom>
        </p:spPr>
        <p:txBody>
          <a:bodyPr/>
          <a:lstStyle/>
          <a:p>
            <a:endParaRPr lang="en-US"/>
          </a:p>
        </p:txBody>
      </p:sp>
      <p:sp>
        <p:nvSpPr>
          <p:cNvPr id="11" name="Picture Placeholder 5">
            <a:extLst>
              <a:ext uri="{FF2B5EF4-FFF2-40B4-BE49-F238E27FC236}">
                <a16:creationId xmlns:a16="http://schemas.microsoft.com/office/drawing/2014/main" id="{B049C478-FE0B-4EEE-9814-6C973E99D98F}"/>
              </a:ext>
            </a:extLst>
          </p:cNvPr>
          <p:cNvSpPr>
            <a:spLocks noGrp="1"/>
          </p:cNvSpPr>
          <p:nvPr>
            <p:ph type="pic" sz="quarter" idx="14"/>
          </p:nvPr>
        </p:nvSpPr>
        <p:spPr>
          <a:xfrm>
            <a:off x="6638066" y="2970178"/>
            <a:ext cx="2499449" cy="2173321"/>
          </a:xfrm>
          <a:prstGeom prst="rect">
            <a:avLst/>
          </a:prstGeom>
        </p:spPr>
        <p:txBody>
          <a:bodyPr/>
          <a:lstStyle/>
          <a:p>
            <a:endParaRPr lang="en-US"/>
          </a:p>
        </p:txBody>
      </p:sp>
      <p:sp>
        <p:nvSpPr>
          <p:cNvPr id="9" name="Slide Number Placeholder 2">
            <a:extLst>
              <a:ext uri="{FF2B5EF4-FFF2-40B4-BE49-F238E27FC236}">
                <a16:creationId xmlns:a16="http://schemas.microsoft.com/office/drawing/2014/main" id="{3EFD72E2-88BB-AB4D-AA79-9063E877245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6615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dustry slide - 1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1183"/>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Slide Number Placeholder 2">
            <a:extLst>
              <a:ext uri="{FF2B5EF4-FFF2-40B4-BE49-F238E27FC236}">
                <a16:creationId xmlns:a16="http://schemas.microsoft.com/office/drawing/2014/main" id="{D8B536AC-96E9-9A4B-B205-245D6B459DA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6865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dustry slide - 2 horizonta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65B83EB-A9EA-2747-A4A2-B9D1F9F0B416}"/>
              </a:ext>
            </a:extLst>
          </p:cNvPr>
          <p:cNvSpPr>
            <a:spLocks noGrp="1"/>
          </p:cNvSpPr>
          <p:nvPr>
            <p:ph type="title"/>
          </p:nvPr>
        </p:nvSpPr>
        <p:spPr>
          <a:xfrm>
            <a:off x="457200" y="457200"/>
            <a:ext cx="4682806"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4003994" cy="2542032"/>
          </a:xfrm>
          <a:prstGeom prst="rect">
            <a:avLst/>
          </a:prstGeom>
        </p:spPr>
        <p:txBody>
          <a:bodyPr/>
          <a:lstStyle/>
          <a:p>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5140006" y="2604128"/>
            <a:ext cx="4003994" cy="2542032"/>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2E94CF13-6190-4A4A-BA18-CBE8AE98244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14676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ustry slide - 2 vertic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482" y="0"/>
            <a:ext cx="1975104" cy="5143501"/>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A660CB4B-7BE0-544C-B4DE-DDF22AE1ED8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0134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ltair Title+Sub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7899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68516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18" name="Group 17">
            <a:extLst>
              <a:ext uri="{FF2B5EF4-FFF2-40B4-BE49-F238E27FC236}">
                <a16:creationId xmlns:a16="http://schemas.microsoft.com/office/drawing/2014/main" id="{E13BF096-9A9C-B045-BF80-DB7D77DBC167}"/>
              </a:ext>
            </a:extLst>
          </p:cNvPr>
          <p:cNvGrpSpPr/>
          <p:nvPr userDrawn="1"/>
        </p:nvGrpSpPr>
        <p:grpSpPr>
          <a:xfrm>
            <a:off x="644860" y="4310212"/>
            <a:ext cx="1370085" cy="281086"/>
            <a:chOff x="3587766" y="2914650"/>
            <a:chExt cx="5014294" cy="1028736"/>
          </a:xfrm>
        </p:grpSpPr>
        <p:sp>
          <p:nvSpPr>
            <p:cNvPr id="19" name="Freeform 18">
              <a:extLst>
                <a:ext uri="{FF2B5EF4-FFF2-40B4-BE49-F238E27FC236}">
                  <a16:creationId xmlns:a16="http://schemas.microsoft.com/office/drawing/2014/main" id="{A36D99E0-FD06-184B-917C-BA1721F9145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D1B04B-A449-0A4D-B011-5CEA82F2340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F30A62C-5168-F44D-96A4-EF04EFEC6DC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DCB4D92-3A86-BA40-9786-0112A4803983}"/>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105BCFA-DF0E-DE4E-9E79-ABFB46606469}"/>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1F7D1D7A-9BBA-0E40-B432-63EA096C973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87208DF-936A-5A4F-AFFE-32D39E1AB62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7" name="Text Placeholder 14">
            <a:extLst>
              <a:ext uri="{FF2B5EF4-FFF2-40B4-BE49-F238E27FC236}">
                <a16:creationId xmlns:a16="http://schemas.microsoft.com/office/drawing/2014/main" id="{4B891FA7-9FD7-7B4F-A871-080EA6261255}"/>
              </a:ext>
            </a:extLst>
          </p:cNvPr>
          <p:cNvSpPr>
            <a:spLocks noGrp="1"/>
          </p:cNvSpPr>
          <p:nvPr>
            <p:ph type="body" sz="quarter" idx="13" hasCustomPrompt="1"/>
          </p:nvPr>
        </p:nvSpPr>
        <p:spPr>
          <a:xfrm>
            <a:off x="2660959"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1702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ustry slide - 4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2542032"/>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896" y="1"/>
            <a:ext cx="1975104" cy="2542032"/>
          </a:xfrm>
          <a:prstGeom prst="rect">
            <a:avLst/>
          </a:prstGeom>
        </p:spPr>
        <p:txBody>
          <a:bodyPr/>
          <a:lstStyle/>
          <a:p>
            <a:endParaRPr lang="en-US"/>
          </a:p>
        </p:txBody>
      </p:sp>
      <p:sp>
        <p:nvSpPr>
          <p:cNvPr id="8" name="Picture Placeholder 5">
            <a:extLst>
              <a:ext uri="{FF2B5EF4-FFF2-40B4-BE49-F238E27FC236}">
                <a16:creationId xmlns:a16="http://schemas.microsoft.com/office/drawing/2014/main" id="{59F09AEE-D560-4E17-8AD2-F1B87805C84A}"/>
              </a:ext>
            </a:extLst>
          </p:cNvPr>
          <p:cNvSpPr>
            <a:spLocks noGrp="1"/>
          </p:cNvSpPr>
          <p:nvPr>
            <p:ph type="pic" sz="quarter" idx="15"/>
          </p:nvPr>
        </p:nvSpPr>
        <p:spPr>
          <a:xfrm>
            <a:off x="5140006" y="2608699"/>
            <a:ext cx="1965960" cy="2542032"/>
          </a:xfrm>
          <a:prstGeom prst="rect">
            <a:avLst/>
          </a:prstGeom>
        </p:spPr>
        <p:txBody>
          <a:bodyPr/>
          <a:lstStyle/>
          <a:p>
            <a:endParaRPr lang="en-US"/>
          </a:p>
        </p:txBody>
      </p:sp>
      <p:sp>
        <p:nvSpPr>
          <p:cNvPr id="10" name="Picture Placeholder 5">
            <a:extLst>
              <a:ext uri="{FF2B5EF4-FFF2-40B4-BE49-F238E27FC236}">
                <a16:creationId xmlns:a16="http://schemas.microsoft.com/office/drawing/2014/main" id="{CB533459-9C5D-4016-987B-0040A27FF06C}"/>
              </a:ext>
            </a:extLst>
          </p:cNvPr>
          <p:cNvSpPr>
            <a:spLocks noGrp="1"/>
          </p:cNvSpPr>
          <p:nvPr>
            <p:ph type="pic" sz="quarter" idx="16"/>
          </p:nvPr>
        </p:nvSpPr>
        <p:spPr>
          <a:xfrm>
            <a:off x="7168896" y="2608699"/>
            <a:ext cx="1975104" cy="2542032"/>
          </a:xfrm>
          <a:prstGeom prst="rect">
            <a:avLst/>
          </a:prstGeom>
        </p:spPr>
        <p:txBody>
          <a:bodyPr/>
          <a:lstStyle/>
          <a:p>
            <a:endParaRPr lang="en-US"/>
          </a:p>
        </p:txBody>
      </p:sp>
      <p:sp>
        <p:nvSpPr>
          <p:cNvPr id="11" name="Slide Number Placeholder 2">
            <a:extLst>
              <a:ext uri="{FF2B5EF4-FFF2-40B4-BE49-F238E27FC236}">
                <a16:creationId xmlns:a16="http://schemas.microsoft.com/office/drawing/2014/main" id="{55C27A9A-5C4A-8A46-A3F7-E0BFEDABCCD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266688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 1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6" name="Text Placeholder 4">
            <a:extLst>
              <a:ext uri="{FF2B5EF4-FFF2-40B4-BE49-F238E27FC236}">
                <a16:creationId xmlns:a16="http://schemas.microsoft.com/office/drawing/2014/main" id="{058C1F93-3415-4B40-A5CA-E9161EDE3CCB}"/>
              </a:ext>
            </a:extLst>
          </p:cNvPr>
          <p:cNvSpPr>
            <a:spLocks noGrp="1"/>
          </p:cNvSpPr>
          <p:nvPr>
            <p:ph type="body" sz="quarter" idx="15" hasCustomPrompt="1"/>
          </p:nvPr>
        </p:nvSpPr>
        <p:spPr>
          <a:xfrm>
            <a:off x="457200" y="1243584"/>
            <a:ext cx="5748391"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6346047" y="1284354"/>
            <a:ext cx="2326898"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6346047" y="3632694"/>
            <a:ext cx="2326898"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6346346" y="3693221"/>
            <a:ext cx="23257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6346346" y="3902701"/>
            <a:ext cx="23257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4" name="Slide Number Placeholder 2">
            <a:extLst>
              <a:ext uri="{FF2B5EF4-FFF2-40B4-BE49-F238E27FC236}">
                <a16:creationId xmlns:a16="http://schemas.microsoft.com/office/drawing/2014/main" id="{55857F09-292B-264F-8BD7-E41FF238D79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8" name="Group 17">
            <a:extLst>
              <a:ext uri="{FF2B5EF4-FFF2-40B4-BE49-F238E27FC236}">
                <a16:creationId xmlns:a16="http://schemas.microsoft.com/office/drawing/2014/main" id="{1ED1CB7B-898B-4047-9292-9168752E7E1C}"/>
              </a:ext>
            </a:extLst>
          </p:cNvPr>
          <p:cNvGrpSpPr/>
          <p:nvPr userDrawn="1"/>
        </p:nvGrpSpPr>
        <p:grpSpPr>
          <a:xfrm>
            <a:off x="7773406" y="4735113"/>
            <a:ext cx="913394" cy="187391"/>
            <a:chOff x="3587766" y="2914650"/>
            <a:chExt cx="5014294" cy="1028736"/>
          </a:xfrm>
        </p:grpSpPr>
        <p:sp>
          <p:nvSpPr>
            <p:cNvPr id="19" name="Freeform 18">
              <a:extLst>
                <a:ext uri="{FF2B5EF4-FFF2-40B4-BE49-F238E27FC236}">
                  <a16:creationId xmlns:a16="http://schemas.microsoft.com/office/drawing/2014/main" id="{7FA06D84-A200-9941-8547-25D52A7A3F0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7DE92F93-F540-FB45-A48D-26FF6270321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72540F2-2DD6-7A48-BBB3-46AAE8A75B0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74285B-3DC2-7E4D-9B09-9B559054F83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B01DB37-416C-C841-AB3E-D76317D0369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C7C244B-2AA1-2A44-949C-BC2BEC6522F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A530C646-496C-7141-AD8E-2FA872F97F6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6" name="Text Placeholder 5">
            <a:extLst>
              <a:ext uri="{FF2B5EF4-FFF2-40B4-BE49-F238E27FC236}">
                <a16:creationId xmlns:a16="http://schemas.microsoft.com/office/drawing/2014/main" id="{927788D0-C787-9044-9614-D94DF8EC4B71}"/>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602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 2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0" name="Text Placeholder 4">
            <a:extLst>
              <a:ext uri="{FF2B5EF4-FFF2-40B4-BE49-F238E27FC236}">
                <a16:creationId xmlns:a16="http://schemas.microsoft.com/office/drawing/2014/main" id="{1006F59E-A4C7-E841-BDA9-A1E8FB79F02B}"/>
              </a:ext>
            </a:extLst>
          </p:cNvPr>
          <p:cNvSpPr>
            <a:spLocks noGrp="1"/>
          </p:cNvSpPr>
          <p:nvPr>
            <p:ph type="body" sz="quarter" idx="18" hasCustomPrompt="1"/>
          </p:nvPr>
        </p:nvSpPr>
        <p:spPr>
          <a:xfrm>
            <a:off x="457200" y="1243584"/>
            <a:ext cx="463878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661"/>
            <a:ext cx="2057400" cy="273844"/>
          </a:xfrm>
        </p:spPr>
        <p:txBody>
          <a:bodyPr/>
          <a:lstStyle/>
          <a:p>
            <a:fld id="{C51B5984-C094-0A42-BFB6-9F57449A1222}" type="slidenum">
              <a:rPr lang="en-US" smtClean="0"/>
              <a:pPr/>
              <a:t>‹#›</a:t>
            </a:fld>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1" name="Group 20">
            <a:extLst>
              <a:ext uri="{FF2B5EF4-FFF2-40B4-BE49-F238E27FC236}">
                <a16:creationId xmlns:a16="http://schemas.microsoft.com/office/drawing/2014/main" id="{4D1AE90F-246C-644A-A610-69766174D85F}"/>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A694B2FB-A74E-2143-AD2E-190BF6CAC1D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C46AB3-4AD8-384E-857D-1F81945ED63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626470E-2BDA-1244-B3B3-2A20030BA6B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4DFEE6D-F7CA-8848-97E0-972A27E900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7066FC-D8D3-A544-AF10-742BD657CAC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2132207-28DE-D44E-A18B-2301E4C2CFD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CD9AE786-A622-334E-842B-F99BB82B0DE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9" name="Text Placeholder 5">
            <a:extLst>
              <a:ext uri="{FF2B5EF4-FFF2-40B4-BE49-F238E27FC236}">
                <a16:creationId xmlns:a16="http://schemas.microsoft.com/office/drawing/2014/main" id="{B59DC845-C458-774B-A581-85B08994DC15}"/>
              </a:ext>
            </a:extLst>
          </p:cNvPr>
          <p:cNvSpPr>
            <a:spLocks noGrp="1"/>
          </p:cNvSpPr>
          <p:nvPr>
            <p:ph type="body" sz="quarter" idx="19"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7123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 3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2" name="Slide Number Placeholder 2">
            <a:extLst>
              <a:ext uri="{FF2B5EF4-FFF2-40B4-BE49-F238E27FC236}">
                <a16:creationId xmlns:a16="http://schemas.microsoft.com/office/drawing/2014/main" id="{D55ED4A9-F868-FA45-B9AC-DA6AAFFF228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25" name="Text Placeholder 4">
            <a:extLst>
              <a:ext uri="{FF2B5EF4-FFF2-40B4-BE49-F238E27FC236}">
                <a16:creationId xmlns:a16="http://schemas.microsoft.com/office/drawing/2014/main" id="{4DDAE076-4A52-774E-A628-5A0489EAC49D}"/>
              </a:ext>
            </a:extLst>
          </p:cNvPr>
          <p:cNvSpPr>
            <a:spLocks noGrp="1"/>
          </p:cNvSpPr>
          <p:nvPr>
            <p:ph type="body" sz="quarter" idx="21" hasCustomPrompt="1"/>
          </p:nvPr>
        </p:nvSpPr>
        <p:spPr>
          <a:xfrm>
            <a:off x="457200" y="1243584"/>
            <a:ext cx="293327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7" name="Picture Placeholder 5">
            <a:extLst>
              <a:ext uri="{FF2B5EF4-FFF2-40B4-BE49-F238E27FC236}">
                <a16:creationId xmlns:a16="http://schemas.microsoft.com/office/drawing/2014/main" id="{CA3B9A59-5547-404E-A6B0-B13EC4FC92DF}"/>
              </a:ext>
            </a:extLst>
          </p:cNvPr>
          <p:cNvSpPr>
            <a:spLocks noGrp="1"/>
          </p:cNvSpPr>
          <p:nvPr>
            <p:ph type="pic" sz="quarter" idx="18"/>
          </p:nvPr>
        </p:nvSpPr>
        <p:spPr>
          <a:xfrm>
            <a:off x="3534383" y="1284354"/>
            <a:ext cx="1678789" cy="2348340"/>
          </a:xfrm>
          <a:prstGeom prst="rect">
            <a:avLst/>
          </a:prstGeom>
        </p:spPr>
        <p:txBody>
          <a:bodyPr/>
          <a:lstStyle/>
          <a:p>
            <a:endParaRPr lang="en-US"/>
          </a:p>
        </p:txBody>
      </p:sp>
      <p:sp>
        <p:nvSpPr>
          <p:cNvPr id="18" name="Rectangle 17">
            <a:extLst>
              <a:ext uri="{FF2B5EF4-FFF2-40B4-BE49-F238E27FC236}">
                <a16:creationId xmlns:a16="http://schemas.microsoft.com/office/drawing/2014/main" id="{385CB37F-D1AD-4DE9-BB9C-C0D7DF8528AD}"/>
              </a:ext>
            </a:extLst>
          </p:cNvPr>
          <p:cNvSpPr/>
          <p:nvPr userDrawn="1"/>
        </p:nvSpPr>
        <p:spPr>
          <a:xfrm>
            <a:off x="353438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 Placeholder 10">
            <a:extLst>
              <a:ext uri="{FF2B5EF4-FFF2-40B4-BE49-F238E27FC236}">
                <a16:creationId xmlns:a16="http://schemas.microsoft.com/office/drawing/2014/main" id="{DC84601C-4821-4E49-ACE0-5BC6C0A877E8}"/>
              </a:ext>
            </a:extLst>
          </p:cNvPr>
          <p:cNvSpPr>
            <a:spLocks noGrp="1"/>
          </p:cNvSpPr>
          <p:nvPr>
            <p:ph type="body" sz="quarter" idx="19"/>
          </p:nvPr>
        </p:nvSpPr>
        <p:spPr bwMode="white">
          <a:xfrm>
            <a:off x="353468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20" name="Text Placeholder 10">
            <a:extLst>
              <a:ext uri="{FF2B5EF4-FFF2-40B4-BE49-F238E27FC236}">
                <a16:creationId xmlns:a16="http://schemas.microsoft.com/office/drawing/2014/main" id="{97546AA5-9643-4726-8B8D-D56117AB412C}"/>
              </a:ext>
            </a:extLst>
          </p:cNvPr>
          <p:cNvSpPr>
            <a:spLocks noGrp="1"/>
          </p:cNvSpPr>
          <p:nvPr>
            <p:ph type="body" sz="quarter" idx="20"/>
          </p:nvPr>
        </p:nvSpPr>
        <p:spPr bwMode="white">
          <a:xfrm>
            <a:off x="353468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6" name="Group 25">
            <a:extLst>
              <a:ext uri="{FF2B5EF4-FFF2-40B4-BE49-F238E27FC236}">
                <a16:creationId xmlns:a16="http://schemas.microsoft.com/office/drawing/2014/main" id="{98B5FF69-EFFB-FD4C-AC97-19AEC342C8BC}"/>
              </a:ext>
            </a:extLst>
          </p:cNvPr>
          <p:cNvGrpSpPr/>
          <p:nvPr userDrawn="1"/>
        </p:nvGrpSpPr>
        <p:grpSpPr>
          <a:xfrm>
            <a:off x="7773406" y="4735113"/>
            <a:ext cx="913394" cy="187391"/>
            <a:chOff x="3587766" y="2914650"/>
            <a:chExt cx="5014294" cy="1028736"/>
          </a:xfrm>
        </p:grpSpPr>
        <p:sp>
          <p:nvSpPr>
            <p:cNvPr id="27" name="Freeform 26">
              <a:extLst>
                <a:ext uri="{FF2B5EF4-FFF2-40B4-BE49-F238E27FC236}">
                  <a16:creationId xmlns:a16="http://schemas.microsoft.com/office/drawing/2014/main" id="{FF13944E-0295-474A-929D-EF144E6B09A6}"/>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85B557DE-D7F1-C545-86DF-F7EA8570B07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447BB2E-188D-2A4F-A0FA-34DF127D684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731888DF-2A3D-DF48-9543-D270864F2E34}"/>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EC816E38-5494-B045-B3E2-76D6D40D75F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C7157545-1362-AB4C-9465-8E3E944C916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274E306F-C07B-364A-9FA8-8D73471DC3A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4" name="Text Placeholder 5">
            <a:extLst>
              <a:ext uri="{FF2B5EF4-FFF2-40B4-BE49-F238E27FC236}">
                <a16:creationId xmlns:a16="http://schemas.microsoft.com/office/drawing/2014/main" id="{C100BA8F-CD3D-B249-8F48-40FF8FBF2D02}"/>
              </a:ext>
            </a:extLst>
          </p:cNvPr>
          <p:cNvSpPr>
            <a:spLocks noGrp="1"/>
          </p:cNvSpPr>
          <p:nvPr>
            <p:ph type="body" sz="quarter" idx="22"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14494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anted image + tex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832AB4D-9E3C-42EA-AA49-BDF577C7E9A0}"/>
              </a:ext>
            </a:extLst>
          </p:cNvPr>
          <p:cNvSpPr>
            <a:spLocks noGrp="1"/>
          </p:cNvSpPr>
          <p:nvPr>
            <p:ph type="pic" sz="quarter" idx="12" hasCustomPrompt="1"/>
          </p:nvPr>
        </p:nvSpPr>
        <p:spPr>
          <a:xfrm>
            <a:off x="2669132" y="3444"/>
            <a:ext cx="6474868" cy="5143500"/>
          </a:xfrm>
          <a:custGeom>
            <a:avLst/>
            <a:gdLst>
              <a:gd name="connsiteX0" fmla="*/ 2969601 w 6474868"/>
              <a:gd name="connsiteY0" fmla="*/ 0 h 5143500"/>
              <a:gd name="connsiteX1" fmla="*/ 6474868 w 6474868"/>
              <a:gd name="connsiteY1" fmla="*/ 0 h 5143500"/>
              <a:gd name="connsiteX2" fmla="*/ 6474868 w 6474868"/>
              <a:gd name="connsiteY2" fmla="*/ 5143500 h 5143500"/>
              <a:gd name="connsiteX3" fmla="*/ 0 w 647486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474868" h="5143500">
                <a:moveTo>
                  <a:pt x="2969601" y="0"/>
                </a:moveTo>
                <a:lnTo>
                  <a:pt x="6474868" y="0"/>
                </a:lnTo>
                <a:lnTo>
                  <a:pt x="6474868" y="5143500"/>
                </a:lnTo>
                <a:lnTo>
                  <a:pt x="0" y="5143500"/>
                </a:lnTo>
                <a:close/>
              </a:path>
            </a:pathLst>
          </a:custGeom>
        </p:spPr>
        <p:txBody>
          <a:bodyPr wrap="square" anchor="ctr">
            <a:noAutofit/>
          </a:bodyP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4" name="Text Placeholder 4">
            <a:extLst>
              <a:ext uri="{FF2B5EF4-FFF2-40B4-BE49-F238E27FC236}">
                <a16:creationId xmlns:a16="http://schemas.microsoft.com/office/drawing/2014/main" id="{1A6088AF-8D6E-254C-A05C-0075D6290061}"/>
              </a:ext>
            </a:extLst>
          </p:cNvPr>
          <p:cNvSpPr>
            <a:spLocks noGrp="1"/>
          </p:cNvSpPr>
          <p:nvPr>
            <p:ph type="body" sz="quarter" idx="13" hasCustomPrompt="1"/>
          </p:nvPr>
        </p:nvSpPr>
        <p:spPr>
          <a:xfrm>
            <a:off x="457200" y="1243584"/>
            <a:ext cx="38377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4798955-8073-7B4B-8E17-9F6FE173A61A}"/>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D94995CA-740C-3447-A5B6-0FEA6189A32C}"/>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6E864C99-114B-244C-92ED-EE40BA08C3B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1D7C3C97-DCED-CE43-8F50-18BFF878FC4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9AC20187-32AD-3846-A7BE-6371FFEE13E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2A0A305-2CA5-7E49-A83C-62A8D4CB55AA}"/>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D16DE8A0-537D-C844-A33C-85C2C63149A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0BA5E40-1323-0B4C-A1C9-D6C78A34A86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9D76CF0-939A-584E-9370-A8D59704936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7C6B0BF0-C1E5-9343-8FDC-D9348DE4DE53}"/>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5936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anted image + quo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864100"/>
          </a:xfrm>
          <a:prstGeom prst="rect">
            <a:avLst/>
          </a:prstGeom>
        </p:spPr>
        <p:txBody>
          <a:bodyPr/>
          <a:lstStyle>
            <a:lvl1pPr>
              <a:lnSpc>
                <a:spcPct val="100000"/>
              </a:lnSpc>
              <a:defRPr sz="2000" b="1">
                <a:solidFill>
                  <a:srgbClr val="FA4616"/>
                </a:solidFill>
                <a:latin typeface="Arial" panose="020B0604020202020204" pitchFamily="34" charset="0"/>
                <a:cs typeface="Arial" panose="020B0604020202020204" pitchFamily="34" charset="0"/>
              </a:defRPr>
            </a:lvl1pPr>
          </a:lstStyle>
          <a:p>
            <a:r>
              <a:rPr lang="en-US"/>
              <a:t>Click to insert quote.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793390"/>
            <a:ext cx="4410517" cy="781019"/>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18" name="Text Placeholder 17">
            <a:extLst>
              <a:ext uri="{FF2B5EF4-FFF2-40B4-BE49-F238E27FC236}">
                <a16:creationId xmlns:a16="http://schemas.microsoft.com/office/drawing/2014/main" id="{B00445FD-D9F9-B942-9F9C-E614A99D5613}"/>
              </a:ext>
            </a:extLst>
          </p:cNvPr>
          <p:cNvSpPr>
            <a:spLocks noGrp="1"/>
          </p:cNvSpPr>
          <p:nvPr>
            <p:ph type="body" sz="quarter" idx="14" hasCustomPrompt="1"/>
          </p:nvPr>
        </p:nvSpPr>
        <p:spPr>
          <a:xfrm>
            <a:off x="4276281" y="3645990"/>
            <a:ext cx="4410517" cy="187391"/>
          </a:xfrm>
          <a:prstGeom prst="rect">
            <a:avLst/>
          </a:prstGeom>
        </p:spPr>
        <p:txBody>
          <a:bodyPr/>
          <a:lstStyle>
            <a:lvl1pPr marL="0" indent="0">
              <a:buNone/>
              <a:defRPr sz="900" b="1" i="0" baseline="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name</a:t>
            </a:r>
          </a:p>
        </p:txBody>
      </p:sp>
      <p:sp>
        <p:nvSpPr>
          <p:cNvPr id="9" name="TextBox 8">
            <a:extLst>
              <a:ext uri="{FF2B5EF4-FFF2-40B4-BE49-F238E27FC236}">
                <a16:creationId xmlns:a16="http://schemas.microsoft.com/office/drawing/2014/main" id="{223A2CCC-1E58-3145-BE89-0681FE17C10F}"/>
              </a:ext>
            </a:extLst>
          </p:cNvPr>
          <p:cNvSpPr txBox="1"/>
          <p:nvPr userDrawn="1"/>
        </p:nvSpPr>
        <p:spPr>
          <a:xfrm>
            <a:off x="4155570" y="1127546"/>
            <a:ext cx="616689" cy="595423"/>
          </a:xfrm>
          <a:prstGeom prst="rect">
            <a:avLst/>
          </a:prstGeom>
        </p:spPr>
        <p:txBody>
          <a:bodyPr vert="horz" wrap="square" lIns="91440" tIns="45720" rIns="91440" bIns="45720" rtlCol="0">
            <a:noAutofit/>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kumimoji="0" lang="en-US" sz="7200" b="1" i="0" u="none" strike="noStrike" kern="1200" cap="none" spc="0" normalizeH="0" baseline="0" noProof="0">
                <a:ln>
                  <a:noFill/>
                </a:ln>
                <a:solidFill>
                  <a:srgbClr val="2DCCD3"/>
                </a:solidFill>
                <a:effectLst/>
                <a:uLnTx/>
                <a:uFillTx/>
                <a:latin typeface="Arial Black" panose="020B0604020202020204" pitchFamily="34" charset="0"/>
                <a:ea typeface="+mn-ea"/>
                <a:cs typeface="Arial Black" panose="020B0604020202020204" pitchFamily="34" charset="0"/>
              </a:rPr>
              <a:t>“</a:t>
            </a:r>
          </a:p>
        </p:txBody>
      </p:sp>
      <p:sp>
        <p:nvSpPr>
          <p:cNvPr id="12" name="Slide Number Placeholder 2">
            <a:extLst>
              <a:ext uri="{FF2B5EF4-FFF2-40B4-BE49-F238E27FC236}">
                <a16:creationId xmlns:a16="http://schemas.microsoft.com/office/drawing/2014/main" id="{61C60CA7-760F-2048-B34F-FF66B717825D}"/>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CEF6A72B-A396-4748-8D54-E8C182E5F360}"/>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364F2826-C135-CD4A-A83A-E039A36578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EE237AE-3135-264A-A8B7-00FC0B6C8B3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EA7D5CB2-0B6F-4A49-9134-ED6BAEEC054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5E9D054-31A9-8C4F-B014-F352F5B48F07}"/>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F05CA00-4EDA-2D47-A296-C8539594513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9218E3FB-5068-E248-9A7A-FB35E4552B9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804143F-C913-1C4C-891E-211CD68B9FA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184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254919"/>
            <a:ext cx="4410517" cy="1458340"/>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95909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302734C2-767E-6541-B232-E782B566C669}"/>
              </a:ext>
            </a:extLst>
          </p:cNvPr>
          <p:cNvSpPr>
            <a:spLocks noGrp="1"/>
          </p:cNvSpPr>
          <p:nvPr>
            <p:ph type="body" sz="quarter" idx="16" hasCustomPrompt="1"/>
          </p:nvPr>
        </p:nvSpPr>
        <p:spPr>
          <a:xfrm>
            <a:off x="4276725" y="2449046"/>
            <a:ext cx="4410075" cy="31876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a:pPr>
            <a:r>
              <a:rPr lang="en-US" b="0" i="0" baseline="0">
                <a:solidFill>
                  <a:schemeClr val="tx1"/>
                </a:solidFill>
              </a:rPr>
              <a:t>Summarized description of customers challenge. Summarized description of customers challenge. Summarized description of customers challenge.</a:t>
            </a:r>
            <a:endParaRPr lang="en-US"/>
          </a:p>
        </p:txBody>
      </p:sp>
      <p:sp>
        <p:nvSpPr>
          <p:cNvPr id="22" name="Text Placeholder 2">
            <a:extLst>
              <a:ext uri="{FF2B5EF4-FFF2-40B4-BE49-F238E27FC236}">
                <a16:creationId xmlns:a16="http://schemas.microsoft.com/office/drawing/2014/main" id="{43AA3E63-900D-5D41-8FF8-888D7F78D0BE}"/>
              </a:ext>
            </a:extLst>
          </p:cNvPr>
          <p:cNvSpPr>
            <a:spLocks noGrp="1"/>
          </p:cNvSpPr>
          <p:nvPr>
            <p:ph type="body" sz="quarter" idx="18" hasCustomPrompt="1"/>
          </p:nvPr>
        </p:nvSpPr>
        <p:spPr>
          <a:xfrm>
            <a:off x="4276725" y="3133190"/>
            <a:ext cx="4410075" cy="72879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r>
              <a:rPr lang="en-US" b="0" i="0" baseline="0">
                <a:solidFill>
                  <a:schemeClr val="tx1"/>
                </a:solidFill>
              </a:rPr>
              <a:t>Summarized description of our solution. Summarized description of our solution. Summarized description of our solution. Summarized description of our solution. Summarized description of our solution. Summarized description of our solution. Summarized description of our solution. Summarized description of our solution.</a:t>
            </a:r>
            <a:endParaRPr lang="en-US"/>
          </a:p>
        </p:txBody>
      </p:sp>
      <p:sp>
        <p:nvSpPr>
          <p:cNvPr id="7" name="Text Placeholder 6">
            <a:extLst>
              <a:ext uri="{FF2B5EF4-FFF2-40B4-BE49-F238E27FC236}">
                <a16:creationId xmlns:a16="http://schemas.microsoft.com/office/drawing/2014/main" id="{7949C6C6-3744-ED44-BDD0-1685FC468144}"/>
              </a:ext>
            </a:extLst>
          </p:cNvPr>
          <p:cNvSpPr>
            <a:spLocks noGrp="1"/>
          </p:cNvSpPr>
          <p:nvPr>
            <p:ph type="body" sz="quarter" idx="20" hasCustomPrompt="1"/>
          </p:nvPr>
        </p:nvSpPr>
        <p:spPr>
          <a:xfrm>
            <a:off x="4276725" y="2927325"/>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Our Solution</a:t>
            </a:r>
          </a:p>
        </p:txBody>
      </p:sp>
      <p:sp>
        <p:nvSpPr>
          <p:cNvPr id="23" name="Text Placeholder 6">
            <a:extLst>
              <a:ext uri="{FF2B5EF4-FFF2-40B4-BE49-F238E27FC236}">
                <a16:creationId xmlns:a16="http://schemas.microsoft.com/office/drawing/2014/main" id="{BA2A3078-9CE2-1B4C-ADA4-8F4DA8DC7548}"/>
              </a:ext>
            </a:extLst>
          </p:cNvPr>
          <p:cNvSpPr>
            <a:spLocks noGrp="1"/>
          </p:cNvSpPr>
          <p:nvPr>
            <p:ph type="body" sz="quarter" idx="21" hasCustomPrompt="1"/>
          </p:nvPr>
        </p:nvSpPr>
        <p:spPr>
          <a:xfrm>
            <a:off x="4276725" y="2243834"/>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Their Challenge</a:t>
            </a:r>
          </a:p>
        </p:txBody>
      </p:sp>
    </p:spTree>
    <p:extLst>
      <p:ext uri="{BB962C8B-B14F-4D97-AF65-F5344CB8AC3E}">
        <p14:creationId xmlns:p14="http://schemas.microsoft.com/office/powerpoint/2010/main" val="103239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14233" y="16587"/>
            <a:ext cx="9152128" cy="5148072"/>
          </a:xfrm>
          <a:prstGeom prst="rect">
            <a:avLst/>
          </a:prstGeom>
        </p:spPr>
      </p:pic>
      <p:sp>
        <p:nvSpPr>
          <p:cNvPr id="12" name="Triangle 8">
            <a:extLst>
              <a:ext uri="{FF2B5EF4-FFF2-40B4-BE49-F238E27FC236}">
                <a16:creationId xmlns:a16="http://schemas.microsoft.com/office/drawing/2014/main" id="{3CADECD2-F93E-43C8-818C-D4DF03536A58}"/>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pic>
        <p:nvPicPr>
          <p:cNvPr id="7" name="Picture 6">
            <a:extLst>
              <a:ext uri="{FF2B5EF4-FFF2-40B4-BE49-F238E27FC236}">
                <a16:creationId xmlns:a16="http://schemas.microsoft.com/office/drawing/2014/main" id="{CFE2201A-E9D2-9A49-BCEC-995736CFE3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679111" y="1014387"/>
            <a:ext cx="4238156" cy="3262312"/>
          </a:xfrm>
          <a:prstGeom prst="rect">
            <a:avLst/>
          </a:prstGeom>
        </p:spPr>
      </p:pic>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defTabSz="228600">
              <a:lnSpc>
                <a:spcPct val="100000"/>
              </a:lnSpc>
              <a:spcAft>
                <a:spcPts val="900"/>
              </a:spcAft>
              <a:buClr>
                <a:schemeClr val="bg1"/>
              </a:buClr>
              <a:tabLst>
                <a:tab pos="228600" algn="l"/>
                <a:tab pos="457200" algn="l"/>
                <a:tab pos="685800" algn="l"/>
                <a:tab pos="914400" algn="l"/>
                <a:tab pos="1143000" algn="l"/>
              </a:tabLst>
              <a:defRPr lang="en-US" sz="1400" smtClean="0">
                <a:solidFill>
                  <a:schemeClr val="bg1"/>
                </a:solidFill>
                <a:effectLst/>
              </a:defRPr>
            </a:lvl1pPr>
            <a:lvl2pPr marL="342900" indent="0">
              <a:buNone/>
              <a:defRPr/>
            </a:lvl2pPr>
            <a:lvl7pPr marL="2057400" indent="0">
              <a:buNone/>
              <a:defRPr/>
            </a:lvl7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47374" y="1385161"/>
            <a:ext cx="3289515" cy="1840424"/>
          </a:xfrm>
          <a:prstGeom prst="rect">
            <a:avLst/>
          </a:prstGeom>
        </p:spPr>
        <p:txBody>
          <a:bodyPr anchor="t"/>
          <a:lstStyle>
            <a:lvl1pPr marL="0" indent="0" algn="ctr">
              <a:buNone/>
              <a:defRPr>
                <a:solidFill>
                  <a:schemeClr val="bg1"/>
                </a:solidFill>
              </a:defRPr>
            </a:lvl1pPr>
          </a:lstStyle>
          <a:p>
            <a:endParaRPr lang="en-CA"/>
          </a:p>
        </p:txBody>
      </p:sp>
      <p:sp>
        <p:nvSpPr>
          <p:cNvPr id="17" name="Slide Number Placeholder 2">
            <a:extLst>
              <a:ext uri="{FF2B5EF4-FFF2-40B4-BE49-F238E27FC236}">
                <a16:creationId xmlns:a16="http://schemas.microsoft.com/office/drawing/2014/main" id="{F19F58AB-6926-7F49-8FF3-72D8033ADF4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F130C9BA-CE91-6A49-A45E-1F80751618E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35" name="Group 34">
            <a:extLst>
              <a:ext uri="{FF2B5EF4-FFF2-40B4-BE49-F238E27FC236}">
                <a16:creationId xmlns:a16="http://schemas.microsoft.com/office/drawing/2014/main" id="{51484DCA-FD23-4A4E-9B32-9FE4F8C56ADF}"/>
              </a:ext>
            </a:extLst>
          </p:cNvPr>
          <p:cNvGrpSpPr/>
          <p:nvPr userDrawn="1"/>
        </p:nvGrpSpPr>
        <p:grpSpPr>
          <a:xfrm>
            <a:off x="7773406" y="4735113"/>
            <a:ext cx="913394" cy="187391"/>
            <a:chOff x="3587766" y="2914650"/>
            <a:chExt cx="5014294" cy="1028736"/>
          </a:xfrm>
        </p:grpSpPr>
        <p:sp>
          <p:nvSpPr>
            <p:cNvPr id="36" name="Freeform 35">
              <a:extLst>
                <a:ext uri="{FF2B5EF4-FFF2-40B4-BE49-F238E27FC236}">
                  <a16:creationId xmlns:a16="http://schemas.microsoft.com/office/drawing/2014/main" id="{8560FC8C-948D-E341-B906-8F6D328C316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1A89F2DD-B331-B348-B753-4C89DADC9F2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64D7A64A-E423-EA48-8EAF-6047731013A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5F38B391-5629-094C-B66C-274AD82237D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CF3ACC9A-CF67-414F-8586-7FBF64587A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4D1D9688-9AFF-E54F-B3D6-EA4ABF142D0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21DC0189-E81C-E447-8E63-19257C8FEE4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09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5" name="Picture 14">
            <a:extLst>
              <a:ext uri="{FF2B5EF4-FFF2-40B4-BE49-F238E27FC236}">
                <a16:creationId xmlns:a16="http://schemas.microsoft.com/office/drawing/2014/main" id="{68509E27-701C-495D-8670-6819F1568A8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370632" y="1014387"/>
            <a:ext cx="4672474" cy="3114726"/>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a:lnSpc>
                <a:spcPct val="100000"/>
              </a:lnSpc>
              <a:spcAft>
                <a:spcPts val="900"/>
              </a:spcAft>
              <a:buClr>
                <a:schemeClr val="bg1"/>
              </a:buClr>
              <a:tabLst/>
              <a:defRPr lang="en-US" sz="1400" smtClean="0">
                <a:solidFill>
                  <a:schemeClr val="bg1"/>
                </a:solidFill>
                <a:effectLst/>
              </a:defRPr>
            </a:lvl1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10372" y="1535618"/>
            <a:ext cx="3191256" cy="1956704"/>
          </a:xfrm>
          <a:prstGeom prst="rect">
            <a:avLst/>
          </a:prstGeom>
        </p:spPr>
        <p:txBody>
          <a:bodyPr anchor="t"/>
          <a:lstStyle>
            <a:lvl1pPr marL="0" indent="0" algn="ctr">
              <a:buNone/>
              <a:defRPr>
                <a:solidFill>
                  <a:schemeClr val="bg1"/>
                </a:solidFill>
              </a:defRPr>
            </a:lvl1pPr>
          </a:lstStyle>
          <a:p>
            <a:endParaRPr lang="en-CA"/>
          </a:p>
        </p:txBody>
      </p:sp>
      <p:sp>
        <p:nvSpPr>
          <p:cNvPr id="18" name="Slide Number Placeholder 2">
            <a:extLst>
              <a:ext uri="{FF2B5EF4-FFF2-40B4-BE49-F238E27FC236}">
                <a16:creationId xmlns:a16="http://schemas.microsoft.com/office/drawing/2014/main" id="{E6E12A1D-C745-2845-92EE-6DE13D65BB57}"/>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493D5C50-895E-334C-9D1B-255A45CE81B6}"/>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9" name="Triangle 8">
            <a:extLst>
              <a:ext uri="{FF2B5EF4-FFF2-40B4-BE49-F238E27FC236}">
                <a16:creationId xmlns:a16="http://schemas.microsoft.com/office/drawing/2014/main" id="{2B68D599-3B3D-5848-B2E5-F848F384F9D6}"/>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A8BE20F-4773-4E44-BB30-8C3C74A29250}"/>
              </a:ext>
            </a:extLst>
          </p:cNvPr>
          <p:cNvGrpSpPr/>
          <p:nvPr userDrawn="1"/>
        </p:nvGrpSpPr>
        <p:grpSpPr>
          <a:xfrm>
            <a:off x="7773406" y="4735113"/>
            <a:ext cx="913394" cy="187391"/>
            <a:chOff x="3587766" y="2914650"/>
            <a:chExt cx="5014294" cy="1028736"/>
          </a:xfrm>
        </p:grpSpPr>
        <p:sp>
          <p:nvSpPr>
            <p:cNvPr id="16" name="Freeform 15">
              <a:extLst>
                <a:ext uri="{FF2B5EF4-FFF2-40B4-BE49-F238E27FC236}">
                  <a16:creationId xmlns:a16="http://schemas.microsoft.com/office/drawing/2014/main" id="{234FDD32-5A27-354B-AABC-3A8BFFD57A8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DE8E9929-48C1-EE4A-B9BF-C381ACC2A1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904C9F72-21B5-6D4C-A616-14E399E200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EA96AA-2AF6-EF44-BECA-C52C142713C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B9B78DE1-4A79-324A-8560-0B9826491F5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A763137-463A-7846-B6EF-8480F87C6C8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FEB7596-E79D-A545-84C6-D4CA5910FF2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9571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185"/>
            <a:ext cx="2057400" cy="274320"/>
          </a:xfrm>
        </p:spPr>
        <p:txBody>
          <a:bodyPr/>
          <a:lstStyle/>
          <a:p>
            <a:fld id="{C51B5984-C094-0A42-BFB6-9F57449A1222}" type="slidenum">
              <a:rPr lang="en-US" smtClean="0"/>
              <a:pPr/>
              <a:t>‹#›</a:t>
            </a:fld>
            <a:endParaRPr lang="en-US"/>
          </a:p>
        </p:txBody>
      </p:sp>
      <p:sp>
        <p:nvSpPr>
          <p:cNvPr id="6" name="Text Placeholder 10">
            <a:extLst>
              <a:ext uri="{FF2B5EF4-FFF2-40B4-BE49-F238E27FC236}">
                <a16:creationId xmlns:a16="http://schemas.microsoft.com/office/drawing/2014/main" id="{DBE2FA95-925F-8F4A-9002-CF04AA1365C8}"/>
              </a:ext>
            </a:extLst>
          </p:cNvPr>
          <p:cNvSpPr>
            <a:spLocks noGrp="1"/>
          </p:cNvSpPr>
          <p:nvPr>
            <p:ph type="body" sz="quarter" idx="11"/>
          </p:nvPr>
        </p:nvSpPr>
        <p:spPr>
          <a:xfrm>
            <a:off x="457200" y="984070"/>
            <a:ext cx="8215744" cy="3445524"/>
          </a:xfrm>
        </p:spPr>
        <p:txBody>
          <a:bodyPr/>
          <a:lstStyle>
            <a:lvl1pPr marL="0" indent="0">
              <a:buNone/>
              <a:defRPr/>
            </a:lvl1pPr>
          </a:lstStyle>
          <a:p>
            <a:pPr lvl="0"/>
            <a:r>
              <a:rPr lang="en-US"/>
              <a:t>Click to edit Master text styles</a:t>
            </a:r>
          </a:p>
        </p:txBody>
      </p:sp>
      <p:grpSp>
        <p:nvGrpSpPr>
          <p:cNvPr id="24" name="Group 23">
            <a:extLst>
              <a:ext uri="{FF2B5EF4-FFF2-40B4-BE49-F238E27FC236}">
                <a16:creationId xmlns:a16="http://schemas.microsoft.com/office/drawing/2014/main" id="{975A7E23-457B-9A4E-8DC5-2623D74C8A84}"/>
              </a:ext>
            </a:extLst>
          </p:cNvPr>
          <p:cNvGrpSpPr/>
          <p:nvPr userDrawn="1"/>
        </p:nvGrpSpPr>
        <p:grpSpPr>
          <a:xfrm>
            <a:off x="7773406" y="4735113"/>
            <a:ext cx="913394" cy="187391"/>
            <a:chOff x="3587766" y="2914650"/>
            <a:chExt cx="5014294" cy="1028736"/>
          </a:xfrm>
        </p:grpSpPr>
        <p:sp>
          <p:nvSpPr>
            <p:cNvPr id="25" name="Freeform 24">
              <a:extLst>
                <a:ext uri="{FF2B5EF4-FFF2-40B4-BE49-F238E27FC236}">
                  <a16:creationId xmlns:a16="http://schemas.microsoft.com/office/drawing/2014/main" id="{E081BF7D-56A4-5641-95EE-EA172EE7F12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D0F3EF8E-3326-F949-82E9-7A4417D17B9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102C9EC1-95B5-AA44-B469-D35A9761B2C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2A94F724-0706-1445-9051-F888578C5D8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17CAF60-9307-F141-BCDF-D776E2BE02A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1F12EE3-AE34-A64C-9951-C1A818014A6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8108865F-78F9-4A43-BEBE-EC3A6C33D35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20373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6" name="Picture 15" descr="A flat screen television&#10;&#10;Description automatically generated">
            <a:extLst>
              <a:ext uri="{FF2B5EF4-FFF2-40B4-BE49-F238E27FC236}">
                <a16:creationId xmlns:a16="http://schemas.microsoft.com/office/drawing/2014/main" id="{1F062D3E-22E7-4008-ADD5-C034398C35F5}"/>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230971" y="877067"/>
            <a:ext cx="6682058"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1958872" y="1450803"/>
            <a:ext cx="5210553" cy="2901210"/>
          </a:xfrm>
          <a:prstGeom prst="rect">
            <a:avLst/>
          </a:prstGeom>
        </p:spPr>
        <p:txBody>
          <a:bodyPr anchor="t"/>
          <a:lstStyle>
            <a:lvl1pPr marL="0" indent="0" algn="ctr">
              <a:buNone/>
              <a:defRPr>
                <a:solidFill>
                  <a:schemeClr val="bg1"/>
                </a:solidFill>
              </a:defRPr>
            </a:lvl1pPr>
          </a:lstStyle>
          <a:p>
            <a:endParaRPr lang="en-CA"/>
          </a:p>
        </p:txBody>
      </p:sp>
      <p:sp>
        <p:nvSpPr>
          <p:cNvPr id="15" name="Slide Number Placeholder 2">
            <a:extLst>
              <a:ext uri="{FF2B5EF4-FFF2-40B4-BE49-F238E27FC236}">
                <a16:creationId xmlns:a16="http://schemas.microsoft.com/office/drawing/2014/main" id="{03021F89-6F31-8A40-8479-A3BF835358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Slide Number Placeholder 5">
            <a:extLst>
              <a:ext uri="{FF2B5EF4-FFF2-40B4-BE49-F238E27FC236}">
                <a16:creationId xmlns:a16="http://schemas.microsoft.com/office/drawing/2014/main" id="{CDD40945-DE40-E04D-BC27-22A97E027D08}"/>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AE667DB5-257D-204A-A578-1E4F86A10A74}"/>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C128A48-ABC2-0F46-99D4-39FBA986C9C0}"/>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B3CDA569-626C-7041-BE60-A841591DBF3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BE4318E-19C4-194A-BB4D-D1E468477F3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5A7D69CA-E603-1546-897B-C327D26CC6A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7AF93E5-D1FB-AC40-A034-739E7F43850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67BA5D2-616E-9441-AE30-BB64BF2F8B0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C5A880DE-20DF-FD41-A1C7-9430D83260F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51AE1B3-F4CD-7F4C-B0F6-1923881855A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047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9" name="Picture 8">
            <a:extLst>
              <a:ext uri="{FF2B5EF4-FFF2-40B4-BE49-F238E27FC236}">
                <a16:creationId xmlns:a16="http://schemas.microsoft.com/office/drawing/2014/main" id="{B041CA0E-B78D-4A5D-90C0-D8F885E52F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371911" y="877067"/>
            <a:ext cx="6400177"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2389612" y="1592599"/>
            <a:ext cx="4361617" cy="2673834"/>
          </a:xfrm>
          <a:prstGeom prst="rect">
            <a:avLst/>
          </a:prstGeom>
        </p:spPr>
        <p:txBody>
          <a:bodyPr anchor="t"/>
          <a:lstStyle>
            <a:lvl1pPr marL="0" indent="0" algn="ctr">
              <a:buNone/>
              <a:defRPr>
                <a:solidFill>
                  <a:schemeClr val="bg1"/>
                </a:solidFill>
              </a:defRPr>
            </a:lvl1pPr>
          </a:lstStyle>
          <a:p>
            <a:endParaRPr lang="en-CA"/>
          </a:p>
        </p:txBody>
      </p:sp>
      <p:sp>
        <p:nvSpPr>
          <p:cNvPr id="16" name="Slide Number Placeholder 2">
            <a:extLst>
              <a:ext uri="{FF2B5EF4-FFF2-40B4-BE49-F238E27FC236}">
                <a16:creationId xmlns:a16="http://schemas.microsoft.com/office/drawing/2014/main" id="{9BD59C07-6748-584B-8220-B980C3B9D255}"/>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1" name="Slide Number Placeholder 5">
            <a:extLst>
              <a:ext uri="{FF2B5EF4-FFF2-40B4-BE49-F238E27FC236}">
                <a16:creationId xmlns:a16="http://schemas.microsoft.com/office/drawing/2014/main" id="{E52A64E6-123F-A94B-86E0-3C49B2843362}"/>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7EDFA5E0-4290-C843-88BD-F3B43EB2C3AC}"/>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A09FB1D-F59B-3F43-B8FD-5C515F71A914}"/>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F37FC18F-4C38-2643-B701-7F03A0BF166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8EE0416-C267-FF40-8131-82709AE3DBF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754139C9-038E-3846-B068-628389544D2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59D15ED-C36D-9B40-A016-FCDBE5B0E3D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64BA999D-82B8-4346-863E-ABB7EA4722E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0AC65C3-D97D-E942-B31A-A98BD831F0E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18D103B2-F1DB-9648-8FF4-FB6C9BDDB16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078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ADE5900-8221-114C-88EB-8CD0C1F1DD0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5" name="Group 4">
            <a:extLst>
              <a:ext uri="{FF2B5EF4-FFF2-40B4-BE49-F238E27FC236}">
                <a16:creationId xmlns:a16="http://schemas.microsoft.com/office/drawing/2014/main" id="{13A943A9-9E7B-2F4F-8AD7-0331D93C8FD5}"/>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F998129A-D36F-454A-BFB5-A4D09793E6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67FAD15F-C7CD-8540-B2EC-7B9730A05AD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A287DC9B-0FDB-7147-9E30-6E3FA97B36D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27EE7559-108D-534C-B411-35F8EB12B66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A089BB2-A845-7D4E-A045-A77E752FC2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D54212C-CF3D-444D-88B5-9DBC7A05EA4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97821CE-8AB1-E74D-8C35-86B25D3FE72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3435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DFB5FA2-A874-654A-9F63-284FCA0E5A10}"/>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4" name="Group 3">
            <a:extLst>
              <a:ext uri="{FF2B5EF4-FFF2-40B4-BE49-F238E27FC236}">
                <a16:creationId xmlns:a16="http://schemas.microsoft.com/office/drawing/2014/main" id="{34CEF607-7A77-F44F-8470-E2516290BADB}"/>
              </a:ext>
            </a:extLst>
          </p:cNvPr>
          <p:cNvGrpSpPr/>
          <p:nvPr userDrawn="1"/>
        </p:nvGrpSpPr>
        <p:grpSpPr>
          <a:xfrm>
            <a:off x="7773406" y="4735113"/>
            <a:ext cx="913394" cy="187391"/>
            <a:chOff x="3587766" y="2914650"/>
            <a:chExt cx="5014294" cy="1028736"/>
          </a:xfrm>
        </p:grpSpPr>
        <p:sp>
          <p:nvSpPr>
            <p:cNvPr id="5" name="Freeform 4">
              <a:extLst>
                <a:ext uri="{FF2B5EF4-FFF2-40B4-BE49-F238E27FC236}">
                  <a16:creationId xmlns:a16="http://schemas.microsoft.com/office/drawing/2014/main" id="{658E2072-2601-E843-B052-BF6851564494}"/>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B44CA34A-B228-EB42-B119-D1A32D68F58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F52C5834-1D34-C641-B13A-ABAC2E08165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CD7ABE6A-BD6A-FB4C-B9E9-0280DF50BEF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A8771B83-005C-5440-BB6F-0DEF0454173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59171E8-0732-6649-8686-6FCFA96F723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509DAE5-52D6-CE47-9A35-7D8DB914386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7807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rgbClr val="FA4616"/>
                </a:solidFill>
                <a:latin typeface="Arial" panose="020B0604020202020204" pitchFamily="34" charset="0"/>
                <a:cs typeface="Arial" panose="020B0604020202020204" pitchFamily="34" charset="0"/>
              </a:defRPr>
            </a:lvl1pPr>
          </a:lstStyle>
          <a:p>
            <a:r>
              <a:rPr lang="en-US"/>
              <a:t>CLICK TO ADD DIVIDER TITLE</a:t>
            </a:r>
          </a:p>
        </p:txBody>
      </p:sp>
      <p:grpSp>
        <p:nvGrpSpPr>
          <p:cNvPr id="5" name="Group 4">
            <a:extLst>
              <a:ext uri="{FF2B5EF4-FFF2-40B4-BE49-F238E27FC236}">
                <a16:creationId xmlns:a16="http://schemas.microsoft.com/office/drawing/2014/main" id="{6795B464-D3EE-624D-851D-1347112CEE94}"/>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053A4F42-326A-C646-8B54-3F89D3CD98E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59ECEDF3-98A2-5B43-A6D7-B04C9B7B1D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BEB2A6F-1B3B-CD42-99B5-2EDAC4A2005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14A4F318-4F94-0746-8E16-F88DF573A9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F9680E00-CA3F-AB45-80CC-ED9F0E4CE0F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49CB9BF4-8C42-884D-8DC1-AEE00C259E3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295FC5-B38A-4248-B0FE-1D87BA09186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954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_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6AA8095D-5FF4-8541-950E-05ACF7DFD4FD}"/>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279038C1-119A-3543-9B94-7157369DA0F6}"/>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6B4A26D7-92EE-FB41-81C5-F666C10B198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7672647A-EE26-C74C-A26A-0EC280AE18B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EEA32DF-40D3-5543-8A57-117143EF23B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0F1E6730-1A9E-9C4E-9AF3-B9B6E0D76D0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1500276-2180-EB40-B79C-A049CCFF392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7C15B2DB-60AE-774A-8BAD-1BFA6AC72BF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7744C0E-B654-144E-BFD0-3C1C2821C87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7351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_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EA1A1C53-3813-164C-B5BC-8DB120787DF9}"/>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CF4FAF19-728A-0846-A900-51B2B1EDD71A}"/>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13501A20-B139-FC48-B790-26651748ED3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242BDF1-93C2-B342-8038-E322FA793F6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AA8C1F9F-A01A-2843-BBD5-538131E3C4B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6E2E5DA2-A675-3F4E-86A7-D06F2AE624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4670E2B-7A71-BE47-9239-067A4E4B815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D3FFE781-61C5-C342-8084-DC03FF9CD40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01A55FA-B8D5-7341-AD5C-B19B27EF1E9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3883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_colorf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922C7C41-C3FD-DA43-8670-E16E6A4BBC2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6" name="Group 5">
            <a:extLst>
              <a:ext uri="{FF2B5EF4-FFF2-40B4-BE49-F238E27FC236}">
                <a16:creationId xmlns:a16="http://schemas.microsoft.com/office/drawing/2014/main" id="{F6A705BF-24C7-5349-9A5E-F65393F33E90}"/>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B6D8885F-E321-9641-8B04-D66D449CE5D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AEBE807C-9EC6-1F44-B69D-383DB3F3AB2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FC5CCB7-42DE-2F4D-8A86-5E2055DBBF6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ECC93576-4060-9D4B-8496-3FDC44FF587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0D29205-5F41-4148-BEAE-6523B58E5C1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0ABCFC8-3AE4-9541-8D44-5035E69E671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0C47D92-7738-E84C-A2AB-B1E98D4AE73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77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_with imag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4583329" y="3189755"/>
            <a:ext cx="4198882" cy="487686"/>
          </a:xfrm>
          <a:prstGeom prst="rect">
            <a:avLst/>
          </a:prstGeom>
        </p:spPr>
        <p:txBody>
          <a:bodyPr anchor="b"/>
          <a:lstStyle>
            <a:lvl1pPr algn="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10" name="Picture Placeholder 9">
            <a:extLst>
              <a:ext uri="{FF2B5EF4-FFF2-40B4-BE49-F238E27FC236}">
                <a16:creationId xmlns:a16="http://schemas.microsoft.com/office/drawing/2014/main" id="{E762963A-9F1C-4288-AA3A-F1A282E0EA97}"/>
              </a:ext>
            </a:extLst>
          </p:cNvPr>
          <p:cNvSpPr>
            <a:spLocks noGrp="1"/>
          </p:cNvSpPr>
          <p:nvPr>
            <p:ph type="pic" sz="quarter" idx="10"/>
          </p:nvPr>
        </p:nvSpPr>
        <p:spPr>
          <a:xfrm>
            <a:off x="0" y="0"/>
            <a:ext cx="5608518" cy="5143500"/>
          </a:xfrm>
          <a:custGeom>
            <a:avLst/>
            <a:gdLst>
              <a:gd name="connsiteX0" fmla="*/ 0 w 5608518"/>
              <a:gd name="connsiteY0" fmla="*/ 0 h 5143500"/>
              <a:gd name="connsiteX1" fmla="*/ 5608518 w 5608518"/>
              <a:gd name="connsiteY1" fmla="*/ 0 h 5143500"/>
              <a:gd name="connsiteX2" fmla="*/ 2638917 w 5608518"/>
              <a:gd name="connsiteY2" fmla="*/ 5143500 h 5143500"/>
              <a:gd name="connsiteX3" fmla="*/ 0 w 560851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08518" h="5143500">
                <a:moveTo>
                  <a:pt x="0" y="0"/>
                </a:moveTo>
                <a:lnTo>
                  <a:pt x="5608518" y="0"/>
                </a:lnTo>
                <a:lnTo>
                  <a:pt x="2638917" y="5143500"/>
                </a:lnTo>
                <a:lnTo>
                  <a:pt x="0" y="5143500"/>
                </a:lnTo>
                <a:close/>
              </a:path>
            </a:pathLst>
          </a:custGeom>
          <a:noFill/>
        </p:spPr>
        <p:txBody>
          <a:bodyPr wrap="square">
            <a:noAutofit/>
          </a:bodyPr>
          <a:lstStyle/>
          <a:p>
            <a:endParaRPr lang="en-CA"/>
          </a:p>
        </p:txBody>
      </p:sp>
      <p:sp>
        <p:nvSpPr>
          <p:cNvPr id="5" name="Slide Number Placeholder 5">
            <a:extLst>
              <a:ext uri="{FF2B5EF4-FFF2-40B4-BE49-F238E27FC236}">
                <a16:creationId xmlns:a16="http://schemas.microsoft.com/office/drawing/2014/main" id="{697A81A2-4284-2D4B-B125-178B248380A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7" name="Group 6">
            <a:extLst>
              <a:ext uri="{FF2B5EF4-FFF2-40B4-BE49-F238E27FC236}">
                <a16:creationId xmlns:a16="http://schemas.microsoft.com/office/drawing/2014/main" id="{DFB5CCEC-275A-B34C-8019-79327562513D}"/>
              </a:ext>
            </a:extLst>
          </p:cNvPr>
          <p:cNvGrpSpPr/>
          <p:nvPr userDrawn="1"/>
        </p:nvGrpSpPr>
        <p:grpSpPr>
          <a:xfrm>
            <a:off x="7773406" y="4735113"/>
            <a:ext cx="913394" cy="187391"/>
            <a:chOff x="3587766" y="2914650"/>
            <a:chExt cx="5014294" cy="1028736"/>
          </a:xfrm>
        </p:grpSpPr>
        <p:sp>
          <p:nvSpPr>
            <p:cNvPr id="8" name="Freeform 7">
              <a:extLst>
                <a:ext uri="{FF2B5EF4-FFF2-40B4-BE49-F238E27FC236}">
                  <a16:creationId xmlns:a16="http://schemas.microsoft.com/office/drawing/2014/main" id="{A7FDF893-0D5B-2E43-868E-76BEDE95881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E7730ABF-D131-6545-9BFA-8C994D7B7B1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B073B587-3C41-A947-9E9F-DFE1DE8C47C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5C8A44-2B46-704E-9F3A-F89EA821C2D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0E7F008F-D9AF-7C49-9D0B-0C817B4959D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E75D5207-8EFC-5E44-8417-C101E7F0987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9C1089F-A8E1-7C47-90FB-411A3F5C2E4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26020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2F05-073F-0F42-8414-0468876AFBB5}"/>
              </a:ext>
            </a:extLst>
          </p:cNvPr>
          <p:cNvSpPr txBox="1"/>
          <p:nvPr userDrawn="1"/>
        </p:nvSpPr>
        <p:spPr>
          <a:xfrm>
            <a:off x="2002596" y="2020028"/>
            <a:ext cx="5138808" cy="630942"/>
          </a:xfrm>
          <a:prstGeom prst="rect">
            <a:avLst/>
          </a:prstGeom>
          <a:noFill/>
        </p:spPr>
        <p:txBody>
          <a:bodyPr wrap="square" rtlCol="0">
            <a:spAutoFit/>
          </a:bodyPr>
          <a:lstStyle/>
          <a:p>
            <a:pPr algn="ctr"/>
            <a:r>
              <a:rPr lang="en-US" sz="3500" b="1">
                <a:solidFill>
                  <a:srgbClr val="FA4616"/>
                </a:solidFill>
                <a:latin typeface="+mn-lt"/>
              </a:rPr>
              <a:t>THANK YOU</a:t>
            </a:r>
          </a:p>
        </p:txBody>
      </p:sp>
      <p:cxnSp>
        <p:nvCxnSpPr>
          <p:cNvPr id="9" name="Straight Connector 8">
            <a:extLst>
              <a:ext uri="{FF2B5EF4-FFF2-40B4-BE49-F238E27FC236}">
                <a16:creationId xmlns:a16="http://schemas.microsoft.com/office/drawing/2014/main" id="{A76AED3E-553C-8E4F-9107-FBE029A743DC}"/>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21" name="Group 20">
            <a:extLst>
              <a:ext uri="{FF2B5EF4-FFF2-40B4-BE49-F238E27FC236}">
                <a16:creationId xmlns:a16="http://schemas.microsoft.com/office/drawing/2014/main" id="{5D2D191B-FA01-0540-9962-F2C952655F5D}"/>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8C313274-812C-B547-99E5-62032C0F3D4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7A626909-4374-8C41-BA98-D785F3864A2C}"/>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F7BBCF0-65E9-8B4F-95D3-B577868A513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53BAD0AB-868E-FA45-8212-CDEFB4CAA65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9777B3-373D-624F-A959-E06FE9ADD62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5A681163-7584-5344-B6A3-D345E9F066F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E8532747-50FB-CB46-999B-A9CA493123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5243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10">
            <a:extLst>
              <a:ext uri="{FF2B5EF4-FFF2-40B4-BE49-F238E27FC236}">
                <a16:creationId xmlns:a16="http://schemas.microsoft.com/office/drawing/2014/main" id="{4AA147FA-CB59-3743-983D-A5298628616E}"/>
              </a:ext>
            </a:extLst>
          </p:cNvPr>
          <p:cNvSpPr>
            <a:spLocks noGrp="1"/>
          </p:cNvSpPr>
          <p:nvPr>
            <p:ph type="body" sz="quarter" idx="12"/>
          </p:nvPr>
        </p:nvSpPr>
        <p:spPr>
          <a:xfrm>
            <a:off x="457200" y="1237397"/>
            <a:ext cx="8215744" cy="3132295"/>
          </a:xfrm>
        </p:spPr>
        <p:txBody>
          <a:bodyPr/>
          <a:lstStyle>
            <a:lvl1pPr marL="0" indent="0">
              <a:buNone/>
              <a:defRPr/>
            </a:lvl1pPr>
          </a:lstStyle>
          <a:p>
            <a:pPr lvl="0"/>
            <a:r>
              <a:rPr lang="en-US"/>
              <a:t>Click to edit Master text styles</a:t>
            </a:r>
          </a:p>
        </p:txBody>
      </p:sp>
      <p:grpSp>
        <p:nvGrpSpPr>
          <p:cNvPr id="11" name="Group 10">
            <a:extLst>
              <a:ext uri="{FF2B5EF4-FFF2-40B4-BE49-F238E27FC236}">
                <a16:creationId xmlns:a16="http://schemas.microsoft.com/office/drawing/2014/main" id="{BDB451A3-47F2-F142-B628-693332B10C3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356DA109-987C-4441-A4C5-A9F3D04B3B0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45A3D1A1-E0C2-364C-82C2-4D0DE428A933}"/>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B277E01-BAAC-CE4E-A2E0-16C2CACB880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00B136F-9458-9847-A291-128E260C90A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9CDFF00-7469-A045-AA82-687C93DCEDF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4E2643E-339A-874B-A799-1D62CB597AA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03F879A-51EE-A04B-AC8A-0D8C457829C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6" name="Text Placeholder 5">
            <a:extLst>
              <a:ext uri="{FF2B5EF4-FFF2-40B4-BE49-F238E27FC236}">
                <a16:creationId xmlns:a16="http://schemas.microsoft.com/office/drawing/2014/main" id="{462F8D3C-9E76-884A-A277-280B22F8829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2451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Editab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2F4FE8-D0B6-074C-B1A4-E55D1E96E88C}"/>
              </a:ext>
            </a:extLst>
          </p:cNvPr>
          <p:cNvSpPr>
            <a:spLocks noGrp="1"/>
          </p:cNvSpPr>
          <p:nvPr>
            <p:ph type="body" sz="quarter" idx="10" hasCustomPrompt="1"/>
          </p:nvPr>
        </p:nvSpPr>
        <p:spPr>
          <a:xfrm>
            <a:off x="1586753" y="2020028"/>
            <a:ext cx="5970494" cy="551722"/>
          </a:xfrm>
        </p:spPr>
        <p:txBody>
          <a:bodyPr/>
          <a:lstStyle>
            <a:lvl1pPr marL="0" indent="0" algn="ctr">
              <a:buNone/>
              <a:defRPr sz="3500" b="1">
                <a:solidFill>
                  <a:srgbClr val="FA4616"/>
                </a:solidFill>
              </a:defRPr>
            </a:lvl1pPr>
          </a:lstStyle>
          <a:p>
            <a:pPr lvl="0"/>
            <a:r>
              <a:rPr lang="en-US"/>
              <a:t>THANK YOU</a:t>
            </a:r>
          </a:p>
        </p:txBody>
      </p: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8" name="Group 7">
            <a:extLst>
              <a:ext uri="{FF2B5EF4-FFF2-40B4-BE49-F238E27FC236}">
                <a16:creationId xmlns:a16="http://schemas.microsoft.com/office/drawing/2014/main" id="{F188F56B-9158-F244-B7B5-40262A57931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724DDB8-32A0-614C-9484-4040057A1C3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41783F1-4392-1F46-A257-F65079A015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BFD1108-ABF5-2146-B9FB-037B9D0A849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24E9319-1492-EF49-89E7-A47108E1FB9F}"/>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79AB8B7-BF3A-4144-AA3C-3F41F3BD30D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4DC2924-5AC6-9240-B1CF-9CE3A8B4EC0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1BFC3C2-6622-9C4C-A4BE-F44D50BBAE0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cxnSp>
        <p:nvCxnSpPr>
          <p:cNvPr id="19" name="Straight Connector 18">
            <a:extLst>
              <a:ext uri="{FF2B5EF4-FFF2-40B4-BE49-F238E27FC236}">
                <a16:creationId xmlns:a16="http://schemas.microsoft.com/office/drawing/2014/main" id="{57543D2C-9C25-CD4C-8781-58D40DB49051}"/>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040BF-E374-44A3-B58B-2F8512141C35}"/>
              </a:ext>
            </a:extLst>
          </p:cNvPr>
          <p:cNvSpPr>
            <a:spLocks noGrp="1"/>
          </p:cNvSpPr>
          <p:nvPr>
            <p:ph type="ctrTitle" hasCustomPrompt="1"/>
          </p:nvPr>
        </p:nvSpPr>
        <p:spPr>
          <a:xfrm>
            <a:off x="250963" y="4254762"/>
            <a:ext cx="7830168" cy="303604"/>
          </a:xfrm>
          <a:prstGeom prst="rect">
            <a:avLst/>
          </a:prstGeom>
        </p:spPr>
        <p:txBody>
          <a:bodyPr anchor="ctr"/>
          <a:lstStyle>
            <a:lvl1pPr algn="l">
              <a:lnSpc>
                <a:spcPct val="100000"/>
              </a:lnSpc>
              <a:defRPr sz="1800" cap="all" baseline="0">
                <a:solidFill>
                  <a:schemeClr val="bg1"/>
                </a:solidFill>
                <a:latin typeface="Arial" panose="020B0604020202020204" pitchFamily="34" charset="0"/>
                <a:cs typeface="Arial" panose="020B0604020202020204" pitchFamily="34" charset="0"/>
              </a:defRPr>
            </a:lvl1pPr>
          </a:lstStyle>
          <a:p>
            <a:r>
              <a:rPr lang="en-US"/>
              <a:t>Click to add presentation title</a:t>
            </a:r>
          </a:p>
        </p:txBody>
      </p:sp>
      <p:sp>
        <p:nvSpPr>
          <p:cNvPr id="6" name="Text Placeholder 6">
            <a:extLst>
              <a:ext uri="{FF2B5EF4-FFF2-40B4-BE49-F238E27FC236}">
                <a16:creationId xmlns:a16="http://schemas.microsoft.com/office/drawing/2014/main" id="{F6C1D253-B9F4-4B21-8A4D-C92808C95905}"/>
              </a:ext>
            </a:extLst>
          </p:cNvPr>
          <p:cNvSpPr>
            <a:spLocks noGrp="1"/>
          </p:cNvSpPr>
          <p:nvPr>
            <p:ph type="body" sz="quarter" idx="10" hasCustomPrompt="1"/>
          </p:nvPr>
        </p:nvSpPr>
        <p:spPr>
          <a:xfrm>
            <a:off x="250963" y="4694660"/>
            <a:ext cx="7830167" cy="177597"/>
          </a:xfrm>
          <a:prstGeom prst="rect">
            <a:avLst/>
          </a:prstGeom>
        </p:spPr>
        <p:txBody>
          <a:bodyPr anchor="ctr"/>
          <a:lstStyle>
            <a:lvl1pPr marL="0" marR="0" indent="0" defTabSz="685783" rtl="0" eaLnBrk="1" fontAlgn="auto" latinLnBrk="0" hangingPunct="1">
              <a:lnSpc>
                <a:spcPct val="90000"/>
              </a:lnSpc>
              <a:spcBef>
                <a:spcPct val="0"/>
              </a:spcBef>
              <a:spcAft>
                <a:spcPts val="0"/>
              </a:spcAft>
              <a:buClrTx/>
              <a:buSzTx/>
              <a:buFontTx/>
              <a:buNone/>
              <a:tabLst/>
              <a:defRPr sz="1200" b="0">
                <a:solidFill>
                  <a:schemeClr val="bg1"/>
                </a:solidFill>
                <a:latin typeface="Arial" panose="020B0604020202020204" pitchFamily="34" charset="0"/>
                <a:cs typeface="Arial" panose="020B0604020202020204" pitchFamily="34" charset="0"/>
              </a:defRPr>
            </a:lvl1pPr>
          </a:lstStyle>
          <a:p>
            <a:pPr marL="0" marR="0" lvl="0" indent="0" defTabSz="685783" rtl="0" eaLnBrk="1" fontAlgn="auto" latinLnBrk="0" hangingPunct="1">
              <a:lnSpc>
                <a:spcPct val="90000"/>
              </a:lnSpc>
              <a:spcBef>
                <a:spcPct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rPr>
              <a:t>Presenter Name • Title • Date</a:t>
            </a:r>
          </a:p>
        </p:txBody>
      </p:sp>
      <p:sp>
        <p:nvSpPr>
          <p:cNvPr id="7" name="Picture Placeholder 9"/>
          <p:cNvSpPr>
            <a:spLocks noGrp="1"/>
          </p:cNvSpPr>
          <p:nvPr>
            <p:ph type="pic" sz="quarter" idx="14" hasCustomPrompt="1"/>
          </p:nvPr>
        </p:nvSpPr>
        <p:spPr>
          <a:xfrm>
            <a:off x="0" y="1"/>
            <a:ext cx="9144000" cy="4016875"/>
          </a:xfrm>
          <a:prstGeom prst="rect">
            <a:avLst/>
          </a:prstGeom>
        </p:spPr>
        <p:txBody>
          <a:bodyPr bIns="1463040" anchor="b" anchorCtr="1"/>
          <a:lstStyle>
            <a:lvl1pPr marL="0" indent="0" algn="ctr">
              <a:buNone/>
              <a:defRPr sz="900">
                <a:latin typeface="Arial" charset="0"/>
                <a:ea typeface="Arial" charset="0"/>
                <a:cs typeface="Arial" charset="0"/>
              </a:defRPr>
            </a:lvl1pPr>
          </a:lstStyle>
          <a:p>
            <a:r>
              <a:rPr lang="en-US"/>
              <a:t>Drag image into placeholder frame or click icon to add image</a:t>
            </a:r>
          </a:p>
        </p:txBody>
      </p:sp>
    </p:spTree>
    <p:extLst>
      <p:ext uri="{BB962C8B-B14F-4D97-AF65-F5344CB8AC3E}">
        <p14:creationId xmlns:p14="http://schemas.microsoft.com/office/powerpoint/2010/main" val="381740857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5BCC-7EDA-4C4C-B009-06A182F24452}"/>
              </a:ext>
            </a:extLst>
          </p:cNvPr>
          <p:cNvSpPr>
            <a:spLocks noGrp="1"/>
          </p:cNvSpPr>
          <p:nvPr>
            <p:ph type="title" hasCustomPrompt="1"/>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A887AD9-58DF-4D35-BB54-C1ADFEFBDADE}"/>
              </a:ext>
            </a:extLst>
          </p:cNvPr>
          <p:cNvSpPr>
            <a:spLocks noGrp="1"/>
          </p:cNvSpPr>
          <p:nvPr>
            <p:ph type="sldNum" sz="quarter" idx="10"/>
          </p:nvPr>
        </p:nvSpPr>
        <p:spPr/>
        <p:txBody>
          <a:bodyPr/>
          <a:lstStyle/>
          <a:p>
            <a:fld id="{62BE45D2-24EC-483D-9D84-EF3B6D0F5C69}" type="slidenum">
              <a:rPr lang="de-DE" smtClean="0"/>
              <a:pPr/>
              <a:t>‹#›</a:t>
            </a:fld>
            <a:endParaRPr lang="de-DE"/>
          </a:p>
        </p:txBody>
      </p:sp>
      <p:sp>
        <p:nvSpPr>
          <p:cNvPr id="5" name="Text Placeholder 4">
            <a:extLst>
              <a:ext uri="{FF2B5EF4-FFF2-40B4-BE49-F238E27FC236}">
                <a16:creationId xmlns:a16="http://schemas.microsoft.com/office/drawing/2014/main" id="{EC4D46B8-41C8-457D-8367-B8C459CBF294}"/>
              </a:ext>
            </a:extLst>
          </p:cNvPr>
          <p:cNvSpPr>
            <a:spLocks noGrp="1"/>
          </p:cNvSpPr>
          <p:nvPr>
            <p:ph type="body" sz="quarter" idx="11"/>
          </p:nvPr>
        </p:nvSpPr>
        <p:spPr>
          <a:xfrm>
            <a:off x="200025" y="939600"/>
            <a:ext cx="8650800" cy="3553200"/>
          </a:xfrm>
        </p:spPr>
        <p:txBody>
          <a:bodyPr/>
          <a:lstStyle>
            <a:lvl1pPr marL="0" indent="0">
              <a:buFontTx/>
              <a:buNone/>
              <a:defRPr/>
            </a:lvl1pPr>
            <a:lvl2pPr marL="180612" indent="0">
              <a:buFontTx/>
              <a:buNone/>
              <a:defRPr/>
            </a:lvl2pPr>
            <a:lvl3pPr marL="361338" indent="0">
              <a:buFontTx/>
              <a:buNone/>
              <a:defRPr/>
            </a:lvl3pPr>
            <a:lvl4pPr marL="539138" indent="0">
              <a:buFontTx/>
              <a:buNone/>
              <a:defRPr/>
            </a:lvl4pPr>
            <a:lvl5pPr marL="720000" indent="0">
              <a:buFontTx/>
              <a:buNone/>
              <a:defRPr/>
            </a:lvl5pPr>
            <a:lvl6pPr marL="899025" indent="0">
              <a:buFontTx/>
              <a:buNone/>
              <a:defRPr/>
            </a:lvl6pPr>
            <a:lvl7pPr marL="1080000" indent="0">
              <a:buFontTx/>
              <a:buNone/>
              <a:defRPr/>
            </a:lvl7pPr>
            <a:lvl8pPr marL="1260000" indent="0">
              <a:buFontTx/>
              <a:buNone/>
              <a:defRPr/>
            </a:lvl8pPr>
            <a:lvl9pPr marL="1440000" indent="0">
              <a:buFontTx/>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6891950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ivider Slide - Blu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bg1"/>
                </a:solidFill>
              </a:defRPr>
            </a:lvl1pPr>
          </a:lstStyle>
          <a:p>
            <a:r>
              <a:rPr lang="en-US"/>
              <a:t>Click to Add Divider Title</a:t>
            </a:r>
          </a:p>
        </p:txBody>
      </p:sp>
      <p:sp>
        <p:nvSpPr>
          <p:cNvPr id="4" name="Slide Number Placeholder 3">
            <a:extLst>
              <a:ext uri="{FF2B5EF4-FFF2-40B4-BE49-F238E27FC236}">
                <a16:creationId xmlns:a16="http://schemas.microsoft.com/office/drawing/2014/main" id="{214675D0-F312-452A-814C-41832F2437C3}"/>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063107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Content/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none" baseline="0"/>
            </a:lvl1pPr>
          </a:lstStyle>
          <a:p>
            <a:r>
              <a:rPr lang="en-US"/>
              <a:t>Click to Add Title</a:t>
            </a:r>
          </a:p>
        </p:txBody>
      </p:sp>
      <p:sp>
        <p:nvSpPr>
          <p:cNvPr id="3" name="Text Placeholder 2"/>
          <p:cNvSpPr>
            <a:spLocks noGrp="1"/>
          </p:cNvSpPr>
          <p:nvPr>
            <p:ph type="body" sz="quarter" idx="10"/>
          </p:nvPr>
        </p:nvSpPr>
        <p:spPr>
          <a:xfrm>
            <a:off x="200025"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a:p>
        </p:txBody>
      </p:sp>
      <p:sp>
        <p:nvSpPr>
          <p:cNvPr id="6" name="Text Placeholder 2">
            <a:extLst>
              <a:ext uri="{FF2B5EF4-FFF2-40B4-BE49-F238E27FC236}">
                <a16:creationId xmlns:a16="http://schemas.microsoft.com/office/drawing/2014/main" id="{B3782D34-04E4-497F-8DDF-90897F954E24}"/>
              </a:ext>
            </a:extLst>
          </p:cNvPr>
          <p:cNvSpPr>
            <a:spLocks noGrp="1"/>
          </p:cNvSpPr>
          <p:nvPr>
            <p:ph type="body" sz="quarter" idx="13"/>
          </p:nvPr>
        </p:nvSpPr>
        <p:spPr>
          <a:xfrm>
            <a:off x="4741819"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4401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Conten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Title</a:t>
            </a:r>
          </a:p>
        </p:txBody>
      </p:sp>
      <p:sp>
        <p:nvSpPr>
          <p:cNvPr id="8" name="Text Placeholder 7"/>
          <p:cNvSpPr>
            <a:spLocks noGrp="1"/>
          </p:cNvSpPr>
          <p:nvPr>
            <p:ph type="body" sz="quarter" idx="13"/>
          </p:nvPr>
        </p:nvSpPr>
        <p:spPr>
          <a:xfrm>
            <a:off x="200025" y="940125"/>
            <a:ext cx="4776924" cy="3553200"/>
          </a:xfrm>
        </p:spPr>
        <p:txBody>
          <a:bodyPr/>
          <a:lstStyle/>
          <a:p>
            <a:pPr lvl="0"/>
            <a:r>
              <a:rPr lang="en-US"/>
              <a:t>Click to edit Master text styles</a:t>
            </a:r>
          </a:p>
        </p:txBody>
      </p:sp>
      <p:sp>
        <p:nvSpPr>
          <p:cNvPr id="10" name="Picture Placeholder 9"/>
          <p:cNvSpPr>
            <a:spLocks noGrp="1"/>
          </p:cNvSpPr>
          <p:nvPr>
            <p:ph type="pic" sz="quarter" idx="14" hasCustomPrompt="1"/>
          </p:nvPr>
        </p:nvSpPr>
        <p:spPr>
          <a:xfrm>
            <a:off x="5213363" y="940125"/>
            <a:ext cx="3638550" cy="3558527"/>
          </a:xfrm>
        </p:spPr>
        <p:txBody>
          <a:bodyPr tIns="914400" anchor="ctr"/>
          <a:lstStyle>
            <a:lvl1pPr marL="0" indent="0" algn="ctr">
              <a:buNone/>
              <a:defRPr sz="1100"/>
            </a:lvl1pPr>
          </a:lstStyle>
          <a:p>
            <a:r>
              <a:rPr lang="en-US"/>
              <a:t>Drag image into placeholder frame </a:t>
            </a:r>
            <a:br>
              <a:rPr lang="en-US"/>
            </a:br>
            <a:r>
              <a:rPr lang="en-US"/>
              <a:t>or click icon to add image</a:t>
            </a:r>
          </a:p>
        </p:txBody>
      </p:sp>
      <p:sp>
        <p:nvSpPr>
          <p:cNvPr id="3" name="Slide Number Placeholder 2">
            <a:extLst>
              <a:ext uri="{FF2B5EF4-FFF2-40B4-BE49-F238E27FC236}">
                <a16:creationId xmlns:a16="http://schemas.microsoft.com/office/drawing/2014/main" id="{CB30AB2F-44A5-4BFE-AE84-A450BAB292CA}"/>
              </a:ext>
            </a:extLst>
          </p:cNvPr>
          <p:cNvSpPr>
            <a:spLocks noGrp="1"/>
          </p:cNvSpPr>
          <p:nvPr>
            <p:ph type="sldNum" sz="quarter" idx="15"/>
          </p:nvPr>
        </p:nvSpPr>
        <p:spPr/>
        <p:txBody>
          <a:bodyPr/>
          <a:lstStyle/>
          <a:p>
            <a:fld id="{62BE45D2-24EC-483D-9D84-EF3B6D0F5C69}" type="slidenum">
              <a:rPr lang="de-DE" smtClean="0"/>
              <a:pPr/>
              <a:t>‹#›</a:t>
            </a:fld>
            <a:endParaRPr lang="de-DE"/>
          </a:p>
        </p:txBody>
      </p:sp>
    </p:spTree>
    <p:extLst>
      <p:ext uri="{BB962C8B-B14F-4D97-AF65-F5344CB8AC3E}">
        <p14:creationId xmlns:p14="http://schemas.microsoft.com/office/powerpoint/2010/main" val="1022700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ivider Slide - Yellow">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tx1"/>
                </a:solidFill>
              </a:defRPr>
            </a:lvl1pPr>
          </a:lstStyle>
          <a:p>
            <a:r>
              <a:rPr lang="en-US"/>
              <a:t>Click to Add Divider Title</a:t>
            </a:r>
          </a:p>
        </p:txBody>
      </p:sp>
      <p:sp>
        <p:nvSpPr>
          <p:cNvPr id="3" name="Slide Number Placeholder 2">
            <a:extLst>
              <a:ext uri="{FF2B5EF4-FFF2-40B4-BE49-F238E27FC236}">
                <a16:creationId xmlns:a16="http://schemas.microsoft.com/office/drawing/2014/main" id="{15B7F3C6-33AC-43C5-9C49-D04E8BA3BF40}"/>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712987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1" name="灯片编号占位符 19"/>
          <p:cNvSpPr>
            <a:spLocks noGrp="1"/>
          </p:cNvSpPr>
          <p:nvPr>
            <p:ph type="sldNum" sz="quarter" idx="4"/>
          </p:nvPr>
        </p:nvSpPr>
        <p:spPr>
          <a:xfrm>
            <a:off x="0" y="5008500"/>
            <a:ext cx="1439862" cy="135000"/>
          </a:xfrm>
          <a:prstGeom prst="rect">
            <a:avLst/>
          </a:prstGeom>
        </p:spPr>
        <p:txBody>
          <a:bodyPr vert="horz" lIns="91440" tIns="45720" rIns="91440" bIns="45720" rtlCol="0" anchor="ctr"/>
          <a:lstStyle>
            <a:lvl1pPr algn="r" fontAlgn="auto">
              <a:spcBef>
                <a:spcPts val="0"/>
              </a:spcBef>
              <a:spcAft>
                <a:spcPts val="0"/>
              </a:spcAft>
              <a:defRPr sz="900" b="1">
                <a:solidFill>
                  <a:schemeClr val="bg1"/>
                </a:solidFill>
                <a:latin typeface="Times New Roman" pitchFamily="18" charset="0"/>
                <a:ea typeface="+mn-ea"/>
                <a:cs typeface="Times New Roman" pitchFamily="18" charset="0"/>
              </a:defRPr>
            </a:lvl1pPr>
          </a:lstStyle>
          <a:p>
            <a:pPr>
              <a:defRPr/>
            </a:pPr>
            <a:fld id="{64E348CC-B653-45E8-AE28-5E2C7336D4A4}" type="slidenum">
              <a:rPr lang="zh-CN" altLang="en-US" smtClean="0"/>
              <a:pPr>
                <a:defRPr/>
              </a:pPr>
              <a:t>‹#›</a:t>
            </a:fld>
            <a:endParaRPr lang="zh-CN" altLang="en-US"/>
          </a:p>
        </p:txBody>
      </p:sp>
      <p:sp>
        <p:nvSpPr>
          <p:cNvPr id="3" name="文本框 2"/>
          <p:cNvSpPr txBox="1"/>
          <p:nvPr userDrawn="1"/>
        </p:nvSpPr>
        <p:spPr>
          <a:xfrm>
            <a:off x="251520" y="951573"/>
            <a:ext cx="8640960" cy="646331"/>
          </a:xfrm>
          <a:prstGeom prst="rect">
            <a:avLst/>
          </a:prstGeom>
          <a:noFill/>
        </p:spPr>
        <p:txBody>
          <a:bodyPr wrap="square" rtlCol="0">
            <a:spAutoFit/>
          </a:bodyPr>
          <a:lstStyle/>
          <a:p>
            <a:endParaRPr lang="en-US" altLang="zh-CN" sz="1800"/>
          </a:p>
          <a:p>
            <a:endParaRPr lang="zh-CN" altLang="en-US" sz="1800"/>
          </a:p>
        </p:txBody>
      </p:sp>
    </p:spTree>
    <p:extLst>
      <p:ext uri="{BB962C8B-B14F-4D97-AF65-F5344CB8AC3E}">
        <p14:creationId xmlns:p14="http://schemas.microsoft.com/office/powerpoint/2010/main" val="10380450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ltair + Brand">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4331"/>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sp>
        <p:nvSpPr>
          <p:cNvPr id="8" name="Title Placeholder 1">
            <a:extLst>
              <a:ext uri="{FF2B5EF4-FFF2-40B4-BE49-F238E27FC236}">
                <a16:creationId xmlns:a16="http://schemas.microsoft.com/office/drawing/2014/main" id="{1DE239AE-A166-7445-97DE-DC95949F4713}"/>
              </a:ext>
            </a:extLst>
          </p:cNvPr>
          <p:cNvSpPr>
            <a:spLocks noGrp="1"/>
          </p:cNvSpPr>
          <p:nvPr userDrawn="1">
            <p:ph type="title" hasCustomPrompt="1"/>
          </p:nvPr>
        </p:nvSpPr>
        <p:spPr>
          <a:xfrm>
            <a:off x="3761123" y="4180327"/>
            <a:ext cx="4873720" cy="297980"/>
          </a:xfrm>
          <a:prstGeom prst="rect">
            <a:avLst/>
          </a:prstGeom>
        </p:spPr>
        <p:txBody>
          <a:bodyPr vert="horz" lIns="91440" tIns="45720" rIns="91440" bIns="45720" rtlCol="0" anchor="ctr">
            <a:noAutofit/>
          </a:bodyPr>
          <a:lstStyle>
            <a:lvl1pPr>
              <a:defRPr sz="1400" cap="all" baseline="0">
                <a:solidFill>
                  <a:schemeClr val="tx2"/>
                </a:solidFill>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userDrawn="1">
            <p:ph type="body" sz="quarter" idx="10" hasCustomPrompt="1"/>
          </p:nvPr>
        </p:nvSpPr>
        <p:spPr>
          <a:xfrm>
            <a:off x="3761895"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F26326C-3E1B-B448-AC0A-B475EABF4945}"/>
              </a:ext>
            </a:extLst>
          </p:cNvPr>
          <p:cNvGrpSpPr/>
          <p:nvPr userDrawn="1"/>
        </p:nvGrpSpPr>
        <p:grpSpPr>
          <a:xfrm>
            <a:off x="644860" y="4310212"/>
            <a:ext cx="1370085" cy="281086"/>
            <a:chOff x="3587766" y="2914650"/>
            <a:chExt cx="5014294" cy="1028736"/>
          </a:xfrm>
        </p:grpSpPr>
        <p:sp>
          <p:nvSpPr>
            <p:cNvPr id="37" name="Freeform 36">
              <a:extLst>
                <a:ext uri="{FF2B5EF4-FFF2-40B4-BE49-F238E27FC236}">
                  <a16:creationId xmlns:a16="http://schemas.microsoft.com/office/drawing/2014/main" id="{1C4B4C02-E6DA-B747-A3EF-E5E2122A992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29E79F91-8034-0943-8886-63995F8325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2F0C7545-907B-204A-9A97-440E361A616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A389ECDA-030A-D943-8D5B-63CD68CA7FB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8CFE75BF-5492-E647-9219-DFC2B1B092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722DE8B-514C-1B4C-8249-A4A720E4C11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EEC83EA5-E448-C349-8164-8B52B55D71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812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ltair + Brand (Title + Subtitl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217E2435-105A-9E4A-ACF7-D7B34AD09092}"/>
              </a:ext>
            </a:extLst>
          </p:cNvPr>
          <p:cNvSpPr>
            <a:spLocks noGrp="1"/>
          </p:cNvSpPr>
          <p:nvPr>
            <p:ph type="body" sz="quarter" idx="13" hasCustomPrompt="1"/>
          </p:nvPr>
        </p:nvSpPr>
        <p:spPr>
          <a:xfrm>
            <a:off x="3761577" y="4688580"/>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3" name="Group 22">
            <a:extLst>
              <a:ext uri="{FF2B5EF4-FFF2-40B4-BE49-F238E27FC236}">
                <a16:creationId xmlns:a16="http://schemas.microsoft.com/office/drawing/2014/main" id="{D9B8AEB5-700F-D34A-BC42-1AE61D47A67F}"/>
              </a:ext>
            </a:extLst>
          </p:cNvPr>
          <p:cNvGrpSpPr/>
          <p:nvPr userDrawn="1"/>
        </p:nvGrpSpPr>
        <p:grpSpPr>
          <a:xfrm>
            <a:off x="644860" y="4310212"/>
            <a:ext cx="1370085" cy="281086"/>
            <a:chOff x="3587766" y="2914650"/>
            <a:chExt cx="5014294" cy="1028736"/>
          </a:xfrm>
        </p:grpSpPr>
        <p:sp>
          <p:nvSpPr>
            <p:cNvPr id="24" name="Freeform 23">
              <a:extLst>
                <a:ext uri="{FF2B5EF4-FFF2-40B4-BE49-F238E27FC236}">
                  <a16:creationId xmlns:a16="http://schemas.microsoft.com/office/drawing/2014/main" id="{D036661A-6A68-A949-81B9-6CD3709C40A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E202FF1-1526-384A-A7F4-E1697FE2384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67BB5763-D348-4D4B-83C3-73A42E74CE6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F335A5E1-A37F-454D-9681-ABACBFB461C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F8E72BD2-1FF9-3C48-B513-3528B70520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6110B1B-F668-EE40-9FC4-B719033F7CA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25C91A4-7D6E-4A4E-B689-A4AC2A2FFC2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itle Placeholder 1">
            <a:extLst>
              <a:ext uri="{FF2B5EF4-FFF2-40B4-BE49-F238E27FC236}">
                <a16:creationId xmlns:a16="http://schemas.microsoft.com/office/drawing/2014/main" id="{FE7770DF-9788-4241-BD33-05ACCB497991}"/>
              </a:ext>
            </a:extLst>
          </p:cNvPr>
          <p:cNvSpPr>
            <a:spLocks noGrp="1"/>
          </p:cNvSpPr>
          <p:nvPr>
            <p:ph type="title" hasCustomPrompt="1"/>
          </p:nvPr>
        </p:nvSpPr>
        <p:spPr>
          <a:xfrm>
            <a:off x="3761577"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19" name="Text Placeholder 14">
            <a:extLst>
              <a:ext uri="{FF2B5EF4-FFF2-40B4-BE49-F238E27FC236}">
                <a16:creationId xmlns:a16="http://schemas.microsoft.com/office/drawing/2014/main" id="{CB5D0060-B5B8-0A49-8959-6FEC714929B4}"/>
              </a:ext>
            </a:extLst>
          </p:cNvPr>
          <p:cNvSpPr>
            <a:spLocks noGrp="1"/>
          </p:cNvSpPr>
          <p:nvPr>
            <p:ph type="body" sz="quarter" idx="14" hasCustomPrompt="1"/>
          </p:nvPr>
        </p:nvSpPr>
        <p:spPr>
          <a:xfrm>
            <a:off x="3761577"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335465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Body">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1878612-3807-694C-A3B1-9DA4D654DDBE}"/>
              </a:ext>
            </a:extLst>
          </p:cNvPr>
          <p:cNvSpPr>
            <a:spLocks noGrp="1"/>
          </p:cNvSpPr>
          <p:nvPr>
            <p:ph type="body" sz="quarter" idx="11"/>
          </p:nvPr>
        </p:nvSpPr>
        <p:spPr>
          <a:xfrm>
            <a:off x="457200" y="975278"/>
            <a:ext cx="8201025" cy="3445524"/>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088101CE-8A57-7F41-8178-9E2C26778C4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3A2A1D1-4E18-6949-8A24-E3B60B02516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82329EE4-E6CF-FC42-9A86-008867BD0AF9}"/>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E365B74-2046-0E45-B565-CA25FFBFB4B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A4EA14BD-8E34-E24D-9B4F-0DD1E4C0AC7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949CE6E4-6BC1-8E4E-8B57-7A1A3372A9A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B81277A4-61A7-1A40-9682-3386B5EE405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C112253-58BA-B044-AB01-3EE3A204E94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2747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36B8D7E8-B695-408D-B478-C9B263E7126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Tree>
    <p:extLst>
      <p:ext uri="{BB962C8B-B14F-4D97-AF65-F5344CB8AC3E}">
        <p14:creationId xmlns:p14="http://schemas.microsoft.com/office/powerpoint/2010/main" val="40287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D27701AE-D3D0-40C3-A722-F54E9097603A}"/>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6" name="Slide Number Placeholder 2">
            <a:extLst>
              <a:ext uri="{FF2B5EF4-FFF2-40B4-BE49-F238E27FC236}">
                <a16:creationId xmlns:a16="http://schemas.microsoft.com/office/drawing/2014/main" id="{50EFB5A5-96EB-4F4F-9552-AEA3F911EF3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5">
            <a:extLst>
              <a:ext uri="{FF2B5EF4-FFF2-40B4-BE49-F238E27FC236}">
                <a16:creationId xmlns:a16="http://schemas.microsoft.com/office/drawing/2014/main" id="{1B303B06-840D-AA43-9B63-F7EDA9BF5710}"/>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70179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657CDC3-616D-44A0-8DF6-F2497CC70E22}"/>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594559B-C0B5-2C45-8873-C55A94E3B2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4" name="Text Placeholder 3">
            <a:extLst>
              <a:ext uri="{FF2B5EF4-FFF2-40B4-BE49-F238E27FC236}">
                <a16:creationId xmlns:a16="http://schemas.microsoft.com/office/drawing/2014/main" id="{A5674E69-85A6-0A41-B18C-64E5DEC9A685}"/>
              </a:ext>
            </a:extLst>
          </p:cNvPr>
          <p:cNvSpPr>
            <a:spLocks noGrp="1"/>
          </p:cNvSpPr>
          <p:nvPr>
            <p:ph type="body" sz="quarter" idx="14" hasCustomPrompt="1"/>
          </p:nvPr>
        </p:nvSpPr>
        <p:spPr>
          <a:xfrm>
            <a:off x="457200" y="1243584"/>
            <a:ext cx="8215313" cy="3194169"/>
          </a:xfrm>
        </p:spPr>
        <p:txBody>
          <a:body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B840DC0-157F-C945-9572-02BEB4B6D041}"/>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24283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24FA0C31-9766-448A-9152-0527686EC1C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5528C559-F333-D841-AFDF-28979AFBBA7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Text Placeholder 3">
            <a:extLst>
              <a:ext uri="{FF2B5EF4-FFF2-40B4-BE49-F238E27FC236}">
                <a16:creationId xmlns:a16="http://schemas.microsoft.com/office/drawing/2014/main" id="{05A87E55-B49D-A44E-8C1E-D991BE0A3D46}"/>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7991F75-488B-284F-B820-F0896C1A4C6D}"/>
              </a:ext>
            </a:extLst>
          </p:cNvPr>
          <p:cNvSpPr>
            <a:spLocks noGrp="1"/>
          </p:cNvSpPr>
          <p:nvPr>
            <p:ph type="body" sz="quarter" idx="15"/>
          </p:nvPr>
        </p:nvSpPr>
        <p:spPr>
          <a:xfrm>
            <a:off x="4667533"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D0431590-0449-A046-9C6D-6DEF2B8FCEFA}"/>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9314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A869ED57-594F-4FE6-AC7C-17AF5029CE77}"/>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36602EED-A813-D44B-9910-8818E4C05B1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Text Placeholder 3">
            <a:extLst>
              <a:ext uri="{FF2B5EF4-FFF2-40B4-BE49-F238E27FC236}">
                <a16:creationId xmlns:a16="http://schemas.microsoft.com/office/drawing/2014/main" id="{39193A71-252C-B940-A5F8-96AB53ED99B0}"/>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F57C6F93-F29C-7C40-A615-F24FE83957EA}"/>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640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51C-E34E-5D4A-BCC7-65ACB86E3D2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C87DFCD-D6F3-2A48-B56B-5276D91DFEA5}"/>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CD2F4187-D821-244A-BEC7-F42CD3E771AF}"/>
              </a:ext>
            </a:extLst>
          </p:cNvPr>
          <p:cNvSpPr>
            <a:spLocks noGrp="1"/>
          </p:cNvSpPr>
          <p:nvPr>
            <p:ph type="body" sz="quarter" idx="11"/>
          </p:nvPr>
        </p:nvSpPr>
        <p:spPr>
          <a:xfrm>
            <a:off x="457200" y="1243584"/>
            <a:ext cx="8201025" cy="3242355"/>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3D659B78-E55D-9F43-8B69-D294BA80D48A}"/>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00C31E40-82C0-7E48-B3DC-A292D42C61B3}"/>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23FAB9B9-65C0-764D-B4A5-FCD7A56DA277}"/>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4229007-2A12-E344-8A2E-2CE7FB7F475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2DB1C9C-501C-2B49-905B-73D517DF959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41FE6B53-B829-744C-9D52-7B9D321C496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F4FD4B6-0B42-7242-81A9-CA296871A9F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138C3F5-FFDE-A74E-89E9-63DDFE10822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ext Placeholder 5">
            <a:extLst>
              <a:ext uri="{FF2B5EF4-FFF2-40B4-BE49-F238E27FC236}">
                <a16:creationId xmlns:a16="http://schemas.microsoft.com/office/drawing/2014/main" id="{5766FEE3-2950-A74E-8CEB-992D84C43C1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87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2D4054A5-889E-5F40-9AA0-761CB6E9EF01}"/>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A6ABD9C4-B0BA-A641-8941-89B71025B12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C7F0E80-7B5E-3444-ABDE-8EE3CD563A8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0CD8680-AE74-E941-A0AC-C9F2FA7F1F4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9E3D186-2891-1047-A68B-D25CAE31EFF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2B03150-B179-6747-A2AF-A53112E5B88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DB89C8-237A-964F-B36A-C3664989DD4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CFA2CAE-E3B1-9944-B925-7070D276FF0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EEDFB9E0-3CEA-0248-9805-721C52482BDE}"/>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4675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8DD23A62-C185-6945-80C8-7766208E2A66}"/>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DDFA1149-9F55-A141-94FD-A2CFCA3E96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64830E6-9EFC-0D42-873E-130D0519A396}"/>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1888C80-C423-2D4C-9179-B84DD403127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EDE4110-8028-A243-B7A8-B252B518DE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E082E0-4B51-EA4F-8C27-93172630AC9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FF1A9AA-26A6-B44C-9790-75E8CC2D57C7}"/>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85ECC68-F40E-C14A-8539-F21858485D2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94098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1" name="Group 10">
            <a:extLst>
              <a:ext uri="{FF2B5EF4-FFF2-40B4-BE49-F238E27FC236}">
                <a16:creationId xmlns:a16="http://schemas.microsoft.com/office/drawing/2014/main" id="{5766C22F-9089-2B45-9996-13E397D5C172}"/>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D7B608D-C03C-B841-8A14-AB6849798A4A}"/>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D2BE421-1B5B-FB41-96BE-D4B069BC00A3}"/>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D8897AD-68E9-574C-940E-6DC98E66C2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2AFD8C4-3D48-4648-A13C-0D775E749F1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8A97712-7EF1-764B-8543-77DD57AD042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413FAA43-EF89-0946-93FB-8D7402C8ACE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7AEEFF4-E7C5-7D41-8D87-6DEFB9EB5E5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9" name="Text Placeholder 5">
            <a:extLst>
              <a:ext uri="{FF2B5EF4-FFF2-40B4-BE49-F238E27FC236}">
                <a16:creationId xmlns:a16="http://schemas.microsoft.com/office/drawing/2014/main" id="{8C2EB707-EA19-0B42-8997-881009428ABF}"/>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86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E0F33CB-82FA-4AE8-A34E-F4B9D0E18BBE}"/>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 </a:t>
            </a:r>
            <a:r>
              <a:rPr lang="en-US" sz="600" kern="1200">
                <a:solidFill>
                  <a:srgbClr val="898989"/>
                </a:solidFill>
                <a:effectLst/>
                <a:latin typeface="Arial" panose="020B0604020202020204" pitchFamily="34" charset="0"/>
                <a:ea typeface="+mn-ea"/>
                <a:cs typeface="Arial" panose="020B0604020202020204" pitchFamily="34" charset="0"/>
              </a:rPr>
              <a:t>Altair Engineering, Inc. Proprietary and Confidential. All rights reserved.</a:t>
            </a:r>
          </a:p>
          <a:p>
            <a:pPr algn="r"/>
            <a:endParaRPr lang="en-US" sz="600"/>
          </a:p>
        </p:txBody>
      </p:sp>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58468"/>
            <a:ext cx="8215744" cy="3471126"/>
          </a:xfrm>
          <a:prstGeom prst="rect">
            <a:avLst/>
          </a:prstGeom>
        </p:spPr>
        <p:txBody>
          <a:bodyPr vert="horz" lIns="91440" tIns="45720" rIns="91440" bIns="45720" rtlCol="0">
            <a:noAutofit/>
          </a:bodyPr>
          <a:lstStyle/>
          <a:p>
            <a:pPr lvl="0"/>
            <a:r>
              <a:rPr lang="en-US"/>
              <a:t>Click to edit Master text styles</a:t>
            </a:r>
          </a:p>
          <a:p>
            <a:pPr lvl="2"/>
            <a:r>
              <a:rPr lang="en-US"/>
              <a:t>Second level</a:t>
            </a:r>
          </a:p>
          <a:p>
            <a:pPr lvl="3"/>
            <a:r>
              <a:rPr lang="en-US"/>
              <a:t>Third level</a:t>
            </a:r>
          </a:p>
          <a:p>
            <a:pPr lvl="4"/>
            <a:r>
              <a:rPr lang="en-US"/>
              <a:t>Fourth level</a:t>
            </a:r>
          </a:p>
          <a:p>
            <a:pPr lvl="5"/>
            <a:r>
              <a:rPr lang="en-US"/>
              <a:t>Fifth level</a:t>
            </a:r>
          </a:p>
        </p:txBody>
      </p:sp>
      <p:sp>
        <p:nvSpPr>
          <p:cNvPr id="6" name="Slide Number Placeholder 5"/>
          <p:cNvSpPr>
            <a:spLocks noGrp="1"/>
          </p:cNvSpPr>
          <p:nvPr>
            <p:ph type="sldNum" sz="quarter" idx="4"/>
          </p:nvPr>
        </p:nvSpPr>
        <p:spPr>
          <a:xfrm>
            <a:off x="457200" y="4645152"/>
            <a:ext cx="2057400" cy="273844"/>
          </a:xfrm>
          <a:prstGeom prst="rect">
            <a:avLst/>
          </a:prstGeom>
        </p:spPr>
        <p:txBody>
          <a:bodyPr vert="horz" lIns="91440" tIns="45720" rIns="91440" bIns="45720" rtlCol="0" anchor="ctr"/>
          <a:lstStyle>
            <a:lvl1pPr algn="l">
              <a:defRPr sz="1000">
                <a:solidFill>
                  <a:srgbClr val="898989"/>
                </a:solidFill>
                <a:latin typeface="Arial" panose="020B0604020202020204" pitchFamily="34" charset="0"/>
                <a:cs typeface="Arial" panose="020B0604020202020204" pitchFamily="34" charset="0"/>
              </a:defRPr>
            </a:lvl1pPr>
          </a:lstStyle>
          <a:p>
            <a:fld id="{C51B5984-C094-0A42-BFB6-9F57449A1222}" type="slidenum">
              <a:rPr lang="en-US" smtClean="0"/>
              <a:pPr/>
              <a:t>‹#›</a:t>
            </a:fld>
            <a:endParaRPr lang="en-US"/>
          </a:p>
        </p:txBody>
      </p:sp>
    </p:spTree>
    <p:extLst>
      <p:ext uri="{BB962C8B-B14F-4D97-AF65-F5344CB8AC3E}">
        <p14:creationId xmlns:p14="http://schemas.microsoft.com/office/powerpoint/2010/main" val="1715709634"/>
      </p:ext>
    </p:extLst>
  </p:cSld>
  <p:clrMap bg1="lt1" tx1="dk1" bg2="lt2" tx2="dk2" accent1="accent1" accent2="accent2" accent3="accent3" accent4="accent4" accent5="accent5" accent6="accent6" hlink="hlink" folHlink="folHlink"/>
  <p:sldLayoutIdLst>
    <p:sldLayoutId id="2147483750" r:id="rId1"/>
    <p:sldLayoutId id="2147483794" r:id="rId2"/>
    <p:sldLayoutId id="2147483708" r:id="rId3"/>
    <p:sldLayoutId id="2147483781" r:id="rId4"/>
    <p:sldLayoutId id="2147483782" r:id="rId5"/>
    <p:sldLayoutId id="2147483790" r:id="rId6"/>
    <p:sldLayoutId id="2147483735" r:id="rId7"/>
    <p:sldLayoutId id="2147483789" r:id="rId8"/>
    <p:sldLayoutId id="2147483783" r:id="rId9"/>
    <p:sldLayoutId id="2147483784" r:id="rId10"/>
    <p:sldLayoutId id="2147483785" r:id="rId11"/>
    <p:sldLayoutId id="2147483786" r:id="rId12"/>
    <p:sldLayoutId id="2147483787" r:id="rId13"/>
    <p:sldLayoutId id="2147483788" r:id="rId14"/>
    <p:sldLayoutId id="2147483736" r:id="rId15"/>
    <p:sldLayoutId id="2147483769" r:id="rId16"/>
    <p:sldLayoutId id="2147483765" r:id="rId17"/>
    <p:sldLayoutId id="2147483766" r:id="rId18"/>
    <p:sldLayoutId id="2147483767" r:id="rId19"/>
    <p:sldLayoutId id="2147483768" r:id="rId20"/>
    <p:sldLayoutId id="2147483764" r:id="rId21"/>
    <p:sldLayoutId id="2147483762" r:id="rId22"/>
    <p:sldLayoutId id="2147483763" r:id="rId23"/>
    <p:sldLayoutId id="2147483753" r:id="rId24"/>
    <p:sldLayoutId id="2147483747" r:id="rId25"/>
    <p:sldLayoutId id="2147483751" r:id="rId26"/>
    <p:sldLayoutId id="2147483795" r:id="rId27"/>
    <p:sldLayoutId id="2147483748" r:id="rId28"/>
    <p:sldLayoutId id="2147483754" r:id="rId29"/>
    <p:sldLayoutId id="2147483755" r:id="rId30"/>
    <p:sldLayoutId id="2147483756" r:id="rId31"/>
    <p:sldLayoutId id="2147483690" r:id="rId32"/>
    <p:sldLayoutId id="2147483691" r:id="rId33"/>
    <p:sldLayoutId id="2147483757" r:id="rId34"/>
    <p:sldLayoutId id="2147483758" r:id="rId35"/>
    <p:sldLayoutId id="2147483752" r:id="rId36"/>
    <p:sldLayoutId id="2147483759" r:id="rId37"/>
    <p:sldLayoutId id="2147483760" r:id="rId38"/>
    <p:sldLayoutId id="2147483761" r:id="rId39"/>
    <p:sldLayoutId id="2147483791" r:id="rId40"/>
    <p:sldLayoutId id="2147483797" r:id="rId41"/>
    <p:sldLayoutId id="2147483798" r:id="rId42"/>
    <p:sldLayoutId id="2147483799" r:id="rId43"/>
    <p:sldLayoutId id="2147483800" r:id="rId44"/>
    <p:sldLayoutId id="2147483801" r:id="rId45"/>
    <p:sldLayoutId id="2147483802" r:id="rId46"/>
    <p:sldLayoutId id="214748380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1pPr>
      <a:lvl2pPr marL="514350" indent="-171450" algn="l" defTabSz="685800" rtl="0" eaLnBrk="1" latinLnBrk="0" hangingPunct="1">
        <a:lnSpc>
          <a:spcPct val="9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3pPr>
      <a:lvl4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4pPr>
      <a:lvl5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5pPr>
      <a:lvl6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60120"/>
            <a:ext cx="8215744" cy="34711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72C2D8AB-1D95-4A76-90AC-8C6FEA467C3B}"/>
              </a:ext>
            </a:extLst>
          </p:cNvPr>
          <p:cNvCxnSpPr>
            <a:cxnSpLocks/>
          </p:cNvCxnSpPr>
          <p:nvPr userDrawn="1"/>
        </p:nvCxnSpPr>
        <p:spPr>
          <a:xfrm>
            <a:off x="7708177" y="4651413"/>
            <a:ext cx="0" cy="35479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88EB4EE-6CC1-43E0-B6C7-FE378001214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a:t>
            </a:r>
            <a:r>
              <a:rPr lang="en-US" sz="600" kern="1200">
                <a:solidFill>
                  <a:srgbClr val="898989"/>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p>
        </p:txBody>
      </p:sp>
      <p:sp>
        <p:nvSpPr>
          <p:cNvPr id="12" name="Slide Number Placeholder 2">
            <a:extLst>
              <a:ext uri="{FF2B5EF4-FFF2-40B4-BE49-F238E27FC236}">
                <a16:creationId xmlns:a16="http://schemas.microsoft.com/office/drawing/2014/main" id="{F50C68AB-747B-D04C-A711-414DA85FAFB5}"/>
              </a:ext>
            </a:extLst>
          </p:cNvPr>
          <p:cNvSpPr>
            <a:spLocks noGrp="1"/>
          </p:cNvSpPr>
          <p:nvPr>
            <p:ph type="sldNum" sz="quarter" idx="4"/>
          </p:nvPr>
        </p:nvSpPr>
        <p:spPr>
          <a:xfrm>
            <a:off x="457200" y="4649122"/>
            <a:ext cx="2057400" cy="273844"/>
          </a:xfrm>
          <a:prstGeom prst="rect">
            <a:avLst/>
          </a:prstGeom>
        </p:spPr>
        <p:txBody>
          <a:bodyPr anchor="ctr"/>
          <a:lstStyle>
            <a:lvl1pPr>
              <a:defRPr sz="1000">
                <a:solidFill>
                  <a:srgbClr val="A2AAAD"/>
                </a:solidFill>
              </a:defRPr>
            </a:lvl1pPr>
          </a:lstStyle>
          <a:p>
            <a:fld id="{C51B5984-C094-0A42-BFB6-9F57449A1222}" type="slidenum">
              <a:rPr lang="en-US" smtClean="0"/>
              <a:pPr/>
              <a:t>‹#›</a:t>
            </a:fld>
            <a:endParaRPr lang="en-US"/>
          </a:p>
        </p:txBody>
      </p:sp>
      <p:grpSp>
        <p:nvGrpSpPr>
          <p:cNvPr id="20" name="Group 19">
            <a:extLst>
              <a:ext uri="{FF2B5EF4-FFF2-40B4-BE49-F238E27FC236}">
                <a16:creationId xmlns:a16="http://schemas.microsoft.com/office/drawing/2014/main" id="{F7C5F75E-84B6-2B45-8254-D72D0A0A6562}"/>
              </a:ext>
            </a:extLst>
          </p:cNvPr>
          <p:cNvGrpSpPr/>
          <p:nvPr userDrawn="1"/>
        </p:nvGrpSpPr>
        <p:grpSpPr>
          <a:xfrm>
            <a:off x="6615546" y="4735113"/>
            <a:ext cx="913394" cy="187391"/>
            <a:chOff x="3587766" y="2914650"/>
            <a:chExt cx="5014294" cy="1028736"/>
          </a:xfrm>
        </p:grpSpPr>
        <p:sp>
          <p:nvSpPr>
            <p:cNvPr id="21" name="Freeform 20">
              <a:extLst>
                <a:ext uri="{FF2B5EF4-FFF2-40B4-BE49-F238E27FC236}">
                  <a16:creationId xmlns:a16="http://schemas.microsoft.com/office/drawing/2014/main" id="{796E67DC-0582-BC4A-94BE-DDBB5B098AC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26EFBB40-5FDC-D549-A717-8D15465F1D5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245FC0C5-6DD4-F147-B1D0-86B6E6008A5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B0093769-B98F-3C4A-97E2-2DE9F9521A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717CEA75-C4FC-2146-AF34-8C47E6007F4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1BD7DF71-75F6-3148-9B3C-4C419E8E958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AF8D7A4B-0ED5-9544-849B-25FF86A1676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823063826"/>
      </p:ext>
    </p:extLst>
  </p:cSld>
  <p:clrMap bg1="lt1" tx1="dk1" bg2="lt2" tx2="dk2" accent1="accent1" accent2="accent2" accent3="accent3" accent4="accent4" accent5="accent5" accent6="accent6" hlink="hlink" folHlink="folHlink"/>
  <p:sldLayoutIdLst>
    <p:sldLayoutId id="2147483771" r:id="rId1"/>
    <p:sldLayoutId id="2147483793" r:id="rId2"/>
    <p:sldLayoutId id="2147483773" r:id="rId3"/>
    <p:sldLayoutId id="2147483774" r:id="rId4"/>
    <p:sldLayoutId id="2147483775" r:id="rId5"/>
    <p:sldLayoutId id="2147483776" r:id="rId6"/>
    <p:sldLayoutId id="214748377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285750" marR="0" indent="-28575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6CC7-35FE-48A9-8089-0CCA5D28DDA1}"/>
              </a:ext>
            </a:extLst>
          </p:cNvPr>
          <p:cNvSpPr>
            <a:spLocks noGrp="1"/>
          </p:cNvSpPr>
          <p:nvPr>
            <p:ph type="ctrTitle"/>
          </p:nvPr>
        </p:nvSpPr>
        <p:spPr/>
        <p:txBody>
          <a:bodyPr/>
          <a:lstStyle/>
          <a:p>
            <a:r>
              <a:rPr lang="en-CA"/>
              <a:t>Chapter 7: SAMPLING &amp; PARTITIONING</a:t>
            </a:r>
          </a:p>
        </p:txBody>
      </p:sp>
    </p:spTree>
    <p:custDataLst>
      <p:tags r:id="rId1"/>
    </p:custDataLst>
    <p:extLst>
      <p:ext uri="{BB962C8B-B14F-4D97-AF65-F5344CB8AC3E}">
        <p14:creationId xmlns:p14="http://schemas.microsoft.com/office/powerpoint/2010/main" val="288614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3" name="Text Placeholder 2">
            <a:extLst>
              <a:ext uri="{FF2B5EF4-FFF2-40B4-BE49-F238E27FC236}">
                <a16:creationId xmlns:a16="http://schemas.microsoft.com/office/drawing/2014/main" id="{04A59990-A3E0-4748-B9D2-7D62D6DBA0F2}"/>
              </a:ext>
            </a:extLst>
          </p:cNvPr>
          <p:cNvSpPr>
            <a:spLocks noGrp="1"/>
          </p:cNvSpPr>
          <p:nvPr>
            <p:ph type="body" sz="quarter" idx="11"/>
          </p:nvPr>
        </p:nvSpPr>
        <p:spPr/>
        <p:txBody>
          <a:bodyPr vert="horz" lIns="91440" tIns="45720" rIns="91440" bIns="45720" rtlCol="0" anchor="t">
            <a:noAutofit/>
          </a:bodyPr>
          <a:lstStyle/>
          <a:p>
            <a:r>
              <a:rPr lang="en-CA">
                <a:cs typeface="Arial"/>
              </a:rPr>
              <a:t>Introduction to Sampling</a:t>
            </a:r>
          </a:p>
          <a:p>
            <a:r>
              <a:rPr lang="en-CA">
                <a:cs typeface="Arial"/>
              </a:rPr>
              <a:t>Introduction to Partitioning </a:t>
            </a:r>
            <a:endParaRPr lang="en-CA"/>
          </a:p>
          <a:p>
            <a:r>
              <a:rPr lang="en-CA">
                <a:cs typeface="Arial"/>
              </a:rPr>
              <a:t>Partition Node </a:t>
            </a:r>
            <a:endParaRPr lang="en-CA"/>
          </a:p>
          <a:p>
            <a:pPr lvl="1"/>
            <a:r>
              <a:rPr lang="en-CA">
                <a:cs typeface="Arial"/>
              </a:rPr>
              <a:t>Random Partition </a:t>
            </a:r>
            <a:endParaRPr lang="en-CA"/>
          </a:p>
          <a:p>
            <a:pPr lvl="1"/>
            <a:r>
              <a:rPr lang="en-CA">
                <a:cs typeface="Arial"/>
              </a:rPr>
              <a:t>Stratified Partition </a:t>
            </a:r>
            <a:endParaRPr lang="en-CA"/>
          </a:p>
          <a:p>
            <a:pPr marL="0" indent="0">
              <a:buNone/>
            </a:pPr>
            <a:r>
              <a:rPr lang="en-CA">
                <a:cs typeface="Arial"/>
              </a:rPr>
              <a:t>	</a:t>
            </a:r>
          </a:p>
        </p:txBody>
      </p:sp>
      <p:sp>
        <p:nvSpPr>
          <p:cNvPr id="2" name="Title 1">
            <a:extLst>
              <a:ext uri="{FF2B5EF4-FFF2-40B4-BE49-F238E27FC236}">
                <a16:creationId xmlns:a16="http://schemas.microsoft.com/office/drawing/2014/main" id="{498B2CC1-CB9A-4B69-B8DE-E4D0536BD0A5}"/>
              </a:ext>
            </a:extLst>
          </p:cNvPr>
          <p:cNvSpPr>
            <a:spLocks noGrp="1"/>
          </p:cNvSpPr>
          <p:nvPr>
            <p:ph type="title"/>
          </p:nvPr>
        </p:nvSpPr>
        <p:spPr/>
        <p:txBody>
          <a:bodyPr/>
          <a:lstStyle/>
          <a:p>
            <a:r>
              <a:rPr lang="en-CA"/>
              <a:t>Contents</a:t>
            </a:r>
          </a:p>
        </p:txBody>
      </p:sp>
    </p:spTree>
    <p:custDataLst>
      <p:tags r:id="rId1"/>
    </p:custDataLst>
    <p:extLst>
      <p:ext uri="{BB962C8B-B14F-4D97-AF65-F5344CB8AC3E}">
        <p14:creationId xmlns:p14="http://schemas.microsoft.com/office/powerpoint/2010/main" val="330464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A28C8692-64E1-429C-B28F-EBD3956DB107}"/>
              </a:ext>
            </a:extLst>
          </p:cNvPr>
          <p:cNvSpPr>
            <a:spLocks noGrp="1"/>
          </p:cNvSpPr>
          <p:nvPr>
            <p:ph type="body" sz="quarter" idx="11"/>
          </p:nvPr>
        </p:nvSpPr>
        <p:spPr>
          <a:xfrm>
            <a:off x="457200" y="918253"/>
            <a:ext cx="8201025" cy="3445524"/>
          </a:xfrm>
        </p:spPr>
        <p:txBody>
          <a:bodyPr vert="horz" lIns="91440" tIns="45720" rIns="91440" bIns="45720" rtlCol="0" anchor="t">
            <a:noAutofit/>
          </a:bodyPr>
          <a:lstStyle/>
          <a:p>
            <a:pPr>
              <a:spcAft>
                <a:spcPts val="600"/>
              </a:spcAft>
            </a:pPr>
            <a:r>
              <a:rPr lang="en-GB">
                <a:cs typeface="Arial"/>
              </a:rPr>
              <a:t>Sampling is using only</a:t>
            </a:r>
            <a:r>
              <a:rPr lang="en-GB">
                <a:latin typeface="+mn-lt"/>
                <a:cs typeface="Arial"/>
              </a:rPr>
              <a:t> a portion of your whole dataset</a:t>
            </a:r>
            <a:r>
              <a:rPr lang="en-GB">
                <a:cs typeface="Arial"/>
              </a:rPr>
              <a:t>:</a:t>
            </a:r>
            <a:endParaRPr lang="en-GB">
              <a:latin typeface="+mn-lt"/>
              <a:cs typeface="Arial"/>
            </a:endParaRPr>
          </a:p>
          <a:p>
            <a:pPr lvl="1">
              <a:spcAft>
                <a:spcPts val="600"/>
              </a:spcAft>
            </a:pPr>
            <a:r>
              <a:rPr lang="en-GB" b="1">
                <a:latin typeface="+mn-lt"/>
                <a:cs typeface="Arial"/>
              </a:rPr>
              <a:t>Random sampling</a:t>
            </a:r>
            <a:r>
              <a:rPr lang="en-GB">
                <a:latin typeface="+mn-lt"/>
                <a:cs typeface="Arial"/>
              </a:rPr>
              <a:t> - usually done for performance reasons</a:t>
            </a:r>
          </a:p>
          <a:p>
            <a:pPr marL="628650" lvl="1" indent="-171450">
              <a:spcAft>
                <a:spcPts val="600"/>
              </a:spcAft>
            </a:pPr>
            <a:r>
              <a:rPr lang="en-GB">
                <a:cs typeface="Arial"/>
              </a:rPr>
              <a:t>If you have “big data”, you may pay a large time cost to build models on all records</a:t>
            </a:r>
            <a:endParaRPr lang="en-GB">
              <a:ea typeface="+mn-lt"/>
              <a:cs typeface="+mn-lt"/>
            </a:endParaRPr>
          </a:p>
          <a:p>
            <a:pPr marL="628650" lvl="1" indent="-171450">
              <a:spcAft>
                <a:spcPts val="600"/>
              </a:spcAft>
            </a:pPr>
            <a:r>
              <a:rPr lang="en-GB">
                <a:latin typeface="Arial"/>
                <a:cs typeface="Arial"/>
              </a:rPr>
              <a:t>Often done when importing data (or earlier) (helps save on memory and/or disk space)</a:t>
            </a:r>
            <a:endParaRPr lang="en-GB">
              <a:ea typeface="+mn-lt"/>
              <a:cs typeface="+mn-lt"/>
            </a:endParaRPr>
          </a:p>
          <a:p>
            <a:pPr marL="857250" lvl="2">
              <a:spcAft>
                <a:spcPts val="600"/>
              </a:spcAft>
            </a:pPr>
            <a:r>
              <a:rPr lang="en-GB">
                <a:latin typeface="Arial"/>
                <a:ea typeface="+mn-lt"/>
                <a:cs typeface="+mn-lt"/>
              </a:rPr>
              <a:t>However, with advanced machine learning models (like Neural Networks or Ensembles) it’s not uncommon to load data without memory problems, but have trouble at model training time - In this case, you can sample as part of data preparation</a:t>
            </a:r>
          </a:p>
          <a:p>
            <a:pPr marL="857250" lvl="2" indent="-171450">
              <a:spcAft>
                <a:spcPts val="600"/>
              </a:spcAft>
            </a:pPr>
            <a:endParaRPr lang="en-GB">
              <a:cs typeface="Arial"/>
            </a:endParaRPr>
          </a:p>
          <a:p>
            <a:pPr marL="457200" indent="-285750">
              <a:spcAft>
                <a:spcPts val="600"/>
              </a:spcAft>
            </a:pPr>
            <a:r>
              <a:rPr lang="en-GB" b="1">
                <a:latin typeface="+mn-lt"/>
                <a:cs typeface="Arial"/>
              </a:rPr>
              <a:t>Stratified sampling</a:t>
            </a:r>
            <a:r>
              <a:rPr lang="en-GB">
                <a:latin typeface="+mn-lt"/>
                <a:cs typeface="Arial"/>
              </a:rPr>
              <a:t> is often done for technical reasons:</a:t>
            </a:r>
          </a:p>
          <a:p>
            <a:pPr marL="628650" lvl="1" indent="-171450">
              <a:spcAft>
                <a:spcPts val="600"/>
              </a:spcAft>
            </a:pPr>
            <a:r>
              <a:rPr lang="en-GB">
                <a:cs typeface="Arial"/>
              </a:rPr>
              <a:t>For example, you may wish to change the class balance of your data for training</a:t>
            </a:r>
          </a:p>
          <a:p>
            <a:pPr marL="628650" lvl="1" indent="-171450">
              <a:spcAft>
                <a:spcPts val="600"/>
              </a:spcAft>
            </a:pPr>
            <a:r>
              <a:rPr lang="en-GB">
                <a:cs typeface="Arial"/>
              </a:rPr>
              <a:t>Stratified</a:t>
            </a:r>
            <a:r>
              <a:rPr lang="en-GB">
                <a:latin typeface="+mn-lt"/>
                <a:cs typeface="Arial"/>
              </a:rPr>
              <a:t> sampling done as part of data preparation</a:t>
            </a:r>
            <a:r>
              <a:rPr lang="en-GB">
                <a:cs typeface="Arial"/>
              </a:rPr>
              <a:t>, after data is imported</a:t>
            </a:r>
            <a:endParaRPr lang="en-GB"/>
          </a:p>
          <a:p>
            <a:endParaRPr lang="en-CA"/>
          </a:p>
        </p:txBody>
      </p:sp>
      <p:sp>
        <p:nvSpPr>
          <p:cNvPr id="2" name="Title 1">
            <a:extLst>
              <a:ext uri="{FF2B5EF4-FFF2-40B4-BE49-F238E27FC236}">
                <a16:creationId xmlns:a16="http://schemas.microsoft.com/office/drawing/2014/main" id="{CD492982-E853-4A70-A914-00DDCF8DDCAE}"/>
              </a:ext>
            </a:extLst>
          </p:cNvPr>
          <p:cNvSpPr>
            <a:spLocks noGrp="1"/>
          </p:cNvSpPr>
          <p:nvPr>
            <p:ph type="title"/>
          </p:nvPr>
        </p:nvSpPr>
        <p:spPr/>
        <p:txBody>
          <a:bodyPr/>
          <a:lstStyle/>
          <a:p>
            <a:r>
              <a:rPr lang="en-CA"/>
              <a:t>Introduction to Sampling </a:t>
            </a:r>
          </a:p>
        </p:txBody>
      </p:sp>
    </p:spTree>
    <p:custDataLst>
      <p:tags r:id="rId1"/>
    </p:custDataLst>
    <p:extLst>
      <p:ext uri="{BB962C8B-B14F-4D97-AF65-F5344CB8AC3E}">
        <p14:creationId xmlns:p14="http://schemas.microsoft.com/office/powerpoint/2010/main" val="338440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A28C8692-64E1-429C-B28F-EBD3956DB107}"/>
              </a:ext>
            </a:extLst>
          </p:cNvPr>
          <p:cNvSpPr>
            <a:spLocks noGrp="1"/>
          </p:cNvSpPr>
          <p:nvPr>
            <p:ph type="body" sz="quarter" idx="11"/>
          </p:nvPr>
        </p:nvSpPr>
        <p:spPr>
          <a:xfrm>
            <a:off x="163620" y="762421"/>
            <a:ext cx="8201025" cy="3445524"/>
          </a:xfrm>
        </p:spPr>
        <p:txBody>
          <a:bodyPr vert="horz" lIns="91440" tIns="45720" rIns="91440" bIns="45720" rtlCol="0" anchor="t">
            <a:noAutofit/>
          </a:bodyPr>
          <a:lstStyle/>
          <a:p>
            <a:pPr>
              <a:spcAft>
                <a:spcPts val="0"/>
              </a:spcAft>
            </a:pPr>
            <a:r>
              <a:rPr lang="en-GB">
                <a:cs typeface="Arial"/>
              </a:rPr>
              <a:t>Partitioning is when you take a dataset and split it up into several parts (other datasets), each of which can be used separately for different purposes</a:t>
            </a:r>
          </a:p>
          <a:p>
            <a:pPr lvl="1">
              <a:spcAft>
                <a:spcPts val="0"/>
              </a:spcAft>
            </a:pPr>
            <a:r>
              <a:rPr lang="en-GB">
                <a:latin typeface="Arial"/>
                <a:cs typeface="Arial"/>
              </a:rPr>
              <a:t>This is most commonly done for making Training/Validation partitions</a:t>
            </a:r>
            <a:endParaRPr lang="en-GB">
              <a:cs typeface="Arial"/>
            </a:endParaRPr>
          </a:p>
          <a:p>
            <a:pPr lvl="1">
              <a:spcAft>
                <a:spcPts val="0"/>
              </a:spcAft>
            </a:pPr>
            <a:endParaRPr lang="en-GB">
              <a:cs typeface="Arial"/>
            </a:endParaRPr>
          </a:p>
          <a:p>
            <a:pPr>
              <a:spcAft>
                <a:spcPts val="0"/>
              </a:spcAft>
            </a:pPr>
            <a:r>
              <a:rPr lang="en-GB">
                <a:cs typeface="Arial"/>
              </a:rPr>
              <a:t>Prior to building a model, data is split into separate partitions: for training and evaluating the model</a:t>
            </a:r>
            <a:endParaRPr lang="en-US"/>
          </a:p>
          <a:p>
            <a:pPr lvl="1">
              <a:spcAft>
                <a:spcPts val="0"/>
              </a:spcAft>
            </a:pPr>
            <a:r>
              <a:rPr lang="en-GB">
                <a:latin typeface="Arial"/>
                <a:cs typeface="Arial"/>
              </a:rPr>
              <a:t>Hold some records out of your training set to get a better idea of how your model performs on “new” data, to check for overfit</a:t>
            </a:r>
            <a:endParaRPr lang="en-US">
              <a:latin typeface="Arial"/>
            </a:endParaRPr>
          </a:p>
          <a:p>
            <a:pPr lvl="1">
              <a:spcAft>
                <a:spcPts val="0"/>
              </a:spcAft>
            </a:pPr>
            <a:r>
              <a:rPr lang="en-GB">
                <a:latin typeface="Arial"/>
                <a:cs typeface="Arial"/>
              </a:rPr>
              <a:t>Records are randomly assigned to each partition typically without replacement, i.e. each record can only show up in one partition</a:t>
            </a:r>
            <a:endParaRPr lang="en-GB">
              <a:cs typeface="Arial"/>
            </a:endParaRPr>
          </a:p>
          <a:p>
            <a:pPr>
              <a:spcAft>
                <a:spcPts val="0"/>
              </a:spcAft>
            </a:pPr>
            <a:endParaRPr lang="en-GB">
              <a:latin typeface="Arial"/>
              <a:cs typeface="Arial"/>
            </a:endParaRPr>
          </a:p>
          <a:p>
            <a:pPr lvl="1">
              <a:spcAft>
                <a:spcPts val="0"/>
              </a:spcAft>
            </a:pPr>
            <a:r>
              <a:rPr lang="en-GB">
                <a:latin typeface="Arial"/>
                <a:cs typeface="Arial"/>
              </a:rPr>
              <a:t>Approaches:</a:t>
            </a:r>
            <a:endParaRPr lang="en-GB"/>
          </a:p>
          <a:p>
            <a:pPr marL="628650" lvl="1" indent="-285750">
              <a:spcAft>
                <a:spcPts val="0"/>
              </a:spcAft>
            </a:pPr>
            <a:r>
              <a:rPr lang="en-GB">
                <a:latin typeface="+mn-lt"/>
                <a:cs typeface="Arial"/>
              </a:rPr>
              <a:t>Traditionally: create 2 partitions, Training/Validation - often 70/30 split or so</a:t>
            </a:r>
          </a:p>
          <a:p>
            <a:pPr marL="628650" lvl="1" indent="-285750">
              <a:spcAft>
                <a:spcPts val="0"/>
              </a:spcAft>
            </a:pPr>
            <a:r>
              <a:rPr lang="en-GB">
                <a:latin typeface="+mn-lt"/>
                <a:cs typeface="Arial"/>
              </a:rPr>
              <a:t>Models such as Deep Learning can benefit from 3 partitions (Training/Validation/Testing), with the Validation sample used to guard the model against overfit at training time</a:t>
            </a:r>
          </a:p>
          <a:p>
            <a:pPr marL="342900" lvl="2" indent="0">
              <a:spcAft>
                <a:spcPts val="0"/>
              </a:spcAft>
              <a:buNone/>
            </a:pPr>
            <a:endParaRPr lang="en-GB">
              <a:latin typeface="+mn-lt"/>
            </a:endParaRPr>
          </a:p>
          <a:p>
            <a:pPr indent="-285750">
              <a:spcAft>
                <a:spcPts val="0"/>
              </a:spcAft>
            </a:pPr>
            <a:endParaRPr lang="en-CA">
              <a:latin typeface="+mn-lt"/>
            </a:endParaRPr>
          </a:p>
        </p:txBody>
      </p:sp>
      <p:sp>
        <p:nvSpPr>
          <p:cNvPr id="2" name="Title 1">
            <a:extLst>
              <a:ext uri="{FF2B5EF4-FFF2-40B4-BE49-F238E27FC236}">
                <a16:creationId xmlns:a16="http://schemas.microsoft.com/office/drawing/2014/main" id="{CD492982-E853-4A70-A914-00DDCF8DDCAE}"/>
              </a:ext>
            </a:extLst>
          </p:cNvPr>
          <p:cNvSpPr>
            <a:spLocks noGrp="1"/>
          </p:cNvSpPr>
          <p:nvPr>
            <p:ph type="title"/>
          </p:nvPr>
        </p:nvSpPr>
        <p:spPr/>
        <p:txBody>
          <a:bodyPr/>
          <a:lstStyle/>
          <a:p>
            <a:r>
              <a:rPr lang="en-CA"/>
              <a:t>Introduction to Partitioning</a:t>
            </a:r>
          </a:p>
        </p:txBody>
      </p:sp>
      <p:pic>
        <p:nvPicPr>
          <p:cNvPr id="4" name="Picture 6" descr="A picture containing computer&#10;&#10;Description generated with very high confidence">
            <a:extLst>
              <a:ext uri="{FF2B5EF4-FFF2-40B4-BE49-F238E27FC236}">
                <a16:creationId xmlns:a16="http://schemas.microsoft.com/office/drawing/2014/main" id="{496F204B-D156-44B3-9F3A-6C669AD71DCB}"/>
              </a:ext>
            </a:extLst>
          </p:cNvPr>
          <p:cNvPicPr>
            <a:picLocks noChangeAspect="1"/>
          </p:cNvPicPr>
          <p:nvPr/>
        </p:nvPicPr>
        <p:blipFill>
          <a:blip r:embed="rId4"/>
          <a:stretch>
            <a:fillRect/>
          </a:stretch>
        </p:blipFill>
        <p:spPr>
          <a:xfrm>
            <a:off x="5382277" y="3871753"/>
            <a:ext cx="2124861" cy="1272276"/>
          </a:xfrm>
          <a:prstGeom prst="rect">
            <a:avLst/>
          </a:prstGeom>
        </p:spPr>
      </p:pic>
    </p:spTree>
    <p:custDataLst>
      <p:tags r:id="rId1"/>
    </p:custDataLst>
    <p:extLst>
      <p:ext uri="{BB962C8B-B14F-4D97-AF65-F5344CB8AC3E}">
        <p14:creationId xmlns:p14="http://schemas.microsoft.com/office/powerpoint/2010/main" val="235199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8" name="Text Placeholder 7">
            <a:extLst>
              <a:ext uri="{FF2B5EF4-FFF2-40B4-BE49-F238E27FC236}">
                <a16:creationId xmlns:a16="http://schemas.microsoft.com/office/drawing/2014/main" id="{BE2C47E3-1F01-42F5-9197-9199E1422CC7}"/>
              </a:ext>
            </a:extLst>
          </p:cNvPr>
          <p:cNvSpPr>
            <a:spLocks noGrp="1"/>
          </p:cNvSpPr>
          <p:nvPr>
            <p:ph type="body" sz="quarter" idx="11"/>
          </p:nvPr>
        </p:nvSpPr>
        <p:spPr>
          <a:xfrm>
            <a:off x="457200" y="975278"/>
            <a:ext cx="3814689" cy="3445524"/>
          </a:xfrm>
        </p:spPr>
        <p:txBody>
          <a:bodyPr vert="horz" lIns="91440" tIns="45720" rIns="91440" bIns="45720" rtlCol="0" anchor="t">
            <a:noAutofit/>
          </a:bodyPr>
          <a:lstStyle/>
          <a:p>
            <a:pPr>
              <a:spcAft>
                <a:spcPct val="50000"/>
              </a:spcAft>
              <a:defRPr/>
            </a:pPr>
            <a:r>
              <a:rPr lang="en-US" b="1">
                <a:latin typeface="Arial"/>
                <a:cs typeface="Arial"/>
              </a:rPr>
              <a:t>Random sample:</a:t>
            </a:r>
            <a:r>
              <a:rPr lang="en-US">
                <a:latin typeface="Arial"/>
                <a:cs typeface="Arial"/>
              </a:rPr>
              <a:t> Records are selected from the dataset at random for each partition</a:t>
            </a:r>
            <a:endParaRPr lang="en-US"/>
          </a:p>
          <a:p>
            <a:pPr>
              <a:spcAft>
                <a:spcPct val="50000"/>
              </a:spcAft>
              <a:defRPr/>
            </a:pPr>
            <a:r>
              <a:rPr lang="en-US">
                <a:latin typeface="Arial"/>
                <a:cs typeface="Arial"/>
              </a:rPr>
              <a:t>Example shows 2 samples created (70% records in </a:t>
            </a:r>
            <a:r>
              <a:rPr lang="en-US" b="1">
                <a:latin typeface="Arial"/>
                <a:cs typeface="Arial"/>
              </a:rPr>
              <a:t>Training</a:t>
            </a:r>
            <a:r>
              <a:rPr lang="en-US">
                <a:latin typeface="Arial"/>
                <a:cs typeface="Arial"/>
              </a:rPr>
              <a:t> and approximately 30% records in </a:t>
            </a:r>
            <a:r>
              <a:rPr lang="en-US" b="1">
                <a:latin typeface="Arial"/>
                <a:cs typeface="Arial"/>
              </a:rPr>
              <a:t>Validation</a:t>
            </a:r>
            <a:r>
              <a:rPr lang="en-US">
                <a:latin typeface="Arial"/>
                <a:cs typeface="Arial"/>
              </a:rPr>
              <a:t>)</a:t>
            </a:r>
          </a:p>
          <a:p>
            <a:pPr>
              <a:spcAft>
                <a:spcPct val="50000"/>
              </a:spcAft>
              <a:defRPr/>
            </a:pPr>
            <a:r>
              <a:rPr lang="en-US">
                <a:cs typeface="Arial"/>
              </a:rPr>
              <a:t>Each sample will create a new dataset on the canvas</a:t>
            </a:r>
          </a:p>
          <a:p>
            <a:pPr>
              <a:spcAft>
                <a:spcPct val="50000"/>
              </a:spcAft>
              <a:defRPr/>
            </a:pPr>
            <a:endParaRPr lang="en-US"/>
          </a:p>
          <a:p>
            <a:pPr marL="179705" lvl="1" indent="-179705">
              <a:spcBef>
                <a:spcPts val="750"/>
              </a:spcBef>
              <a:spcAft>
                <a:spcPct val="50000"/>
              </a:spcAft>
            </a:pPr>
            <a:endParaRPr lang="en-US" sz="1600"/>
          </a:p>
          <a:p>
            <a:r>
              <a:rPr lang="en-CA">
                <a:cs typeface="Arial"/>
              </a:rPr>
              <a:t>Demo</a:t>
            </a:r>
          </a:p>
        </p:txBody>
      </p:sp>
      <p:sp>
        <p:nvSpPr>
          <p:cNvPr id="3" name="Title 2">
            <a:extLst>
              <a:ext uri="{FF2B5EF4-FFF2-40B4-BE49-F238E27FC236}">
                <a16:creationId xmlns:a16="http://schemas.microsoft.com/office/drawing/2014/main" id="{D1B01BA6-1AE8-4DF3-B7B8-6EFACF2A05D3}"/>
              </a:ext>
            </a:extLst>
          </p:cNvPr>
          <p:cNvSpPr>
            <a:spLocks noGrp="1"/>
          </p:cNvSpPr>
          <p:nvPr>
            <p:ph type="title"/>
          </p:nvPr>
        </p:nvSpPr>
        <p:spPr/>
        <p:txBody>
          <a:bodyPr/>
          <a:lstStyle/>
          <a:p>
            <a:r>
              <a:rPr lang="en-CA">
                <a:latin typeface="Arial"/>
                <a:cs typeface="Arial"/>
              </a:rPr>
              <a:t>Partition Node Random Sample </a:t>
            </a:r>
            <a:endParaRPr lang="en-CA"/>
          </a:p>
        </p:txBody>
      </p:sp>
      <p:pic>
        <p:nvPicPr>
          <p:cNvPr id="2" name="Picture 3" descr="A screenshot of a cell phone&#10;&#10;Description generated with very high confidence">
            <a:extLst>
              <a:ext uri="{FF2B5EF4-FFF2-40B4-BE49-F238E27FC236}">
                <a16:creationId xmlns:a16="http://schemas.microsoft.com/office/drawing/2014/main" id="{4C39631B-1ACA-4253-8E9B-120492A1B7C8}"/>
              </a:ext>
            </a:extLst>
          </p:cNvPr>
          <p:cNvPicPr>
            <a:picLocks noChangeAspect="1"/>
          </p:cNvPicPr>
          <p:nvPr/>
        </p:nvPicPr>
        <p:blipFill>
          <a:blip r:embed="rId4"/>
          <a:stretch>
            <a:fillRect/>
          </a:stretch>
        </p:blipFill>
        <p:spPr>
          <a:xfrm>
            <a:off x="4503348" y="789094"/>
            <a:ext cx="4173746" cy="3822632"/>
          </a:xfrm>
          <a:prstGeom prst="rect">
            <a:avLst/>
          </a:prstGeom>
        </p:spPr>
      </p:pic>
    </p:spTree>
    <p:custDataLst>
      <p:tags r:id="rId1"/>
    </p:custDataLst>
    <p:extLst>
      <p:ext uri="{BB962C8B-B14F-4D97-AF65-F5344CB8AC3E}">
        <p14:creationId xmlns:p14="http://schemas.microsoft.com/office/powerpoint/2010/main" val="218530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397A2-9C04-4CC0-A8AB-8C8FBC5B1202}"/>
              </a:ext>
            </a:extLst>
          </p:cNvPr>
          <p:cNvSpPr>
            <a:spLocks noGrp="1"/>
          </p:cNvSpPr>
          <p:nvPr>
            <p:ph type="body" sz="quarter" idx="11"/>
          </p:nvPr>
        </p:nvSpPr>
        <p:spPr>
          <a:xfrm>
            <a:off x="457200" y="975278"/>
            <a:ext cx="3833903" cy="3445524"/>
          </a:xfrm>
        </p:spPr>
        <p:txBody>
          <a:bodyPr vert="horz" lIns="91440" tIns="45720" rIns="91440" bIns="45720" rtlCol="0" anchor="t">
            <a:noAutofit/>
          </a:bodyPr>
          <a:lstStyle/>
          <a:p>
            <a:r>
              <a:rPr lang="en-US" b="1">
                <a:cs typeface="Arial"/>
              </a:rPr>
              <a:t>Stratified sample:</a:t>
            </a:r>
            <a:r>
              <a:rPr lang="en-US">
                <a:cs typeface="Arial"/>
              </a:rPr>
              <a:t> Samples chosen to meet a user-defined distribution of a selected field (called the stratification variable)</a:t>
            </a:r>
          </a:p>
          <a:p>
            <a:r>
              <a:rPr lang="en-US">
                <a:cs typeface="Arial"/>
              </a:rPr>
              <a:t>Example shows a sample stratified based on the </a:t>
            </a:r>
            <a:r>
              <a:rPr lang="en-US" b="1">
                <a:cs typeface="Arial"/>
              </a:rPr>
              <a:t>Response</a:t>
            </a:r>
            <a:r>
              <a:rPr lang="en-US">
                <a:cs typeface="Arial"/>
              </a:rPr>
              <a:t> variable created with 1000 records with the value</a:t>
            </a:r>
            <a:r>
              <a:rPr lang="en-US" i="1">
                <a:cs typeface="Arial"/>
              </a:rPr>
              <a:t> No</a:t>
            </a:r>
            <a:r>
              <a:rPr lang="en-US">
                <a:cs typeface="Arial"/>
              </a:rPr>
              <a:t> and 1000 records with the value </a:t>
            </a:r>
            <a:r>
              <a:rPr lang="en-US" i="1">
                <a:cs typeface="Arial"/>
              </a:rPr>
              <a:t>Yes</a:t>
            </a:r>
          </a:p>
          <a:p>
            <a:r>
              <a:rPr lang="en-US">
                <a:cs typeface="Arial"/>
              </a:rPr>
              <a:t>Requested records will be randomly chosen from available records when possible (e.g. if requesting all records available, no random selection will occur)</a:t>
            </a:r>
          </a:p>
          <a:p>
            <a:r>
              <a:rPr lang="en-US">
                <a:cs typeface="Arial"/>
              </a:rPr>
              <a:t>Preview ribbon can be used to open report to spot check stratification details</a:t>
            </a:r>
          </a:p>
          <a:p>
            <a:r>
              <a:rPr lang="en-US">
                <a:cs typeface="Arial"/>
              </a:rPr>
              <a:t>Demo</a:t>
            </a:r>
          </a:p>
        </p:txBody>
      </p:sp>
      <p:sp>
        <p:nvSpPr>
          <p:cNvPr id="3" name="Title 2">
            <a:extLst>
              <a:ext uri="{FF2B5EF4-FFF2-40B4-BE49-F238E27FC236}">
                <a16:creationId xmlns:a16="http://schemas.microsoft.com/office/drawing/2014/main" id="{141A5848-9EDC-45BF-B8E3-F18EE9CCF9C6}"/>
              </a:ext>
            </a:extLst>
          </p:cNvPr>
          <p:cNvSpPr>
            <a:spLocks noGrp="1"/>
          </p:cNvSpPr>
          <p:nvPr>
            <p:ph type="title"/>
          </p:nvPr>
        </p:nvSpPr>
        <p:spPr/>
        <p:txBody>
          <a:bodyPr/>
          <a:lstStyle/>
          <a:p>
            <a:r>
              <a:rPr lang="en-CA">
                <a:latin typeface="Arial"/>
                <a:cs typeface="Arial"/>
              </a:rPr>
              <a:t>Partition Node Stratified Sample</a:t>
            </a:r>
            <a:endParaRPr lang="en-US"/>
          </a:p>
        </p:txBody>
      </p:sp>
      <p:sp>
        <p:nvSpPr>
          <p:cNvPr id="4" name="Slide Number Placeholder 3">
            <a:extLst>
              <a:ext uri="{FF2B5EF4-FFF2-40B4-BE49-F238E27FC236}">
                <a16:creationId xmlns:a16="http://schemas.microsoft.com/office/drawing/2014/main" id="{8D7D06CA-CA41-4C54-B768-498E4D40DCCE}"/>
              </a:ext>
            </a:extLst>
          </p:cNvPr>
          <p:cNvSpPr>
            <a:spLocks noGrp="1"/>
          </p:cNvSpPr>
          <p:nvPr>
            <p:ph type="sldNum" sz="quarter" idx="10"/>
          </p:nvPr>
        </p:nvSpPr>
        <p:spPr/>
        <p:txBody>
          <a:bodyPr/>
          <a:lstStyle/>
          <a:p>
            <a:fld id="{C51B5984-C094-0A42-BFB6-9F57449A1222}" type="slidenum">
              <a:rPr lang="en-US" dirty="0" smtClean="0"/>
              <a:pPr/>
              <a:t>6</a:t>
            </a:fld>
            <a:endParaRPr lang="en-US"/>
          </a:p>
        </p:txBody>
      </p:sp>
      <p:pic>
        <p:nvPicPr>
          <p:cNvPr id="5" name="Picture 5" descr="A screenshot of a social media post&#10;&#10;Description generated with very high confidence">
            <a:extLst>
              <a:ext uri="{FF2B5EF4-FFF2-40B4-BE49-F238E27FC236}">
                <a16:creationId xmlns:a16="http://schemas.microsoft.com/office/drawing/2014/main" id="{1EAE036E-1923-408B-A524-29CF99EC6596}"/>
              </a:ext>
            </a:extLst>
          </p:cNvPr>
          <p:cNvPicPr>
            <a:picLocks noChangeAspect="1"/>
          </p:cNvPicPr>
          <p:nvPr/>
        </p:nvPicPr>
        <p:blipFill>
          <a:blip r:embed="rId4"/>
          <a:stretch>
            <a:fillRect/>
          </a:stretch>
        </p:blipFill>
        <p:spPr>
          <a:xfrm>
            <a:off x="4617769" y="854265"/>
            <a:ext cx="3035858" cy="2801100"/>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51716F28-EB4A-4F62-B594-E2CBB13A4A61}"/>
              </a:ext>
            </a:extLst>
          </p:cNvPr>
          <p:cNvPicPr>
            <a:picLocks noChangeAspect="1"/>
          </p:cNvPicPr>
          <p:nvPr/>
        </p:nvPicPr>
        <p:blipFill>
          <a:blip r:embed="rId5"/>
          <a:stretch>
            <a:fillRect/>
          </a:stretch>
        </p:blipFill>
        <p:spPr>
          <a:xfrm>
            <a:off x="6281142" y="2930752"/>
            <a:ext cx="2743200" cy="2103778"/>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4518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8" name="Text Placeholder 12">
            <a:extLst>
              <a:ext uri="{FF2B5EF4-FFF2-40B4-BE49-F238E27FC236}">
                <a16:creationId xmlns:a16="http://schemas.microsoft.com/office/drawing/2014/main" id="{FBEF1646-6D69-44A6-A4C9-EB6D2C0D17E8}"/>
              </a:ext>
            </a:extLst>
          </p:cNvPr>
          <p:cNvSpPr txBox="1">
            <a:spLocks/>
          </p:cNvSpPr>
          <p:nvPr/>
        </p:nvSpPr>
        <p:spPr>
          <a:xfrm>
            <a:off x="342901" y="1360812"/>
            <a:ext cx="8565800" cy="2561088"/>
          </a:xfrm>
          <a:prstGeom prst="rect">
            <a:avLst/>
          </a:prstGeom>
        </p:spPr>
        <p:txBody>
          <a:bodyP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4050"/>
              <a:t>	                  </a:t>
            </a:r>
          </a:p>
        </p:txBody>
      </p:sp>
      <p:sp>
        <p:nvSpPr>
          <p:cNvPr id="4" name="Text Placeholder 3">
            <a:extLst>
              <a:ext uri="{FF2B5EF4-FFF2-40B4-BE49-F238E27FC236}">
                <a16:creationId xmlns:a16="http://schemas.microsoft.com/office/drawing/2014/main" id="{0CF4155C-FB20-410E-A632-B38BEFD9A8DA}"/>
              </a:ext>
            </a:extLst>
          </p:cNvPr>
          <p:cNvSpPr>
            <a:spLocks noGrp="1"/>
          </p:cNvSpPr>
          <p:nvPr>
            <p:ph type="body" sz="quarter" idx="11"/>
          </p:nvPr>
        </p:nvSpPr>
        <p:spPr/>
        <p:txBody>
          <a:bodyPr/>
          <a:lstStyle/>
          <a:p>
            <a:pPr marL="257175" indent="-257175">
              <a:buFont typeface="+mj-lt"/>
              <a:buAutoNum type="arabicPeriod"/>
            </a:pPr>
            <a:r>
              <a:rPr lang="en-CA"/>
              <a:t>Random Partitions:</a:t>
            </a:r>
          </a:p>
          <a:p>
            <a:pPr marL="600075" lvl="1" indent="-257175">
              <a:buFont typeface="+mj-lt"/>
              <a:buAutoNum type="alphaLcParenR"/>
            </a:pPr>
            <a:r>
              <a:rPr lang="en-US">
                <a:latin typeface="+mn-lt"/>
              </a:rPr>
              <a:t>Import the files Census.xlsx if it is not already in the project</a:t>
            </a:r>
          </a:p>
          <a:p>
            <a:pPr marL="600075" lvl="1" indent="-257175">
              <a:buFont typeface="+mj-lt"/>
              <a:buAutoNum type="alphaLcParenR"/>
            </a:pPr>
            <a:r>
              <a:rPr lang="en-US">
                <a:latin typeface="+mn-lt"/>
              </a:rPr>
              <a:t>Drag the Partition node from the Manipulate section of palette onto the Workflow canvas</a:t>
            </a:r>
          </a:p>
          <a:p>
            <a:pPr marL="600075" lvl="1" indent="-257175">
              <a:buFont typeface="+mj-lt"/>
              <a:buAutoNum type="alphaLcParenR"/>
            </a:pPr>
            <a:r>
              <a:rPr lang="en-US">
                <a:latin typeface="+mn-lt"/>
              </a:rPr>
              <a:t>Familiarize yourself with its functionality. Use the Help button!</a:t>
            </a:r>
          </a:p>
          <a:p>
            <a:pPr marL="600075" lvl="1" indent="-257175">
              <a:buFont typeface="+mj-lt"/>
              <a:buAutoNum type="alphaLcParenR"/>
            </a:pPr>
            <a:r>
              <a:rPr lang="en-US">
                <a:latin typeface="+mn-lt"/>
              </a:rPr>
              <a:t>Create two random partition of equal proportion:</a:t>
            </a:r>
          </a:p>
          <a:p>
            <a:pPr marL="942975" lvl="2" indent="-257175"/>
            <a:r>
              <a:rPr lang="en-CA"/>
              <a:t>Name them appropriately</a:t>
            </a:r>
          </a:p>
          <a:p>
            <a:pPr marL="942975" lvl="2" indent="-257175"/>
            <a:r>
              <a:rPr lang="en-US"/>
              <a:t>Use the Update button to view allocations</a:t>
            </a:r>
          </a:p>
          <a:p>
            <a:pPr marL="257175" indent="-257175">
              <a:buFont typeface="+mj-lt"/>
              <a:buAutoNum type="arabicPeriod"/>
            </a:pPr>
            <a:r>
              <a:rPr lang="en-CA"/>
              <a:t>Stratified Partitioning:</a:t>
            </a:r>
          </a:p>
          <a:p>
            <a:pPr marL="600075" lvl="1" indent="-257175">
              <a:buFont typeface="+mj-lt"/>
              <a:buAutoNum type="alphaLcParenR"/>
            </a:pPr>
            <a:r>
              <a:rPr lang="en-US">
                <a:latin typeface="+mn-lt"/>
              </a:rPr>
              <a:t>Create a stratified partition based on the variable relationship</a:t>
            </a:r>
          </a:p>
          <a:p>
            <a:pPr marL="600075" lvl="1" indent="-257175">
              <a:buFont typeface="+mj-lt"/>
              <a:buAutoNum type="alphaLcParenR"/>
            </a:pPr>
            <a:r>
              <a:rPr lang="en-US">
                <a:latin typeface="+mn-lt"/>
              </a:rPr>
              <a:t>Stratify by Records and ensure categories are equally represented with 100 records in each</a:t>
            </a:r>
          </a:p>
          <a:p>
            <a:pPr marL="600075" lvl="1" indent="-257175">
              <a:buFont typeface="+mj-lt"/>
              <a:buAutoNum type="alphaLcParenR"/>
            </a:pPr>
            <a:r>
              <a:rPr lang="en-US">
                <a:latin typeface="+mn-lt"/>
              </a:rPr>
              <a:t>Verify results using the Dataset Chart tab</a:t>
            </a:r>
            <a:endParaRPr lang="en-CA">
              <a:latin typeface="+mn-lt"/>
            </a:endParaRPr>
          </a:p>
        </p:txBody>
      </p:sp>
      <p:sp>
        <p:nvSpPr>
          <p:cNvPr id="3" name="Title 2">
            <a:extLst>
              <a:ext uri="{FF2B5EF4-FFF2-40B4-BE49-F238E27FC236}">
                <a16:creationId xmlns:a16="http://schemas.microsoft.com/office/drawing/2014/main" id="{BBF2E980-41D1-41F7-8090-1B5240DBA4FF}"/>
              </a:ext>
            </a:extLst>
          </p:cNvPr>
          <p:cNvSpPr>
            <a:spLocks noGrp="1"/>
          </p:cNvSpPr>
          <p:nvPr>
            <p:ph type="title"/>
          </p:nvPr>
        </p:nvSpPr>
        <p:spPr/>
        <p:txBody>
          <a:bodyPr/>
          <a:lstStyle/>
          <a:p>
            <a:r>
              <a:rPr lang="en-CA"/>
              <a:t>Chapter 7 Exercises (1/1)</a:t>
            </a:r>
          </a:p>
        </p:txBody>
      </p:sp>
    </p:spTree>
    <p:custDataLst>
      <p:tags r:id="rId1"/>
    </p:custDataLst>
    <p:extLst>
      <p:ext uri="{BB962C8B-B14F-4D97-AF65-F5344CB8AC3E}">
        <p14:creationId xmlns:p14="http://schemas.microsoft.com/office/powerpoint/2010/main" val="237794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9"/>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ltair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bodyPr vert="horz" lIns="91440" tIns="45720" rIns="91440" bIns="45720" rtlCol="0" anchor="ctr">
        <a:noAutofit/>
      </a:bodyPr>
      <a:lstStyle>
        <a:defPPr algn="l">
          <a:defRPr sz="1100" b="0" dirty="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air and Brand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9F890F4309EE41920B14456DCB0306" ma:contentTypeVersion="17" ma:contentTypeDescription="Create a new document." ma:contentTypeScope="" ma:versionID="e2ae5ba3a47af8c9b8d92f043a2cc2c4">
  <xsd:schema xmlns:xsd="http://www.w3.org/2001/XMLSchema" xmlns:xs="http://www.w3.org/2001/XMLSchema" xmlns:p="http://schemas.microsoft.com/office/2006/metadata/properties" xmlns:ns3="c4c01d91-ba06-42da-aafa-43daf67f60b1" xmlns:ns4="82371b67-64d2-4ceb-aa55-e70813b4575c" targetNamespace="http://schemas.microsoft.com/office/2006/metadata/properties" ma:root="true" ma:fieldsID="66c8604cdb0c8ca7c43a80257169f11a" ns3:_="" ns4:_="">
    <xsd:import namespace="c4c01d91-ba06-42da-aafa-43daf67f60b1"/>
    <xsd:import namespace="82371b67-64d2-4ceb-aa55-e70813b4575c"/>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01d91-ba06-42da-aafa-43daf67f60b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ServiceDateTaken" ma:index="2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371b67-64d2-4ceb-aa55-e70813b4575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DocumentLibraryPermissions xmlns="c4c01d91-ba06-42da-aafa-43daf67f60b1" xsi:nil="true"/>
    <MigrationWizIdPermissionLevels xmlns="c4c01d91-ba06-42da-aafa-43daf67f60b1" xsi:nil="true"/>
    <MigrationWizIdPermissions xmlns="c4c01d91-ba06-42da-aafa-43daf67f60b1" xsi:nil="true"/>
    <MigrationWizId xmlns="c4c01d91-ba06-42da-aafa-43daf67f60b1" xsi:nil="true"/>
    <MigrationWizIdSecurityGroups xmlns="c4c01d91-ba06-42da-aafa-43daf67f60b1" xsi:nil="true"/>
  </documentManagement>
</p:properties>
</file>

<file path=customXml/itemProps1.xml><?xml version="1.0" encoding="utf-8"?>
<ds:datastoreItem xmlns:ds="http://schemas.openxmlformats.org/officeDocument/2006/customXml" ds:itemID="{04E62B60-C705-4681-974D-2545A9990C30}">
  <ds:schemaRefs>
    <ds:schemaRef ds:uri="82371b67-64d2-4ceb-aa55-e70813b4575c"/>
    <ds:schemaRef ds:uri="c4c01d91-ba06-42da-aafa-43daf67f60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FDB7B2-8644-42A6-B5A0-98E3FF607B4D}">
  <ds:schemaRefs>
    <ds:schemaRef ds:uri="http://schemas.microsoft.com/sharepoint/v3/contenttype/forms"/>
  </ds:schemaRefs>
</ds:datastoreItem>
</file>

<file path=customXml/itemProps3.xml><?xml version="1.0" encoding="utf-8"?>
<ds:datastoreItem xmlns:ds="http://schemas.openxmlformats.org/officeDocument/2006/customXml" ds:itemID="{D5300750-9CBE-4429-AAE2-1EE14E8FB7C5}">
  <ds:schemaRefs>
    <ds:schemaRef ds:uri="82371b67-64d2-4ceb-aa55-e70813b4575c"/>
    <ds:schemaRef ds:uri="c4c01d91-ba06-42da-aafa-43daf67f60b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696</Words>
  <Application>Microsoft Office PowerPoint</Application>
  <PresentationFormat>On-screen Show (16:9)</PresentationFormat>
  <Paragraphs>64</Paragraphs>
  <Slides>7</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微软雅黑</vt:lpstr>
      <vt:lpstr>Arial</vt:lpstr>
      <vt:lpstr>Arial Black</vt:lpstr>
      <vt:lpstr>Calibri</vt:lpstr>
      <vt:lpstr>Courier New</vt:lpstr>
      <vt:lpstr>Times New Roman</vt:lpstr>
      <vt:lpstr>Altair Theme</vt:lpstr>
      <vt:lpstr>Altair and Brand Theme</vt:lpstr>
      <vt:lpstr>Chapter 7: SAMPLING &amp; PARTITIONING</vt:lpstr>
      <vt:lpstr>Contents</vt:lpstr>
      <vt:lpstr>Introduction to Sampling </vt:lpstr>
      <vt:lpstr>Introduction to Partitioning</vt:lpstr>
      <vt:lpstr>Partition Node Random Sample </vt:lpstr>
      <vt:lpstr>Partition Node Stratified Sample</vt:lpstr>
      <vt:lpstr>Chapter 7 Exercises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Gorski</dc:creator>
  <cp:lastModifiedBy>Phantom Primo</cp:lastModifiedBy>
  <cp:revision>2</cp:revision>
  <dcterms:created xsi:type="dcterms:W3CDTF">2020-03-05T17:18:55Z</dcterms:created>
  <dcterms:modified xsi:type="dcterms:W3CDTF">2023-07-24T10:57:43Z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0x010100A79F890F4309EE41920B14456DCB0306</vt:lpwstr>
  </property>
  <property fmtid="{D5CDD505-2E9C-101B-9397-08002B2CF9AE}" pid="3" name="ArticulateGUID">
    <vt:lpwstr>FD345AB0-273B-4D3E-ADCD-DB5536D9B8FD</vt:lpwstr>
  </property>
  <property fmtid="{D5CDD505-2E9C-101B-9397-08002B2CF9AE}" pid="4" name="ArticulatePath">
    <vt:lpwstr>Altair_KS_NewDeck_NewTemplate</vt:lpwstr>
  </property>
</Properties>
</file>