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notesSlides/notesSlide2.xml" ContentType="application/vnd.openxmlformats-officedocument.presentationml.notesSlide+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4" r:id="rId4"/>
    <p:sldMasterId id="2147483770" r:id="rId5"/>
  </p:sldMasterIdLst>
  <p:notesMasterIdLst>
    <p:notesMasterId r:id="rId12"/>
  </p:notesMasterIdLst>
  <p:handoutMasterIdLst>
    <p:handoutMasterId r:id="rId13"/>
  </p:handoutMasterIdLst>
  <p:sldIdLst>
    <p:sldId id="612" r:id="rId6"/>
    <p:sldId id="516" r:id="rId7"/>
    <p:sldId id="503" r:id="rId8"/>
    <p:sldId id="504" r:id="rId9"/>
    <p:sldId id="505" r:id="rId10"/>
    <p:sldId id="518" r:id="rId11"/>
  </p:sldIdLst>
  <p:sldSz cx="9144000" cy="5143500" type="screen16x9"/>
  <p:notesSz cx="6858000" cy="1276350"/>
  <p:custDataLst>
    <p:tags r:id="rId14"/>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hapter 11: Model Deployment" id="{16D6B1F8-82A9-455B-95A0-ADA948ACFDA2}">
          <p14:sldIdLst>
            <p14:sldId id="612"/>
            <p14:sldId id="516"/>
            <p14:sldId id="503"/>
            <p14:sldId id="504"/>
            <p14:sldId id="505"/>
            <p14:sldId id="518"/>
          </p14:sldIdLst>
        </p14:section>
        <p14:section name="Default Section" id="{F9071948-4A38-4A71-9648-EC287DF12F27}">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Saber Fallahpour" initials="SF" lastIdx="6" clrIdx="6">
    <p:extLst>
      <p:ext uri="{19B8F6BF-5375-455C-9EA6-DF929625EA0E}">
        <p15:presenceInfo xmlns:p15="http://schemas.microsoft.com/office/powerpoint/2012/main" userId="S::sfallahpour@altair.com::664f5416-6b20-4563-95ae-861a86cc04dd" providerId="AD"/>
      </p:ext>
    </p:extLst>
  </p:cmAuthor>
  <p:cmAuthor id="1" name="Sommer Abdel-Fattah" initials="SA" lastIdx="102" clrIdx="0">
    <p:extLst>
      <p:ext uri="{19B8F6BF-5375-455C-9EA6-DF929625EA0E}">
        <p15:presenceInfo xmlns:p15="http://schemas.microsoft.com/office/powerpoint/2012/main" userId="S::sabdelfattah@altair.com::613115a0-4c9a-4543-8ba4-2103dbd183e2" providerId="AD"/>
      </p:ext>
    </p:extLst>
  </p:cmAuthor>
  <p:cmAuthor id="2" name="Eric Hart" initials="EH" lastIdx="286" clrIdx="1">
    <p:extLst>
      <p:ext uri="{19B8F6BF-5375-455C-9EA6-DF929625EA0E}">
        <p15:presenceInfo xmlns:p15="http://schemas.microsoft.com/office/powerpoint/2012/main" userId="S::ehart@altair.com::b3168676-f00d-419f-bf9d-76a461804b8d" providerId="AD"/>
      </p:ext>
    </p:extLst>
  </p:cmAuthor>
  <p:cmAuthor id="3" name="Mahshid Shirani" initials="MS" lastIdx="59" clrIdx="2">
    <p:extLst>
      <p:ext uri="{19B8F6BF-5375-455C-9EA6-DF929625EA0E}">
        <p15:presenceInfo xmlns:p15="http://schemas.microsoft.com/office/powerpoint/2012/main" userId="S::mshirani@altair.com::4f7f9605-e2d1-4708-8611-dbccfb4fc944" providerId="AD"/>
      </p:ext>
    </p:extLst>
  </p:cmAuthor>
  <p:cmAuthor id="4" name="Rola El Sebai" initials="RS" lastIdx="61" clrIdx="3">
    <p:extLst>
      <p:ext uri="{19B8F6BF-5375-455C-9EA6-DF929625EA0E}">
        <p15:presenceInfo xmlns:p15="http://schemas.microsoft.com/office/powerpoint/2012/main" userId="S::relsebai@altair.com::9a6f8533-3f79-442f-85af-975a4683067f" providerId="AD"/>
      </p:ext>
    </p:extLst>
  </p:cmAuthor>
  <p:cmAuthor id="5" name="Sabina Stanescu" initials="SS" lastIdx="20" clrIdx="4">
    <p:extLst>
      <p:ext uri="{19B8F6BF-5375-455C-9EA6-DF929625EA0E}">
        <p15:presenceInfo xmlns:p15="http://schemas.microsoft.com/office/powerpoint/2012/main" userId="S::sstanescu@altair.com::5ab432cc-535f-4d3a-a0a4-7efc7bfbce0b" providerId="AD"/>
      </p:ext>
    </p:extLst>
  </p:cmAuthor>
  <p:cmAuthor id="6" name="Huiping Fang" initials="HF" lastIdx="21" clrIdx="5">
    <p:extLst>
      <p:ext uri="{19B8F6BF-5375-455C-9EA6-DF929625EA0E}">
        <p15:presenceInfo xmlns:p15="http://schemas.microsoft.com/office/powerpoint/2012/main" userId="S::hfang@altair.com::7a47338b-7eb3-42be-af0b-75bc0a81a9c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7D31"/>
    <a:srgbClr val="FA4616"/>
    <a:srgbClr val="2CCCD3"/>
    <a:srgbClr val="FFEDCC"/>
    <a:srgbClr val="FFA300"/>
    <a:srgbClr val="2DCCD3"/>
    <a:srgbClr val="000000"/>
    <a:srgbClr val="A2C76B"/>
    <a:srgbClr val="A2AAAD"/>
    <a:srgbClr val="00577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DD68EAE-0659-E44B-135B-96D661D65A28}" v="8" dt="2023-01-16T20:14:32.321"/>
    <p1510:client id="{84EFB1CE-54E7-4A7A-A9EC-65F853A79716}" v="1" dt="2023-01-16T20:03:50.447"/>
    <p1510:client id="{E2D5BCE5-7C52-0291-8AAF-724D7B34887B}" v="340" dt="2023-01-16T20:02:10.853"/>
    <p1510:client id="{ED5359FC-F758-CF2F-1136-66E81ED078A6}" v="100" dt="2023-01-16T20:03:04.266"/>
  </p1510:revLst>
</p1510:revInfo>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2" d="100"/>
          <a:sy n="142" d="100"/>
        </p:scale>
        <p:origin x="261" y="114"/>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handoutMaster" Target="handoutMasters/handoutMaster1.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2.xml"/><Relationship Id="rId12" Type="http://schemas.openxmlformats.org/officeDocument/2006/relationships/notesMaster" Target="notesMasters/notesMaster1.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commentAuthors" Target="commentAuthors.xml"/><Relationship Id="rId10" Type="http://schemas.openxmlformats.org/officeDocument/2006/relationships/slide" Target="slides/slide5.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tags" Target="tags/tag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ber Fallahpour" userId="S::sfallahpour@altair.com::b73d4960-20fc-41dc-b4ba-e10ca8a139a1" providerId="AD" clId="Web-{2DD68EAE-0659-E44B-135B-96D661D65A28}"/>
    <pc:docChg chg="delSld modSld modSection">
      <pc:chgData name="Saber Fallahpour" userId="S::sfallahpour@altair.com::b73d4960-20fc-41dc-b4ba-e10ca8a139a1" providerId="AD" clId="Web-{2DD68EAE-0659-E44B-135B-96D661D65A28}" dt="2023-01-16T20:14:32.321" v="7"/>
      <pc:docMkLst>
        <pc:docMk/>
      </pc:docMkLst>
      <pc:sldChg chg="del">
        <pc:chgData name="Saber Fallahpour" userId="S::sfallahpour@altair.com::b73d4960-20fc-41dc-b4ba-e10ca8a139a1" providerId="AD" clId="Web-{2DD68EAE-0659-E44B-135B-96D661D65A28}" dt="2023-01-16T20:12:40.458" v="0"/>
        <pc:sldMkLst>
          <pc:docMk/>
          <pc:sldMk cId="784177756" sldId="2360"/>
        </pc:sldMkLst>
      </pc:sldChg>
      <pc:sldChg chg="del">
        <pc:chgData name="Saber Fallahpour" userId="S::sfallahpour@altair.com::b73d4960-20fc-41dc-b4ba-e10ca8a139a1" providerId="AD" clId="Web-{2DD68EAE-0659-E44B-135B-96D661D65A28}" dt="2023-01-16T20:12:40.458" v="1"/>
        <pc:sldMkLst>
          <pc:docMk/>
          <pc:sldMk cId="1309635338" sldId="2361"/>
        </pc:sldMkLst>
      </pc:sldChg>
      <pc:sldChg chg="del">
        <pc:chgData name="Saber Fallahpour" userId="S::sfallahpour@altair.com::b73d4960-20fc-41dc-b4ba-e10ca8a139a1" providerId="AD" clId="Web-{2DD68EAE-0659-E44B-135B-96D661D65A28}" dt="2023-01-16T20:12:40.474" v="2"/>
        <pc:sldMkLst>
          <pc:docMk/>
          <pc:sldMk cId="1071611707" sldId="2362"/>
        </pc:sldMkLst>
      </pc:sldChg>
      <pc:sldChg chg="del">
        <pc:chgData name="Saber Fallahpour" userId="S::sfallahpour@altair.com::b73d4960-20fc-41dc-b4ba-e10ca8a139a1" providerId="AD" clId="Web-{2DD68EAE-0659-E44B-135B-96D661D65A28}" dt="2023-01-16T20:12:40.490" v="5"/>
        <pc:sldMkLst>
          <pc:docMk/>
          <pc:sldMk cId="756193133" sldId="2363"/>
        </pc:sldMkLst>
      </pc:sldChg>
      <pc:sldChg chg="del">
        <pc:chgData name="Saber Fallahpour" userId="S::sfallahpour@altair.com::b73d4960-20fc-41dc-b4ba-e10ca8a139a1" providerId="AD" clId="Web-{2DD68EAE-0659-E44B-135B-96D661D65A28}" dt="2023-01-16T20:12:40.474" v="4"/>
        <pc:sldMkLst>
          <pc:docMk/>
          <pc:sldMk cId="3412658171" sldId="2721"/>
        </pc:sldMkLst>
      </pc:sldChg>
      <pc:sldChg chg="del">
        <pc:chgData name="Saber Fallahpour" userId="S::sfallahpour@altair.com::b73d4960-20fc-41dc-b4ba-e10ca8a139a1" providerId="AD" clId="Web-{2DD68EAE-0659-E44B-135B-96D661D65A28}" dt="2023-01-16T20:12:40.474" v="3"/>
        <pc:sldMkLst>
          <pc:docMk/>
          <pc:sldMk cId="3001473261" sldId="2722"/>
        </pc:sldMkLst>
      </pc:sldChg>
      <pc:sldChg chg="delSp">
        <pc:chgData name="Saber Fallahpour" userId="S::sfallahpour@altair.com::b73d4960-20fc-41dc-b4ba-e10ca8a139a1" providerId="AD" clId="Web-{2DD68EAE-0659-E44B-135B-96D661D65A28}" dt="2023-01-16T20:14:32.321" v="7"/>
        <pc:sldMkLst>
          <pc:docMk/>
          <pc:sldMk cId="2942555839" sldId="2732"/>
        </pc:sldMkLst>
        <pc:spChg chg="del">
          <ac:chgData name="Saber Fallahpour" userId="S::sfallahpour@altair.com::b73d4960-20fc-41dc-b4ba-e10ca8a139a1" providerId="AD" clId="Web-{2DD68EAE-0659-E44B-135B-96D661D65A28}" dt="2023-01-16T20:14:32.321" v="7"/>
          <ac:spMkLst>
            <pc:docMk/>
            <pc:sldMk cId="2942555839" sldId="2732"/>
            <ac:spMk id="10" creationId="{9F2E17D7-8546-42CA-9F0F-5A19EF7C7DF4}"/>
          </ac:spMkLst>
        </pc:spChg>
      </pc:sldChg>
      <pc:sldChg chg="delSp">
        <pc:chgData name="Saber Fallahpour" userId="S::sfallahpour@altair.com::b73d4960-20fc-41dc-b4ba-e10ca8a139a1" providerId="AD" clId="Web-{2DD68EAE-0659-E44B-135B-96D661D65A28}" dt="2023-01-16T20:14:26.868" v="6"/>
        <pc:sldMkLst>
          <pc:docMk/>
          <pc:sldMk cId="3532162034" sldId="2733"/>
        </pc:sldMkLst>
        <pc:spChg chg="del">
          <ac:chgData name="Saber Fallahpour" userId="S::sfallahpour@altair.com::b73d4960-20fc-41dc-b4ba-e10ca8a139a1" providerId="AD" clId="Web-{2DD68EAE-0659-E44B-135B-96D661D65A28}" dt="2023-01-16T20:14:26.868" v="6"/>
          <ac:spMkLst>
            <pc:docMk/>
            <pc:sldMk cId="3532162034" sldId="2733"/>
            <ac:spMk id="10" creationId="{9F2E17D7-8546-42CA-9F0F-5A19EF7C7DF4}"/>
          </ac:spMkLst>
        </pc:spChg>
      </pc:sldChg>
    </pc:docChg>
  </pc:docChgLst>
  <pc:docChgLst>
    <pc:chgData name="Saber Fallahpour" userId="S::sfallahpour@altair.com::b73d4960-20fc-41dc-b4ba-e10ca8a139a1" providerId="AD" clId="Web-{ED5359FC-F758-CF2F-1136-66E81ED078A6}"/>
    <pc:docChg chg="delSld modSld modSection">
      <pc:chgData name="Saber Fallahpour" userId="S::sfallahpour@altair.com::b73d4960-20fc-41dc-b4ba-e10ca8a139a1" providerId="AD" clId="Web-{ED5359FC-F758-CF2F-1136-66E81ED078A6}" dt="2023-01-16T20:02:57.219" v="2"/>
      <pc:docMkLst>
        <pc:docMk/>
      </pc:docMkLst>
      <pc:sldChg chg="addSp delSp modSp">
        <pc:chgData name="Saber Fallahpour" userId="S::sfallahpour@altair.com::b73d4960-20fc-41dc-b4ba-e10ca8a139a1" providerId="AD" clId="Web-{ED5359FC-F758-CF2F-1136-66E81ED078A6}" dt="2023-01-16T20:02:57.219" v="2"/>
        <pc:sldMkLst>
          <pc:docMk/>
          <pc:sldMk cId="756193133" sldId="2363"/>
        </pc:sldMkLst>
        <pc:picChg chg="add del mod">
          <ac:chgData name="Saber Fallahpour" userId="S::sfallahpour@altair.com::b73d4960-20fc-41dc-b4ba-e10ca8a139a1" providerId="AD" clId="Web-{ED5359FC-F758-CF2F-1136-66E81ED078A6}" dt="2023-01-16T20:02:57.219" v="2"/>
          <ac:picMkLst>
            <pc:docMk/>
            <pc:sldMk cId="756193133" sldId="2363"/>
            <ac:picMk id="4" creationId="{1253F89B-52F8-886A-8667-E5E77E016CF8}"/>
          </ac:picMkLst>
        </pc:picChg>
      </pc:sldChg>
      <pc:sldChg chg="del">
        <pc:chgData name="Saber Fallahpour" userId="S::sfallahpour@altair.com::b73d4960-20fc-41dc-b4ba-e10ca8a139a1" providerId="AD" clId="Web-{ED5359FC-F758-CF2F-1136-66E81ED078A6}" dt="2023-01-16T20:02:38.359" v="0"/>
        <pc:sldMkLst>
          <pc:docMk/>
          <pc:sldMk cId="332608438" sldId="2723"/>
        </pc:sldMkLst>
      </pc:sldChg>
    </pc:docChg>
  </pc:docChgLst>
  <pc:docChgLst>
    <pc:chgData name="Saber Fallahpour" userId="S::sfallahpour@altair.com::b73d4960-20fc-41dc-b4ba-e10ca8a139a1" providerId="AD" clId="Web-{E2D5BCE5-7C52-0291-8AAF-724D7B34887B}"/>
    <pc:docChg chg="addSld modSld modSection">
      <pc:chgData name="Saber Fallahpour" userId="S::sfallahpour@altair.com::b73d4960-20fc-41dc-b4ba-e10ca8a139a1" providerId="AD" clId="Web-{E2D5BCE5-7C52-0291-8AAF-724D7B34887B}" dt="2023-01-16T20:02:10.853" v="11"/>
      <pc:docMkLst>
        <pc:docMk/>
      </pc:docMkLst>
      <pc:sldChg chg="mod modShow">
        <pc:chgData name="Saber Fallahpour" userId="S::sfallahpour@altair.com::b73d4960-20fc-41dc-b4ba-e10ca8a139a1" providerId="AD" clId="Web-{E2D5BCE5-7C52-0291-8AAF-724D7B34887B}" dt="2023-01-16T20:00:30.959" v="2"/>
        <pc:sldMkLst>
          <pc:docMk/>
          <pc:sldMk cId="784177756" sldId="2360"/>
        </pc:sldMkLst>
      </pc:sldChg>
      <pc:sldChg chg="mod modShow">
        <pc:chgData name="Saber Fallahpour" userId="S::sfallahpour@altair.com::b73d4960-20fc-41dc-b4ba-e10ca8a139a1" providerId="AD" clId="Web-{E2D5BCE5-7C52-0291-8AAF-724D7B34887B}" dt="2023-01-16T20:00:30.896" v="1"/>
        <pc:sldMkLst>
          <pc:docMk/>
          <pc:sldMk cId="1309635338" sldId="2361"/>
        </pc:sldMkLst>
      </pc:sldChg>
      <pc:sldChg chg="mod modShow">
        <pc:chgData name="Saber Fallahpour" userId="S::sfallahpour@altair.com::b73d4960-20fc-41dc-b4ba-e10ca8a139a1" providerId="AD" clId="Web-{E2D5BCE5-7C52-0291-8AAF-724D7B34887B}" dt="2023-01-16T20:00:30.771" v="0"/>
        <pc:sldMkLst>
          <pc:docMk/>
          <pc:sldMk cId="1071611707" sldId="2362"/>
        </pc:sldMkLst>
      </pc:sldChg>
      <pc:sldChg chg="mod modShow">
        <pc:chgData name="Saber Fallahpour" userId="S::sfallahpour@altair.com::b73d4960-20fc-41dc-b4ba-e10ca8a139a1" providerId="AD" clId="Web-{E2D5BCE5-7C52-0291-8AAF-724D7B34887B}" dt="2023-01-16T20:00:31.412" v="5"/>
        <pc:sldMkLst>
          <pc:docMk/>
          <pc:sldMk cId="756193133" sldId="2363"/>
        </pc:sldMkLst>
      </pc:sldChg>
      <pc:sldChg chg="addSp delSp modSp">
        <pc:chgData name="Saber Fallahpour" userId="S::sfallahpour@altair.com::b73d4960-20fc-41dc-b4ba-e10ca8a139a1" providerId="AD" clId="Web-{E2D5BCE5-7C52-0291-8AAF-724D7B34887B}" dt="2023-01-16T20:01:07.491" v="7"/>
        <pc:sldMkLst>
          <pc:docMk/>
          <pc:sldMk cId="2670208818" sldId="2364"/>
        </pc:sldMkLst>
        <pc:picChg chg="add del mod">
          <ac:chgData name="Saber Fallahpour" userId="S::sfallahpour@altair.com::b73d4960-20fc-41dc-b4ba-e10ca8a139a1" providerId="AD" clId="Web-{E2D5BCE5-7C52-0291-8AAF-724D7B34887B}" dt="2023-01-16T20:01:07.491" v="7"/>
          <ac:picMkLst>
            <pc:docMk/>
            <pc:sldMk cId="2670208818" sldId="2364"/>
            <ac:picMk id="5" creationId="{DB62DB81-4C37-1576-4AAF-B8DA540AE39B}"/>
          </ac:picMkLst>
        </pc:picChg>
      </pc:sldChg>
      <pc:sldChg chg="mod modShow">
        <pc:chgData name="Saber Fallahpour" userId="S::sfallahpour@altair.com::b73d4960-20fc-41dc-b4ba-e10ca8a139a1" providerId="AD" clId="Web-{E2D5BCE5-7C52-0291-8AAF-724D7B34887B}" dt="2023-01-16T20:00:31.303" v="4"/>
        <pc:sldMkLst>
          <pc:docMk/>
          <pc:sldMk cId="3412658171" sldId="2721"/>
        </pc:sldMkLst>
      </pc:sldChg>
      <pc:sldChg chg="mod modShow">
        <pc:chgData name="Saber Fallahpour" userId="S::sfallahpour@altair.com::b73d4960-20fc-41dc-b4ba-e10ca8a139a1" providerId="AD" clId="Web-{E2D5BCE5-7C52-0291-8AAF-724D7B34887B}" dt="2023-01-16T20:00:31.084" v="3"/>
        <pc:sldMkLst>
          <pc:docMk/>
          <pc:sldMk cId="3001473261" sldId="2722"/>
        </pc:sldMkLst>
      </pc:sldChg>
      <pc:sldChg chg="addSp delSp modSp new">
        <pc:chgData name="Saber Fallahpour" userId="S::sfallahpour@altair.com::b73d4960-20fc-41dc-b4ba-e10ca8a139a1" providerId="AD" clId="Web-{E2D5BCE5-7C52-0291-8AAF-724D7B34887B}" dt="2023-01-16T20:02:10.853" v="11"/>
        <pc:sldMkLst>
          <pc:docMk/>
          <pc:sldMk cId="332608438" sldId="2723"/>
        </pc:sldMkLst>
        <pc:picChg chg="add del mod">
          <ac:chgData name="Saber Fallahpour" userId="S::sfallahpour@altair.com::b73d4960-20fc-41dc-b4ba-e10ca8a139a1" providerId="AD" clId="Web-{E2D5BCE5-7C52-0291-8AAF-724D7B34887B}" dt="2023-01-16T20:02:10.853" v="11"/>
          <ac:picMkLst>
            <pc:docMk/>
            <pc:sldMk cId="332608438" sldId="2723"/>
            <ac:picMk id="5" creationId="{13F7D011-49B1-6D05-A623-436DBFD8C19C}"/>
          </ac:picMkLst>
        </pc:picChg>
      </pc:sldChg>
    </pc:docChg>
  </pc:docChgLst>
  <pc:docChgLst>
    <pc:chgData name="Sommer Abdel-Fattah" userId="613115a0-4c9a-4543-8ba4-2103dbd183e2" providerId="ADAL" clId="{89065075-CCE1-4BAE-9B54-1BB264A0E10B}"/>
    <pc:docChg chg="undo custSel modSld">
      <pc:chgData name="Sommer Abdel-Fattah" userId="613115a0-4c9a-4543-8ba4-2103dbd183e2" providerId="ADAL" clId="{89065075-CCE1-4BAE-9B54-1BB264A0E10B}" dt="2022-02-07T20:12:28.353" v="98" actId="20577"/>
      <pc:docMkLst>
        <pc:docMk/>
      </pc:docMkLst>
      <pc:sldChg chg="modSp mod">
        <pc:chgData name="Sommer Abdel-Fattah" userId="613115a0-4c9a-4543-8ba4-2103dbd183e2" providerId="ADAL" clId="{89065075-CCE1-4BAE-9B54-1BB264A0E10B}" dt="2022-02-07T20:09:18.072" v="39" actId="20577"/>
        <pc:sldMkLst>
          <pc:docMk/>
          <pc:sldMk cId="1903574264" sldId="1216"/>
        </pc:sldMkLst>
        <pc:spChg chg="mod">
          <ac:chgData name="Sommer Abdel-Fattah" userId="613115a0-4c9a-4543-8ba4-2103dbd183e2" providerId="ADAL" clId="{89065075-CCE1-4BAE-9B54-1BB264A0E10B}" dt="2022-02-07T20:09:18.072" v="39" actId="20577"/>
          <ac:spMkLst>
            <pc:docMk/>
            <pc:sldMk cId="1903574264" sldId="1216"/>
            <ac:spMk id="4" creationId="{C82BE180-7232-4366-A1FA-43E3009EF33F}"/>
          </ac:spMkLst>
        </pc:spChg>
      </pc:sldChg>
      <pc:sldChg chg="modSp mod">
        <pc:chgData name="Sommer Abdel-Fattah" userId="613115a0-4c9a-4543-8ba4-2103dbd183e2" providerId="ADAL" clId="{89065075-CCE1-4BAE-9B54-1BB264A0E10B}" dt="2022-02-07T20:12:28.353" v="98" actId="20577"/>
        <pc:sldMkLst>
          <pc:docMk/>
          <pc:sldMk cId="4168180315" sldId="1217"/>
        </pc:sldMkLst>
        <pc:spChg chg="mod">
          <ac:chgData name="Sommer Abdel-Fattah" userId="613115a0-4c9a-4543-8ba4-2103dbd183e2" providerId="ADAL" clId="{89065075-CCE1-4BAE-9B54-1BB264A0E10B}" dt="2022-02-07T20:12:28.353" v="98" actId="20577"/>
          <ac:spMkLst>
            <pc:docMk/>
            <pc:sldMk cId="4168180315" sldId="1217"/>
            <ac:spMk id="2" creationId="{4CFFCF8E-9DC6-4A2C-AC8C-AF7ED577ABBF}"/>
          </ac:spMkLst>
        </pc:spChg>
        <pc:spChg chg="mod">
          <ac:chgData name="Sommer Abdel-Fattah" userId="613115a0-4c9a-4543-8ba4-2103dbd183e2" providerId="ADAL" clId="{89065075-CCE1-4BAE-9B54-1BB264A0E10B}" dt="2022-02-07T20:11:05.670" v="77" actId="20577"/>
          <ac:spMkLst>
            <pc:docMk/>
            <pc:sldMk cId="4168180315" sldId="1217"/>
            <ac:spMk id="4" creationId="{DFEF6D10-AF51-47A1-A796-AA14A3B6BE4C}"/>
          </ac:spMkLst>
        </pc:spChg>
      </pc:sldChg>
    </pc:docChg>
  </pc:docChgLst>
  <pc:docChgLst>
    <pc:chgData name="Saber Fallahpour" userId="S::sfallahpour@altair.com::b73d4960-20fc-41dc-b4ba-e10ca8a139a1" providerId="AD" clId="Web-{EE43DCE9-E9C8-B89A-8CCE-E0C6E72E0021}"/>
    <pc:docChg chg="modSld">
      <pc:chgData name="Saber Fallahpour" userId="S::sfallahpour@altair.com::b73d4960-20fc-41dc-b4ba-e10ca8a139a1" providerId="AD" clId="Web-{EE43DCE9-E9C8-B89A-8CCE-E0C6E72E0021}" dt="2023-01-12T15:04:26.188" v="0"/>
      <pc:docMkLst>
        <pc:docMk/>
      </pc:docMkLst>
      <pc:sldChg chg="delSp">
        <pc:chgData name="Saber Fallahpour" userId="S::sfallahpour@altair.com::b73d4960-20fc-41dc-b4ba-e10ca8a139a1" providerId="AD" clId="Web-{EE43DCE9-E9C8-B89A-8CCE-E0C6E72E0021}" dt="2023-01-12T15:04:26.188" v="0"/>
        <pc:sldMkLst>
          <pc:docMk/>
          <pc:sldMk cId="3001473261" sldId="2722"/>
        </pc:sldMkLst>
        <pc:spChg chg="del">
          <ac:chgData name="Saber Fallahpour" userId="S::sfallahpour@altair.com::b73d4960-20fc-41dc-b4ba-e10ca8a139a1" providerId="AD" clId="Web-{EE43DCE9-E9C8-B89A-8CCE-E0C6E72E0021}" dt="2023-01-12T15:04:26.188" v="0"/>
          <ac:spMkLst>
            <pc:docMk/>
            <pc:sldMk cId="3001473261" sldId="2722"/>
            <ac:spMk id="4" creationId="{2EB713BF-0DA0-48C1-A0AA-8A3B599ACC0E}"/>
          </ac:spMkLst>
        </pc:spChg>
      </pc:sldChg>
    </pc:docChg>
  </pc:docChgLst>
  <pc:docChgLst>
    <pc:chgData name="Mehdi Aghelinejad" userId="S::maghelinejad@altair.com::a9a7a422-fa3c-4751-8049-35a834b1bfe7" providerId="AD" clId="Web-{F96BF8E0-77EA-68D6-BBAB-0491598BEA01}"/>
    <pc:docChg chg="addSld delSld modSld modSection">
      <pc:chgData name="Mehdi Aghelinejad" userId="S::maghelinejad@altair.com::a9a7a422-fa3c-4751-8049-35a834b1bfe7" providerId="AD" clId="Web-{F96BF8E0-77EA-68D6-BBAB-0491598BEA01}" dt="2022-02-22T15:22:17.760" v="86" actId="20577"/>
      <pc:docMkLst>
        <pc:docMk/>
      </pc:docMkLst>
      <pc:sldChg chg="modSp">
        <pc:chgData name="Mehdi Aghelinejad" userId="S::maghelinejad@altair.com::a9a7a422-fa3c-4751-8049-35a834b1bfe7" providerId="AD" clId="Web-{F96BF8E0-77EA-68D6-BBAB-0491598BEA01}" dt="2022-02-22T15:22:17.760" v="86" actId="20577"/>
        <pc:sldMkLst>
          <pc:docMk/>
          <pc:sldMk cId="2885899708" sldId="271"/>
        </pc:sldMkLst>
        <pc:spChg chg="mod">
          <ac:chgData name="Mehdi Aghelinejad" userId="S::maghelinejad@altair.com::a9a7a422-fa3c-4751-8049-35a834b1bfe7" providerId="AD" clId="Web-{F96BF8E0-77EA-68D6-BBAB-0491598BEA01}" dt="2022-02-22T15:22:17.760" v="86" actId="20577"/>
          <ac:spMkLst>
            <pc:docMk/>
            <pc:sldMk cId="2885899708" sldId="271"/>
            <ac:spMk id="6" creationId="{193E9BC2-4FDC-6D42-A5B9-F7BFD354BE00}"/>
          </ac:spMkLst>
        </pc:spChg>
      </pc:sldChg>
      <pc:sldChg chg="modSp">
        <pc:chgData name="Mehdi Aghelinejad" userId="S::maghelinejad@altair.com::a9a7a422-fa3c-4751-8049-35a834b1bfe7" providerId="AD" clId="Web-{F96BF8E0-77EA-68D6-BBAB-0491598BEA01}" dt="2022-02-22T14:47:04.568" v="2" actId="20577"/>
        <pc:sldMkLst>
          <pc:docMk/>
          <pc:sldMk cId="3590770029" sldId="544"/>
        </pc:sldMkLst>
        <pc:spChg chg="mod">
          <ac:chgData name="Mehdi Aghelinejad" userId="S::maghelinejad@altair.com::a9a7a422-fa3c-4751-8049-35a834b1bfe7" providerId="AD" clId="Web-{F96BF8E0-77EA-68D6-BBAB-0491598BEA01}" dt="2022-02-22T14:47:04.568" v="2" actId="20577"/>
          <ac:spMkLst>
            <pc:docMk/>
            <pc:sldMk cId="3590770029" sldId="544"/>
            <ac:spMk id="6" creationId="{1439622D-BAD4-4A9C-AC78-D2312659C224}"/>
          </ac:spMkLst>
        </pc:spChg>
      </pc:sldChg>
      <pc:sldChg chg="addSp delSp modSp">
        <pc:chgData name="Mehdi Aghelinejad" userId="S::maghelinejad@altair.com::a9a7a422-fa3c-4751-8049-35a834b1bfe7" providerId="AD" clId="Web-{F96BF8E0-77EA-68D6-BBAB-0491598BEA01}" dt="2022-02-22T15:04:04.100" v="7" actId="1076"/>
        <pc:sldMkLst>
          <pc:docMk/>
          <pc:sldMk cId="3412658171" sldId="2721"/>
        </pc:sldMkLst>
        <pc:grpChg chg="del">
          <ac:chgData name="Mehdi Aghelinejad" userId="S::maghelinejad@altair.com::a9a7a422-fa3c-4751-8049-35a834b1bfe7" providerId="AD" clId="Web-{F96BF8E0-77EA-68D6-BBAB-0491598BEA01}" dt="2022-02-22T15:03:53.444" v="5"/>
          <ac:grpSpMkLst>
            <pc:docMk/>
            <pc:sldMk cId="3412658171" sldId="2721"/>
            <ac:grpSpMk id="16" creationId="{4A1FB25B-AFCD-4151-8CD7-7070B19050AF}"/>
          </ac:grpSpMkLst>
        </pc:grpChg>
        <pc:picChg chg="add mod">
          <ac:chgData name="Mehdi Aghelinejad" userId="S::maghelinejad@altair.com::a9a7a422-fa3c-4751-8049-35a834b1bfe7" providerId="AD" clId="Web-{F96BF8E0-77EA-68D6-BBAB-0491598BEA01}" dt="2022-02-22T15:04:04.100" v="7" actId="1076"/>
          <ac:picMkLst>
            <pc:docMk/>
            <pc:sldMk cId="3412658171" sldId="2721"/>
            <ac:picMk id="5" creationId="{6583B401-21B0-4C54-989B-1338C4B58403}"/>
          </ac:picMkLst>
        </pc:picChg>
      </pc:sldChg>
      <pc:sldChg chg="addSp delSp modSp new">
        <pc:chgData name="Mehdi Aghelinejad" userId="S::maghelinejad@altair.com::a9a7a422-fa3c-4751-8049-35a834b1bfe7" providerId="AD" clId="Web-{F96BF8E0-77EA-68D6-BBAB-0491598BEA01}" dt="2022-02-22T15:20:42.601" v="84" actId="20577"/>
        <pc:sldMkLst>
          <pc:docMk/>
          <pc:sldMk cId="3001473261" sldId="2722"/>
        </pc:sldMkLst>
        <pc:spChg chg="mod">
          <ac:chgData name="Mehdi Aghelinejad" userId="S::maghelinejad@altair.com::a9a7a422-fa3c-4751-8049-35a834b1bfe7" providerId="AD" clId="Web-{F96BF8E0-77EA-68D6-BBAB-0491598BEA01}" dt="2022-02-22T15:20:42.601" v="84" actId="20577"/>
          <ac:spMkLst>
            <pc:docMk/>
            <pc:sldMk cId="3001473261" sldId="2722"/>
            <ac:spMk id="2" creationId="{20276016-4AF3-450C-A703-C56E3B4E4B37}"/>
          </ac:spMkLst>
        </pc:spChg>
        <pc:spChg chg="mod">
          <ac:chgData name="Mehdi Aghelinejad" userId="S::maghelinejad@altair.com::a9a7a422-fa3c-4751-8049-35a834b1bfe7" providerId="AD" clId="Web-{F96BF8E0-77EA-68D6-BBAB-0491598BEA01}" dt="2022-02-22T15:15:28.825" v="28" actId="20577"/>
          <ac:spMkLst>
            <pc:docMk/>
            <pc:sldMk cId="3001473261" sldId="2722"/>
            <ac:spMk id="3" creationId="{B4EF4074-F11C-43D6-AE7D-5AD5089D7703}"/>
          </ac:spMkLst>
        </pc:spChg>
        <pc:picChg chg="add del mod">
          <ac:chgData name="Mehdi Aghelinejad" userId="S::maghelinejad@altair.com::a9a7a422-fa3c-4751-8049-35a834b1bfe7" providerId="AD" clId="Web-{F96BF8E0-77EA-68D6-BBAB-0491598BEA01}" dt="2022-02-22T15:12:22.007" v="10"/>
          <ac:picMkLst>
            <pc:docMk/>
            <pc:sldMk cId="3001473261" sldId="2722"/>
            <ac:picMk id="5" creationId="{FD191D79-197F-4A38-B88C-537C99BA6371}"/>
          </ac:picMkLst>
        </pc:picChg>
        <pc:picChg chg="add mod">
          <ac:chgData name="Mehdi Aghelinejad" userId="S::maghelinejad@altair.com::a9a7a422-fa3c-4751-8049-35a834b1bfe7" providerId="AD" clId="Web-{F96BF8E0-77EA-68D6-BBAB-0491598BEA01}" dt="2022-02-22T15:19:04.832" v="79" actId="1076"/>
          <ac:picMkLst>
            <pc:docMk/>
            <pc:sldMk cId="3001473261" sldId="2722"/>
            <ac:picMk id="6" creationId="{AEC8590A-ADFF-4ADF-AB16-5B4FB88E0E72}"/>
          </ac:picMkLst>
        </pc:picChg>
        <pc:picChg chg="add mod">
          <ac:chgData name="Mehdi Aghelinejad" userId="S::maghelinejad@altair.com::a9a7a422-fa3c-4751-8049-35a834b1bfe7" providerId="AD" clId="Web-{F96BF8E0-77EA-68D6-BBAB-0491598BEA01}" dt="2022-02-22T15:17:14.876" v="67" actId="1076"/>
          <ac:picMkLst>
            <pc:docMk/>
            <pc:sldMk cId="3001473261" sldId="2722"/>
            <ac:picMk id="7" creationId="{D2BFF680-7E2D-4EC4-90A3-218C33F2A74F}"/>
          </ac:picMkLst>
        </pc:picChg>
      </pc:sldChg>
      <pc:sldChg chg="new del">
        <pc:chgData name="Mehdi Aghelinejad" userId="S::maghelinejad@altair.com::a9a7a422-fa3c-4751-8049-35a834b1bfe7" providerId="AD" clId="Web-{F96BF8E0-77EA-68D6-BBAB-0491598BEA01}" dt="2022-02-22T14:53:43.190" v="4"/>
        <pc:sldMkLst>
          <pc:docMk/>
          <pc:sldMk cId="3436708781" sldId="2722"/>
        </pc:sldMkLst>
      </pc:sldChg>
    </pc:docChg>
  </pc:docChgLst>
  <pc:docChgLst>
    <pc:chgData name="Mehdi Aghelinejad" userId="S::maghelinejad@altair.com::a9a7a422-fa3c-4751-8049-35a834b1bfe7" providerId="AD" clId="Web-{D95F409E-BC2D-F83B-7A5C-42C387F04622}"/>
    <pc:docChg chg="addSld delSld modSld modSection">
      <pc:chgData name="Mehdi Aghelinejad" userId="S::maghelinejad@altair.com::a9a7a422-fa3c-4751-8049-35a834b1bfe7" providerId="AD" clId="Web-{D95F409E-BC2D-F83B-7A5C-42C387F04622}" dt="2022-02-15T17:29:08.942" v="128" actId="20577"/>
      <pc:docMkLst>
        <pc:docMk/>
      </pc:docMkLst>
      <pc:sldChg chg="modSp">
        <pc:chgData name="Mehdi Aghelinejad" userId="S::maghelinejad@altair.com::a9a7a422-fa3c-4751-8049-35a834b1bfe7" providerId="AD" clId="Web-{D95F409E-BC2D-F83B-7A5C-42C387F04622}" dt="2022-02-11T18:25:35.321" v="0" actId="20577"/>
        <pc:sldMkLst>
          <pc:docMk/>
          <pc:sldMk cId="906828884" sldId="500"/>
        </pc:sldMkLst>
        <pc:spChg chg="mod">
          <ac:chgData name="Mehdi Aghelinejad" userId="S::maghelinejad@altair.com::a9a7a422-fa3c-4751-8049-35a834b1bfe7" providerId="AD" clId="Web-{D95F409E-BC2D-F83B-7A5C-42C387F04622}" dt="2022-02-11T18:25:35.321" v="0" actId="20577"/>
          <ac:spMkLst>
            <pc:docMk/>
            <pc:sldMk cId="906828884" sldId="500"/>
            <ac:spMk id="2" creationId="{5145CD1F-A59B-4FF1-B036-3735E31E0A24}"/>
          </ac:spMkLst>
        </pc:spChg>
      </pc:sldChg>
      <pc:sldChg chg="delSp modSp">
        <pc:chgData name="Mehdi Aghelinejad" userId="S::maghelinejad@altair.com::a9a7a422-fa3c-4751-8049-35a834b1bfe7" providerId="AD" clId="Web-{D95F409E-BC2D-F83B-7A5C-42C387F04622}" dt="2022-02-15T16:17:45.912" v="25" actId="14100"/>
        <pc:sldMkLst>
          <pc:docMk/>
          <pc:sldMk cId="3590770029" sldId="544"/>
        </pc:sldMkLst>
        <pc:spChg chg="del mod">
          <ac:chgData name="Mehdi Aghelinejad" userId="S::maghelinejad@altair.com::a9a7a422-fa3c-4751-8049-35a834b1bfe7" providerId="AD" clId="Web-{D95F409E-BC2D-F83B-7A5C-42C387F04622}" dt="2022-02-15T16:16:07.659" v="20"/>
          <ac:spMkLst>
            <pc:docMk/>
            <pc:sldMk cId="3590770029" sldId="544"/>
            <ac:spMk id="5" creationId="{00000000-0000-0000-0000-000000000000}"/>
          </ac:spMkLst>
        </pc:spChg>
        <pc:spChg chg="mod">
          <ac:chgData name="Mehdi Aghelinejad" userId="S::maghelinejad@altair.com::a9a7a422-fa3c-4751-8049-35a834b1bfe7" providerId="AD" clId="Web-{D95F409E-BC2D-F83B-7A5C-42C387F04622}" dt="2022-02-15T16:17:45.912" v="25" actId="14100"/>
          <ac:spMkLst>
            <pc:docMk/>
            <pc:sldMk cId="3590770029" sldId="544"/>
            <ac:spMk id="6" creationId="{1439622D-BAD4-4A9C-AC78-D2312659C224}"/>
          </ac:spMkLst>
        </pc:spChg>
        <pc:spChg chg="del mod">
          <ac:chgData name="Mehdi Aghelinejad" userId="S::maghelinejad@altair.com::a9a7a422-fa3c-4751-8049-35a834b1bfe7" providerId="AD" clId="Web-{D95F409E-BC2D-F83B-7A5C-42C387F04622}" dt="2022-02-15T16:17:25.052" v="22"/>
          <ac:spMkLst>
            <pc:docMk/>
            <pc:sldMk cId="3590770029" sldId="544"/>
            <ac:spMk id="10" creationId="{9F2E17D7-8546-42CA-9F0F-5A19EF7C7DF4}"/>
          </ac:spMkLst>
        </pc:spChg>
      </pc:sldChg>
      <pc:sldChg chg="modSp">
        <pc:chgData name="Mehdi Aghelinejad" userId="S::maghelinejad@altair.com::a9a7a422-fa3c-4751-8049-35a834b1bfe7" providerId="AD" clId="Web-{D95F409E-BC2D-F83B-7A5C-42C387F04622}" dt="2022-02-15T14:56:14.350" v="7" actId="20577"/>
        <pc:sldMkLst>
          <pc:docMk/>
          <pc:sldMk cId="2310884827" sldId="620"/>
        </pc:sldMkLst>
        <pc:spChg chg="mod">
          <ac:chgData name="Mehdi Aghelinejad" userId="S::maghelinejad@altair.com::a9a7a422-fa3c-4751-8049-35a834b1bfe7" providerId="AD" clId="Web-{D95F409E-BC2D-F83B-7A5C-42C387F04622}" dt="2022-02-15T14:56:14.350" v="7" actId="20577"/>
          <ac:spMkLst>
            <pc:docMk/>
            <pc:sldMk cId="2310884827" sldId="620"/>
            <ac:spMk id="3" creationId="{C62C2D9E-3C83-4487-A7D9-0C73A67663CF}"/>
          </ac:spMkLst>
        </pc:spChg>
      </pc:sldChg>
      <pc:sldChg chg="modSp">
        <pc:chgData name="Mehdi Aghelinejad" userId="S::maghelinejad@altair.com::a9a7a422-fa3c-4751-8049-35a834b1bfe7" providerId="AD" clId="Web-{D95F409E-BC2D-F83B-7A5C-42C387F04622}" dt="2022-02-15T16:47:36.542" v="36" actId="20577"/>
        <pc:sldMkLst>
          <pc:docMk/>
          <pc:sldMk cId="2860988969" sldId="1313"/>
        </pc:sldMkLst>
        <pc:spChg chg="mod">
          <ac:chgData name="Mehdi Aghelinejad" userId="S::maghelinejad@altair.com::a9a7a422-fa3c-4751-8049-35a834b1bfe7" providerId="AD" clId="Web-{D95F409E-BC2D-F83B-7A5C-42C387F04622}" dt="2022-02-15T16:47:36.542" v="36" actId="20577"/>
          <ac:spMkLst>
            <pc:docMk/>
            <pc:sldMk cId="2860988969" sldId="1313"/>
            <ac:spMk id="2" creationId="{57C2CC89-39F1-41AA-AAAA-E4EADB885D7A}"/>
          </ac:spMkLst>
        </pc:spChg>
      </pc:sldChg>
      <pc:sldChg chg="modSp">
        <pc:chgData name="Mehdi Aghelinejad" userId="S::maghelinejad@altair.com::a9a7a422-fa3c-4751-8049-35a834b1bfe7" providerId="AD" clId="Web-{D95F409E-BC2D-F83B-7A5C-42C387F04622}" dt="2022-02-15T16:47:28.979" v="34" actId="20577"/>
        <pc:sldMkLst>
          <pc:docMk/>
          <pc:sldMk cId="1874879745" sldId="1316"/>
        </pc:sldMkLst>
        <pc:spChg chg="mod">
          <ac:chgData name="Mehdi Aghelinejad" userId="S::maghelinejad@altair.com::a9a7a422-fa3c-4751-8049-35a834b1bfe7" providerId="AD" clId="Web-{D95F409E-BC2D-F83B-7A5C-42C387F04622}" dt="2022-02-15T16:47:28.979" v="34" actId="20577"/>
          <ac:spMkLst>
            <pc:docMk/>
            <pc:sldMk cId="1874879745" sldId="1316"/>
            <ac:spMk id="2" creationId="{57C2CC89-39F1-41AA-AAAA-E4EADB885D7A}"/>
          </ac:spMkLst>
        </pc:spChg>
      </pc:sldChg>
      <pc:sldChg chg="modSp">
        <pc:chgData name="Mehdi Aghelinejad" userId="S::maghelinejad@altair.com::a9a7a422-fa3c-4751-8049-35a834b1bfe7" providerId="AD" clId="Web-{D95F409E-BC2D-F83B-7A5C-42C387F04622}" dt="2022-02-15T16:47:03.963" v="27" actId="20577"/>
        <pc:sldMkLst>
          <pc:docMk/>
          <pc:sldMk cId="3942122585" sldId="1318"/>
        </pc:sldMkLst>
        <pc:spChg chg="mod">
          <ac:chgData name="Mehdi Aghelinejad" userId="S::maghelinejad@altair.com::a9a7a422-fa3c-4751-8049-35a834b1bfe7" providerId="AD" clId="Web-{D95F409E-BC2D-F83B-7A5C-42C387F04622}" dt="2022-02-15T16:47:03.963" v="27" actId="20577"/>
          <ac:spMkLst>
            <pc:docMk/>
            <pc:sldMk cId="3942122585" sldId="1318"/>
            <ac:spMk id="2" creationId="{57C2CC89-39F1-41AA-AAAA-E4EADB885D7A}"/>
          </ac:spMkLst>
        </pc:spChg>
      </pc:sldChg>
      <pc:sldChg chg="modSp">
        <pc:chgData name="Mehdi Aghelinejad" userId="S::maghelinejad@altair.com::a9a7a422-fa3c-4751-8049-35a834b1bfe7" providerId="AD" clId="Web-{D95F409E-BC2D-F83B-7A5C-42C387F04622}" dt="2022-02-15T16:47:24.119" v="32" actId="20577"/>
        <pc:sldMkLst>
          <pc:docMk/>
          <pc:sldMk cId="4006307639" sldId="1319"/>
        </pc:sldMkLst>
        <pc:spChg chg="mod">
          <ac:chgData name="Mehdi Aghelinejad" userId="S::maghelinejad@altair.com::a9a7a422-fa3c-4751-8049-35a834b1bfe7" providerId="AD" clId="Web-{D95F409E-BC2D-F83B-7A5C-42C387F04622}" dt="2022-02-15T16:47:24.119" v="32" actId="20577"/>
          <ac:spMkLst>
            <pc:docMk/>
            <pc:sldMk cId="4006307639" sldId="1319"/>
            <ac:spMk id="2" creationId="{57C2CC89-39F1-41AA-AAAA-E4EADB885D7A}"/>
          </ac:spMkLst>
        </pc:spChg>
      </pc:sldChg>
      <pc:sldChg chg="modSp">
        <pc:chgData name="Mehdi Aghelinejad" userId="S::maghelinejad@altair.com::a9a7a422-fa3c-4751-8049-35a834b1bfe7" providerId="AD" clId="Web-{D95F409E-BC2D-F83B-7A5C-42C387F04622}" dt="2022-02-15T16:47:15.494" v="30" actId="20577"/>
        <pc:sldMkLst>
          <pc:docMk/>
          <pc:sldMk cId="2201675592" sldId="1320"/>
        </pc:sldMkLst>
        <pc:spChg chg="mod">
          <ac:chgData name="Mehdi Aghelinejad" userId="S::maghelinejad@altair.com::a9a7a422-fa3c-4751-8049-35a834b1bfe7" providerId="AD" clId="Web-{D95F409E-BC2D-F83B-7A5C-42C387F04622}" dt="2022-02-15T16:47:15.494" v="30" actId="20577"/>
          <ac:spMkLst>
            <pc:docMk/>
            <pc:sldMk cId="2201675592" sldId="1320"/>
            <ac:spMk id="2" creationId="{57C2CC89-39F1-41AA-AAAA-E4EADB885D7A}"/>
          </ac:spMkLst>
        </pc:spChg>
      </pc:sldChg>
      <pc:sldChg chg="modSp">
        <pc:chgData name="Mehdi Aghelinejad" userId="S::maghelinejad@altair.com::a9a7a422-fa3c-4751-8049-35a834b1bfe7" providerId="AD" clId="Web-{D95F409E-BC2D-F83B-7A5C-42C387F04622}" dt="2022-02-15T15:10:00.597" v="15" actId="20577"/>
        <pc:sldMkLst>
          <pc:docMk/>
          <pc:sldMk cId="353768816" sldId="2320"/>
        </pc:sldMkLst>
        <pc:spChg chg="mod">
          <ac:chgData name="Mehdi Aghelinejad" userId="S::maghelinejad@altair.com::a9a7a422-fa3c-4751-8049-35a834b1bfe7" providerId="AD" clId="Web-{D95F409E-BC2D-F83B-7A5C-42C387F04622}" dt="2022-02-15T15:10:00.597" v="15" actId="20577"/>
          <ac:spMkLst>
            <pc:docMk/>
            <pc:sldMk cId="353768816" sldId="2320"/>
            <ac:spMk id="11" creationId="{E340346C-427C-4710-A8FE-3F97043CA17F}"/>
          </ac:spMkLst>
        </pc:spChg>
      </pc:sldChg>
      <pc:sldChg chg="modSp">
        <pc:chgData name="Mehdi Aghelinejad" userId="S::maghelinejad@altair.com::a9a7a422-fa3c-4751-8049-35a834b1bfe7" providerId="AD" clId="Web-{D95F409E-BC2D-F83B-7A5C-42C387F04622}" dt="2022-02-15T17:27:49.627" v="127" actId="14100"/>
        <pc:sldMkLst>
          <pc:docMk/>
          <pc:sldMk cId="1071611707" sldId="2362"/>
        </pc:sldMkLst>
        <pc:spChg chg="mod">
          <ac:chgData name="Mehdi Aghelinejad" userId="S::maghelinejad@altair.com::a9a7a422-fa3c-4751-8049-35a834b1bfe7" providerId="AD" clId="Web-{D95F409E-BC2D-F83B-7A5C-42C387F04622}" dt="2022-02-15T17:27:49.627" v="127" actId="14100"/>
          <ac:spMkLst>
            <pc:docMk/>
            <pc:sldMk cId="1071611707" sldId="2362"/>
            <ac:spMk id="3" creationId="{67879887-826C-4E55-ADEE-19959F941EB8}"/>
          </ac:spMkLst>
        </pc:spChg>
      </pc:sldChg>
      <pc:sldChg chg="delSp modSp">
        <pc:chgData name="Mehdi Aghelinejad" userId="S::maghelinejad@altair.com::a9a7a422-fa3c-4751-8049-35a834b1bfe7" providerId="AD" clId="Web-{D95F409E-BC2D-F83B-7A5C-42C387F04622}" dt="2022-02-15T17:20:06.786" v="63" actId="20577"/>
        <pc:sldMkLst>
          <pc:docMk/>
          <pc:sldMk cId="756193133" sldId="2363"/>
        </pc:sldMkLst>
        <pc:spChg chg="mod">
          <ac:chgData name="Mehdi Aghelinejad" userId="S::maghelinejad@altair.com::a9a7a422-fa3c-4751-8049-35a834b1bfe7" providerId="AD" clId="Web-{D95F409E-BC2D-F83B-7A5C-42C387F04622}" dt="2022-02-15T17:20:06.786" v="63" actId="20577"/>
          <ac:spMkLst>
            <pc:docMk/>
            <pc:sldMk cId="756193133" sldId="2363"/>
            <ac:spMk id="3" creationId="{52CFEA7D-674B-41E0-87BB-66C47180A3AA}"/>
          </ac:spMkLst>
        </pc:spChg>
        <pc:spChg chg="del mod topLvl">
          <ac:chgData name="Mehdi Aghelinejad" userId="S::maghelinejad@altair.com::a9a7a422-fa3c-4751-8049-35a834b1bfe7" providerId="AD" clId="Web-{D95F409E-BC2D-F83B-7A5C-42C387F04622}" dt="2022-02-15T17:20:00.067" v="59"/>
          <ac:spMkLst>
            <pc:docMk/>
            <pc:sldMk cId="756193133" sldId="2363"/>
            <ac:spMk id="7" creationId="{69E2B367-CAA6-47B8-897E-FB033A44925A}"/>
          </ac:spMkLst>
        </pc:spChg>
        <pc:grpChg chg="del">
          <ac:chgData name="Mehdi Aghelinejad" userId="S::maghelinejad@altair.com::a9a7a422-fa3c-4751-8049-35a834b1bfe7" providerId="AD" clId="Web-{D95F409E-BC2D-F83B-7A5C-42C387F04622}" dt="2022-02-15T17:18:52.034" v="55"/>
          <ac:grpSpMkLst>
            <pc:docMk/>
            <pc:sldMk cId="756193133" sldId="2363"/>
            <ac:grpSpMk id="4" creationId="{C6A16F3A-6269-4C9B-924C-6567E34016B8}"/>
          </ac:grpSpMkLst>
        </pc:grpChg>
        <pc:picChg chg="mod">
          <ac:chgData name="Mehdi Aghelinejad" userId="S::maghelinejad@altair.com::a9a7a422-fa3c-4751-8049-35a834b1bfe7" providerId="AD" clId="Web-{D95F409E-BC2D-F83B-7A5C-42C387F04622}" dt="2022-02-15T17:19:38.644" v="57" actId="1076"/>
          <ac:picMkLst>
            <pc:docMk/>
            <pc:sldMk cId="756193133" sldId="2363"/>
            <ac:picMk id="5" creationId="{74D07085-50E1-45B8-95F8-573FDF105091}"/>
          </ac:picMkLst>
        </pc:picChg>
        <pc:picChg chg="del topLvl">
          <ac:chgData name="Mehdi Aghelinejad" userId="S::maghelinejad@altair.com::a9a7a422-fa3c-4751-8049-35a834b1bfe7" providerId="AD" clId="Web-{D95F409E-BC2D-F83B-7A5C-42C387F04622}" dt="2022-02-15T17:18:52.034" v="55"/>
          <ac:picMkLst>
            <pc:docMk/>
            <pc:sldMk cId="756193133" sldId="2363"/>
            <ac:picMk id="6" creationId="{62468FB1-6565-4B16-BD4F-D78F52A5F2C4}"/>
          </ac:picMkLst>
        </pc:picChg>
      </pc:sldChg>
      <pc:sldChg chg="modSp">
        <pc:chgData name="Mehdi Aghelinejad" userId="S::maghelinejad@altair.com::a9a7a422-fa3c-4751-8049-35a834b1bfe7" providerId="AD" clId="Web-{D95F409E-BC2D-F83B-7A5C-42C387F04622}" dt="2022-02-15T17:06:30.621" v="39" actId="20577"/>
        <pc:sldMkLst>
          <pc:docMk/>
          <pc:sldMk cId="199521727" sldId="2365"/>
        </pc:sldMkLst>
        <pc:spChg chg="mod">
          <ac:chgData name="Mehdi Aghelinejad" userId="S::maghelinejad@altair.com::a9a7a422-fa3c-4751-8049-35a834b1bfe7" providerId="AD" clId="Web-{D95F409E-BC2D-F83B-7A5C-42C387F04622}" dt="2022-02-15T17:06:30.621" v="39" actId="20577"/>
          <ac:spMkLst>
            <pc:docMk/>
            <pc:sldMk cId="199521727" sldId="2365"/>
            <ac:spMk id="3" creationId="{57110754-7A8C-4940-9975-5F73A93E1F3A}"/>
          </ac:spMkLst>
        </pc:spChg>
      </pc:sldChg>
      <pc:sldChg chg="addSp delSp modSp new del">
        <pc:chgData name="Mehdi Aghelinejad" userId="S::maghelinejad@altair.com::a9a7a422-fa3c-4751-8049-35a834b1bfe7" providerId="AD" clId="Web-{D95F409E-BC2D-F83B-7A5C-42C387F04622}" dt="2022-02-15T17:26:31.719" v="120"/>
        <pc:sldMkLst>
          <pc:docMk/>
          <pc:sldMk cId="602745437" sldId="2720"/>
        </pc:sldMkLst>
        <pc:picChg chg="add del mod">
          <ac:chgData name="Mehdi Aghelinejad" userId="S::maghelinejad@altair.com::a9a7a422-fa3c-4751-8049-35a834b1bfe7" providerId="AD" clId="Web-{D95F409E-BC2D-F83B-7A5C-42C387F04622}" dt="2022-02-15T17:20:53.084" v="70"/>
          <ac:picMkLst>
            <pc:docMk/>
            <pc:sldMk cId="602745437" sldId="2720"/>
            <ac:picMk id="5" creationId="{EF652B08-FA99-491D-898E-90BFC20646B4}"/>
          </ac:picMkLst>
        </pc:picChg>
        <pc:picChg chg="add del mod">
          <ac:chgData name="Mehdi Aghelinejad" userId="S::maghelinejad@altair.com::a9a7a422-fa3c-4751-8049-35a834b1bfe7" providerId="AD" clId="Web-{D95F409E-BC2D-F83B-7A5C-42C387F04622}" dt="2022-02-15T17:20:53.084" v="69"/>
          <ac:picMkLst>
            <pc:docMk/>
            <pc:sldMk cId="602745437" sldId="2720"/>
            <ac:picMk id="6" creationId="{2DBF9B69-8B3A-47B8-A902-6A97D8FD6177}"/>
          </ac:picMkLst>
        </pc:picChg>
        <pc:picChg chg="add mod">
          <ac:chgData name="Mehdi Aghelinejad" userId="S::maghelinejad@altair.com::a9a7a422-fa3c-4751-8049-35a834b1bfe7" providerId="AD" clId="Web-{D95F409E-BC2D-F83B-7A5C-42C387F04622}" dt="2022-02-15T17:16:39.702" v="53" actId="1076"/>
          <ac:picMkLst>
            <pc:docMk/>
            <pc:sldMk cId="602745437" sldId="2720"/>
            <ac:picMk id="7" creationId="{AB4158E7-2DC9-4818-85B5-B43107DF31EF}"/>
          </ac:picMkLst>
        </pc:picChg>
        <pc:picChg chg="add del mod">
          <ac:chgData name="Mehdi Aghelinejad" userId="S::maghelinejad@altair.com::a9a7a422-fa3c-4751-8049-35a834b1bfe7" providerId="AD" clId="Web-{D95F409E-BC2D-F83B-7A5C-42C387F04622}" dt="2022-02-15T17:20:53.084" v="68"/>
          <ac:picMkLst>
            <pc:docMk/>
            <pc:sldMk cId="602745437" sldId="2720"/>
            <ac:picMk id="8" creationId="{BB715A7D-9F3A-4ECF-9097-1B15C7206D39}"/>
          </ac:picMkLst>
        </pc:picChg>
      </pc:sldChg>
      <pc:sldChg chg="addSp delSp modSp add replId">
        <pc:chgData name="Mehdi Aghelinejad" userId="S::maghelinejad@altair.com::a9a7a422-fa3c-4751-8049-35a834b1bfe7" providerId="AD" clId="Web-{D95F409E-BC2D-F83B-7A5C-42C387F04622}" dt="2022-02-15T17:29:08.942" v="128" actId="20577"/>
        <pc:sldMkLst>
          <pc:docMk/>
          <pc:sldMk cId="3412658171" sldId="2721"/>
        </pc:sldMkLst>
        <pc:spChg chg="mod">
          <ac:chgData name="Mehdi Aghelinejad" userId="S::maghelinejad@altair.com::a9a7a422-fa3c-4751-8049-35a834b1bfe7" providerId="AD" clId="Web-{D95F409E-BC2D-F83B-7A5C-42C387F04622}" dt="2022-02-15T17:29:08.942" v="128" actId="20577"/>
          <ac:spMkLst>
            <pc:docMk/>
            <pc:sldMk cId="3412658171" sldId="2721"/>
            <ac:spMk id="3" creationId="{52CFEA7D-674B-41E0-87BB-66C47180A3AA}"/>
          </ac:spMkLst>
        </pc:spChg>
        <pc:spChg chg="mod ord">
          <ac:chgData name="Mehdi Aghelinejad" userId="S::maghelinejad@altair.com::a9a7a422-fa3c-4751-8049-35a834b1bfe7" providerId="AD" clId="Web-{D95F409E-BC2D-F83B-7A5C-42C387F04622}" dt="2022-02-15T17:23:24.245" v="107" actId="1076"/>
          <ac:spMkLst>
            <pc:docMk/>
            <pc:sldMk cId="3412658171" sldId="2721"/>
            <ac:spMk id="7" creationId="{69E2B367-CAA6-47B8-897E-FB033A44925A}"/>
          </ac:spMkLst>
        </pc:spChg>
        <pc:spChg chg="add mod">
          <ac:chgData name="Mehdi Aghelinejad" userId="S::maghelinejad@altair.com::a9a7a422-fa3c-4751-8049-35a834b1bfe7" providerId="AD" clId="Web-{D95F409E-BC2D-F83B-7A5C-42C387F04622}" dt="2022-02-15T17:23:10.307" v="104" actId="14100"/>
          <ac:spMkLst>
            <pc:docMk/>
            <pc:sldMk cId="3412658171" sldId="2721"/>
            <ac:spMk id="13" creationId="{CC72E45B-8CF3-49A2-B63D-5F15E807E3AD}"/>
          </ac:spMkLst>
        </pc:spChg>
        <pc:spChg chg="add mod">
          <ac:chgData name="Mehdi Aghelinejad" userId="S::maghelinejad@altair.com::a9a7a422-fa3c-4751-8049-35a834b1bfe7" providerId="AD" clId="Web-{D95F409E-BC2D-F83B-7A5C-42C387F04622}" dt="2022-02-15T17:23:52.027" v="112" actId="1076"/>
          <ac:spMkLst>
            <pc:docMk/>
            <pc:sldMk cId="3412658171" sldId="2721"/>
            <ac:spMk id="14" creationId="{88079BE0-3E72-45F5-BCD2-DC7FE96792B3}"/>
          </ac:spMkLst>
        </pc:spChg>
        <pc:grpChg chg="add mod">
          <ac:chgData name="Mehdi Aghelinejad" userId="S::maghelinejad@altair.com::a9a7a422-fa3c-4751-8049-35a834b1bfe7" providerId="AD" clId="Web-{D95F409E-BC2D-F83B-7A5C-42C387F04622}" dt="2022-02-15T17:25:39.889" v="119" actId="1076"/>
          <ac:grpSpMkLst>
            <pc:docMk/>
            <pc:sldMk cId="3412658171" sldId="2721"/>
            <ac:grpSpMk id="12" creationId="{CA3ADED4-4D3B-4AD0-A11F-8A0471BB45EE}"/>
          </ac:grpSpMkLst>
        </pc:grpChg>
        <pc:grpChg chg="add mod">
          <ac:chgData name="Mehdi Aghelinejad" userId="S::maghelinejad@altair.com::a9a7a422-fa3c-4751-8049-35a834b1bfe7" providerId="AD" clId="Web-{D95F409E-BC2D-F83B-7A5C-42C387F04622}" dt="2022-02-15T17:25:34.077" v="117" actId="1076"/>
          <ac:grpSpMkLst>
            <pc:docMk/>
            <pc:sldMk cId="3412658171" sldId="2721"/>
            <ac:grpSpMk id="15" creationId="{689CF291-4488-41B1-B6BC-72BEB5627A00}"/>
          </ac:grpSpMkLst>
        </pc:grpChg>
        <pc:grpChg chg="add mod">
          <ac:chgData name="Mehdi Aghelinejad" userId="S::maghelinejad@altair.com::a9a7a422-fa3c-4751-8049-35a834b1bfe7" providerId="AD" clId="Web-{D95F409E-BC2D-F83B-7A5C-42C387F04622}" dt="2022-02-15T17:25:36.655" v="118" actId="1076"/>
          <ac:grpSpMkLst>
            <pc:docMk/>
            <pc:sldMk cId="3412658171" sldId="2721"/>
            <ac:grpSpMk id="16" creationId="{4A1FB25B-AFCD-4151-8CD7-7070B19050AF}"/>
          </ac:grpSpMkLst>
        </pc:grpChg>
        <pc:picChg chg="add mod">
          <ac:chgData name="Mehdi Aghelinejad" userId="S::maghelinejad@altair.com::a9a7a422-fa3c-4751-8049-35a834b1bfe7" providerId="AD" clId="Web-{D95F409E-BC2D-F83B-7A5C-42C387F04622}" dt="2022-02-15T17:22:21.305" v="93" actId="1076"/>
          <ac:picMkLst>
            <pc:docMk/>
            <pc:sldMk cId="3412658171" sldId="2721"/>
            <ac:picMk id="4" creationId="{447A1094-AB7E-463A-A675-4462FD127A08}"/>
          </ac:picMkLst>
        </pc:picChg>
        <pc:picChg chg="del">
          <ac:chgData name="Mehdi Aghelinejad" userId="S::maghelinejad@altair.com::a9a7a422-fa3c-4751-8049-35a834b1bfe7" providerId="AD" clId="Web-{D95F409E-BC2D-F83B-7A5C-42C387F04622}" dt="2022-02-15T17:20:11.552" v="64"/>
          <ac:picMkLst>
            <pc:docMk/>
            <pc:sldMk cId="3412658171" sldId="2721"/>
            <ac:picMk id="5" creationId="{74D07085-50E1-45B8-95F8-573FDF105091}"/>
          </ac:picMkLst>
        </pc:picChg>
        <pc:picChg chg="add mod">
          <ac:chgData name="Mehdi Aghelinejad" userId="S::maghelinejad@altair.com::a9a7a422-fa3c-4751-8049-35a834b1bfe7" providerId="AD" clId="Web-{D95F409E-BC2D-F83B-7A5C-42C387F04622}" dt="2022-02-15T17:22:13.618" v="92" actId="1076"/>
          <ac:picMkLst>
            <pc:docMk/>
            <pc:sldMk cId="3412658171" sldId="2721"/>
            <ac:picMk id="6" creationId="{62D7D806-9D4C-4283-8539-48A4C42642B4}"/>
          </ac:picMkLst>
        </pc:picChg>
        <pc:picChg chg="add mod">
          <ac:chgData name="Mehdi Aghelinejad" userId="S::maghelinejad@altair.com::a9a7a422-fa3c-4751-8049-35a834b1bfe7" providerId="AD" clId="Web-{D95F409E-BC2D-F83B-7A5C-42C387F04622}" dt="2022-02-15T17:22:10.868" v="91" actId="1076"/>
          <ac:picMkLst>
            <pc:docMk/>
            <pc:sldMk cId="3412658171" sldId="2721"/>
            <ac:picMk id="8" creationId="{1426518A-A5B4-49D3-A1E4-594558A258D7}"/>
          </ac:picMkLst>
        </pc:picChg>
        <pc:picChg chg="add del mod">
          <ac:chgData name="Mehdi Aghelinejad" userId="S::maghelinejad@altair.com::a9a7a422-fa3c-4751-8049-35a834b1bfe7" providerId="AD" clId="Web-{D95F409E-BC2D-F83B-7A5C-42C387F04622}" dt="2022-02-15T17:22:27.555" v="100"/>
          <ac:picMkLst>
            <pc:docMk/>
            <pc:sldMk cId="3412658171" sldId="2721"/>
            <ac:picMk id="9" creationId="{8035C5AC-B455-4842-9A26-CF6BCC3B6ED5}"/>
          </ac:picMkLst>
        </pc:picChg>
        <pc:picChg chg="add del mod">
          <ac:chgData name="Mehdi Aghelinejad" userId="S::maghelinejad@altair.com::a9a7a422-fa3c-4751-8049-35a834b1bfe7" providerId="AD" clId="Web-{D95F409E-BC2D-F83B-7A5C-42C387F04622}" dt="2022-02-15T17:22:27.555" v="99"/>
          <ac:picMkLst>
            <pc:docMk/>
            <pc:sldMk cId="3412658171" sldId="2721"/>
            <ac:picMk id="10" creationId="{EA0D1A7C-1423-4DCF-A8CB-0D7BD0B4F7C3}"/>
          </ac:picMkLst>
        </pc:picChg>
        <pc:picChg chg="add del mod">
          <ac:chgData name="Mehdi Aghelinejad" userId="S::maghelinejad@altair.com::a9a7a422-fa3c-4751-8049-35a834b1bfe7" providerId="AD" clId="Web-{D95F409E-BC2D-F83B-7A5C-42C387F04622}" dt="2022-02-15T17:22:27.555" v="98"/>
          <ac:picMkLst>
            <pc:docMk/>
            <pc:sldMk cId="3412658171" sldId="2721"/>
            <ac:picMk id="11" creationId="{FD647CC6-13F1-43CF-8C44-0AA05647375F}"/>
          </ac:picMkLst>
        </pc:picChg>
      </pc:sldChg>
    </pc:docChg>
  </pc:docChgLst>
  <pc:docChgLst>
    <pc:chgData name="Mehdi Aghelinejad" userId="S::maghelinejad@altair.com::a9a7a422-fa3c-4751-8049-35a834b1bfe7" providerId="AD" clId="Web-{07376B88-916B-C706-E037-922BBDDD190B}"/>
    <pc:docChg chg="modSld">
      <pc:chgData name="Mehdi Aghelinejad" userId="S::maghelinejad@altair.com::a9a7a422-fa3c-4751-8049-35a834b1bfe7" providerId="AD" clId="Web-{07376B88-916B-C706-E037-922BBDDD190B}" dt="2022-03-01T18:11:33.467" v="343"/>
      <pc:docMkLst>
        <pc:docMk/>
      </pc:docMkLst>
      <pc:sldChg chg="modNotes">
        <pc:chgData name="Mehdi Aghelinejad" userId="S::maghelinejad@altair.com::a9a7a422-fa3c-4751-8049-35a834b1bfe7" providerId="AD" clId="Web-{07376B88-916B-C706-E037-922BBDDD190B}" dt="2022-03-01T18:11:33.467" v="343"/>
        <pc:sldMkLst>
          <pc:docMk/>
          <pc:sldMk cId="101397206" sldId="2300"/>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DA3E47F-196B-4DEB-BF28-47B31882B5B2}"/>
              </a:ext>
            </a:extLst>
          </p:cNvPr>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lang="en-CA" sz="1050" b="1"/>
          </a:p>
        </p:txBody>
      </p:sp>
      <p:sp>
        <p:nvSpPr>
          <p:cNvPr id="3" name="Date Placeholder 2">
            <a:extLst>
              <a:ext uri="{FF2B5EF4-FFF2-40B4-BE49-F238E27FC236}">
                <a16:creationId xmlns:a16="http://schemas.microsoft.com/office/drawing/2014/main" id="{5ADC9FF1-DF4B-4DF4-95C1-A4CC5D894EF0}"/>
              </a:ext>
            </a:extLst>
          </p:cNvPr>
          <p:cNvSpPr>
            <a:spLocks noGrp="1"/>
          </p:cNvSpPr>
          <p:nvPr>
            <p:ph type="dt" sz="quarter" idx="1"/>
          </p:nvPr>
        </p:nvSpPr>
        <p:spPr>
          <a:xfrm>
            <a:off x="3884613" y="1"/>
            <a:ext cx="2971800" cy="458788"/>
          </a:xfrm>
          <a:prstGeom prst="rect">
            <a:avLst/>
          </a:prstGeom>
        </p:spPr>
        <p:txBody>
          <a:bodyPr vert="horz" lIns="91440" tIns="45720" rIns="91440" bIns="45720" rtlCol="0"/>
          <a:lstStyle>
            <a:lvl1pPr algn="r">
              <a:defRPr sz="1200"/>
            </a:lvl1pPr>
          </a:lstStyle>
          <a:p>
            <a:fld id="{59D9136C-BD71-47F0-A7AD-63BB8A9A8CA8}" type="datetimeFigureOut">
              <a:rPr lang="en-CA" sz="1050" smtClean="0"/>
              <a:t>2023-07-24</a:t>
            </a:fld>
            <a:endParaRPr lang="en-CA"/>
          </a:p>
        </p:txBody>
      </p:sp>
      <p:sp>
        <p:nvSpPr>
          <p:cNvPr id="4" name="Footer Placeholder 3">
            <a:extLst>
              <a:ext uri="{FF2B5EF4-FFF2-40B4-BE49-F238E27FC236}">
                <a16:creationId xmlns:a16="http://schemas.microsoft.com/office/drawing/2014/main" id="{5A2F9220-C3A2-4861-BB65-CF7DFED650B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sz="800"/>
          </a:p>
        </p:txBody>
      </p:sp>
      <p:sp>
        <p:nvSpPr>
          <p:cNvPr id="5" name="Slide Number Placeholder 4">
            <a:extLst>
              <a:ext uri="{FF2B5EF4-FFF2-40B4-BE49-F238E27FC236}">
                <a16:creationId xmlns:a16="http://schemas.microsoft.com/office/drawing/2014/main" id="{08FB5DE7-3FF2-46C1-98C0-40DC18D0D8D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DA77B72-D8DC-4B42-9F16-42643447E0B8}" type="slidenum">
              <a:rPr lang="en-CA" sz="800" smtClean="0"/>
              <a:t>‹#›</a:t>
            </a:fld>
            <a:endParaRPr lang="en-CA" sz="800"/>
          </a:p>
        </p:txBody>
      </p:sp>
    </p:spTree>
    <p:extLst>
      <p:ext uri="{BB962C8B-B14F-4D97-AF65-F5344CB8AC3E}">
        <p14:creationId xmlns:p14="http://schemas.microsoft.com/office/powerpoint/2010/main" val="15839430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050" b="1"/>
            </a:lvl1pPr>
          </a:lstStyle>
          <a:p>
            <a:endParaRPr lang="en-US"/>
          </a:p>
        </p:txBody>
      </p:sp>
      <p:sp>
        <p:nvSpPr>
          <p:cNvPr id="3" name="Date Placeholder 2"/>
          <p:cNvSpPr>
            <a:spLocks noGrp="1"/>
          </p:cNvSpPr>
          <p:nvPr>
            <p:ph type="dt" idx="1"/>
          </p:nvPr>
        </p:nvSpPr>
        <p:spPr>
          <a:xfrm>
            <a:off x="3884613" y="1"/>
            <a:ext cx="2971800" cy="458788"/>
          </a:xfrm>
          <a:prstGeom prst="rect">
            <a:avLst/>
          </a:prstGeom>
        </p:spPr>
        <p:txBody>
          <a:bodyPr vert="horz" lIns="91440" tIns="45720" rIns="91440" bIns="45720" rtlCol="0"/>
          <a:lstStyle>
            <a:lvl1pPr algn="r">
              <a:defRPr sz="1050"/>
            </a:lvl1pPr>
          </a:lstStyle>
          <a:p>
            <a:fld id="{C7F95BCD-E2AD-C546-A3C1-F1338E03ADF0}" type="datetimeFigureOut">
              <a:rPr lang="en-US" smtClean="0"/>
              <a:pPr/>
              <a:t>7/24/2023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49"/>
            <a:ext cx="5486400" cy="3600451"/>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8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800"/>
            </a:lvl1pPr>
          </a:lstStyle>
          <a:p>
            <a:fld id="{2053E408-BDBF-6142-9AEB-D92FAD324DDB}" type="slidenum">
              <a:rPr lang="en-US" smtClean="0"/>
              <a:pPr/>
              <a:t>‹#›</a:t>
            </a:fld>
            <a:endParaRPr lang="en-US"/>
          </a:p>
        </p:txBody>
      </p:sp>
    </p:spTree>
    <p:extLst>
      <p:ext uri="{BB962C8B-B14F-4D97-AF65-F5344CB8AC3E}">
        <p14:creationId xmlns:p14="http://schemas.microsoft.com/office/powerpoint/2010/main" val="4187971381"/>
      </p:ext>
    </p:extLst>
  </p:cSld>
  <p:clrMap bg1="lt1" tx1="dk1" bg2="lt2" tx2="dk2" accent1="accent1" accent2="accent2" accent3="accent3" accent4="accent4" accent5="accent5" accent6="accent6" hlink="hlink" folHlink="folHlink"/>
  <p:notesStyle>
    <a:lvl1pPr marL="171450" indent="-171450" algn="l" defTabSz="914400" rtl="0" eaLnBrk="1" latinLnBrk="0" hangingPunct="1">
      <a:buFont typeface="Arial" panose="020B0604020202020204" pitchFamily="34" charset="0"/>
      <a:buChar char="•"/>
      <a:defRPr sz="1100" kern="1200">
        <a:solidFill>
          <a:schemeClr val="tx1"/>
        </a:solidFill>
        <a:latin typeface="+mn-lt"/>
        <a:ea typeface="+mn-ea"/>
        <a:cs typeface="+mn-cs"/>
      </a:defRPr>
    </a:lvl1pPr>
    <a:lvl2pPr marL="287338" indent="-114300" algn="l" defTabSz="914400" rtl="0" eaLnBrk="1" latinLnBrk="0" hangingPunct="1">
      <a:buFont typeface="Arial" panose="020B0604020202020204" pitchFamily="34" charset="0"/>
      <a:buChar char="•"/>
      <a:defRPr sz="1100" kern="1200">
        <a:solidFill>
          <a:schemeClr val="tx1"/>
        </a:solidFill>
        <a:latin typeface="+mn-lt"/>
        <a:ea typeface="+mn-ea"/>
        <a:cs typeface="+mn-cs"/>
      </a:defRPr>
    </a:lvl2pPr>
    <a:lvl3pPr marL="400050" indent="-112713" algn="l" defTabSz="914400" rtl="0" eaLnBrk="1" latinLnBrk="0" hangingPunct="1">
      <a:buFont typeface="Arial" panose="020B0604020202020204" pitchFamily="34" charset="0"/>
      <a:buChar char="•"/>
      <a:defRPr sz="1100" kern="1200">
        <a:solidFill>
          <a:schemeClr val="tx1"/>
        </a:solidFill>
        <a:latin typeface="+mn-lt"/>
        <a:ea typeface="+mn-ea"/>
        <a:cs typeface="+mn-cs"/>
      </a:defRPr>
    </a:lvl3pPr>
    <a:lvl4pPr marL="514350" indent="-114300" algn="l" defTabSz="914400" rtl="0" eaLnBrk="1" latinLnBrk="0" hangingPunct="1">
      <a:buFont typeface="Arial" panose="020B0604020202020204" pitchFamily="34" charset="0"/>
      <a:buChar char="•"/>
      <a:defRPr sz="1100" kern="1200">
        <a:solidFill>
          <a:schemeClr val="tx1"/>
        </a:solidFill>
        <a:latin typeface="+mn-lt"/>
        <a:ea typeface="+mn-ea"/>
        <a:cs typeface="+mn-cs"/>
      </a:defRPr>
    </a:lvl4pPr>
    <a:lvl5pPr marL="627063" indent="-112713" algn="l" defTabSz="914400" rtl="0" eaLnBrk="1" latinLnBrk="0" hangingPunct="1">
      <a:buFont typeface="Arial" panose="020B0604020202020204" pitchFamily="34" charset="0"/>
      <a:buChar char="•"/>
      <a:defRPr sz="11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AC392A-D2BE-44FF-AB31-258796276AEB}" type="slidenum">
              <a:rPr lang="zh-CN" altLang="en-US" smtClean="0"/>
              <a:pPr/>
              <a:t>2</a:t>
            </a:fld>
            <a:endParaRPr lang="zh-CN" altLang="en-US"/>
          </a:p>
        </p:txBody>
      </p:sp>
    </p:spTree>
    <p:extLst>
      <p:ext uri="{BB962C8B-B14F-4D97-AF65-F5344CB8AC3E}">
        <p14:creationId xmlns:p14="http://schemas.microsoft.com/office/powerpoint/2010/main" val="6805862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AC392A-D2BE-44FF-AB31-258796276AEB}" type="slidenum">
              <a:rPr lang="zh-CN" altLang="en-US" smtClean="0"/>
              <a:pPr/>
              <a:t>3</a:t>
            </a:fld>
            <a:endParaRPr lang="zh-CN" altLang="en-US"/>
          </a:p>
        </p:txBody>
      </p:sp>
    </p:spTree>
    <p:extLst>
      <p:ext uri="{BB962C8B-B14F-4D97-AF65-F5344CB8AC3E}">
        <p14:creationId xmlns:p14="http://schemas.microsoft.com/office/powerpoint/2010/main" val="4060107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AC392A-D2BE-44FF-AB31-258796276AEB}" type="slidenum">
              <a:rPr lang="zh-CN" altLang="en-US" smtClean="0"/>
              <a:pPr/>
              <a:t>4</a:t>
            </a:fld>
            <a:endParaRPr lang="zh-CN" altLang="en-US"/>
          </a:p>
        </p:txBody>
      </p:sp>
    </p:spTree>
    <p:extLst>
      <p:ext uri="{BB962C8B-B14F-4D97-AF65-F5344CB8AC3E}">
        <p14:creationId xmlns:p14="http://schemas.microsoft.com/office/powerpoint/2010/main" val="42302045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AC392A-D2BE-44FF-AB31-258796276AEB}" type="slidenum">
              <a:rPr lang="zh-CN" altLang="en-US" smtClean="0"/>
              <a:pPr/>
              <a:t>5</a:t>
            </a:fld>
            <a:endParaRPr lang="zh-CN" altLang="en-US"/>
          </a:p>
        </p:txBody>
      </p:sp>
    </p:spTree>
    <p:extLst>
      <p:ext uri="{BB962C8B-B14F-4D97-AF65-F5344CB8AC3E}">
        <p14:creationId xmlns:p14="http://schemas.microsoft.com/office/powerpoint/2010/main" val="7349955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AC392A-D2BE-44FF-AB31-258796276AEB}" type="slidenum">
              <a:rPr lang="zh-CN" altLang="en-US" smtClean="0"/>
              <a:pPr/>
              <a:t>6</a:t>
            </a:fld>
            <a:endParaRPr lang="zh-CN" altLang="en-US"/>
          </a:p>
        </p:txBody>
      </p:sp>
    </p:spTree>
    <p:extLst>
      <p:ext uri="{BB962C8B-B14F-4D97-AF65-F5344CB8AC3E}">
        <p14:creationId xmlns:p14="http://schemas.microsoft.com/office/powerpoint/2010/main" val="4098416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Altair">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41F39F54-36A3-2E46-90BB-66C0206DA488}"/>
              </a:ext>
            </a:extLst>
          </p:cNvPr>
          <p:cNvSpPr>
            <a:spLocks noGrp="1"/>
          </p:cNvSpPr>
          <p:nvPr>
            <p:ph type="pic" sz="quarter" idx="11"/>
          </p:nvPr>
        </p:nvSpPr>
        <p:spPr>
          <a:xfrm>
            <a:off x="-2186" y="-6352"/>
            <a:ext cx="9152535" cy="3800919"/>
          </a:xfrm>
          <a:custGeom>
            <a:avLst/>
            <a:gdLst>
              <a:gd name="connsiteX0" fmla="*/ 0 w 9144000"/>
              <a:gd name="connsiteY0" fmla="*/ 0 h 3778250"/>
              <a:gd name="connsiteX1" fmla="*/ 8514279 w 9144000"/>
              <a:gd name="connsiteY1" fmla="*/ 0 h 3778250"/>
              <a:gd name="connsiteX2" fmla="*/ 9144000 w 9144000"/>
              <a:gd name="connsiteY2" fmla="*/ 629721 h 3778250"/>
              <a:gd name="connsiteX3" fmla="*/ 9144000 w 9144000"/>
              <a:gd name="connsiteY3" fmla="*/ 3778250 h 3778250"/>
              <a:gd name="connsiteX4" fmla="*/ 0 w 9144000"/>
              <a:gd name="connsiteY4" fmla="*/ 3778250 h 3778250"/>
              <a:gd name="connsiteX5" fmla="*/ 0 w 9144000"/>
              <a:gd name="connsiteY5" fmla="*/ 0 h 3778250"/>
              <a:gd name="connsiteX0" fmla="*/ 0 w 9144000"/>
              <a:gd name="connsiteY0" fmla="*/ 0 h 3778250"/>
              <a:gd name="connsiteX1" fmla="*/ 9135381 w 9144000"/>
              <a:gd name="connsiteY1" fmla="*/ 8627 h 3778250"/>
              <a:gd name="connsiteX2" fmla="*/ 9144000 w 9144000"/>
              <a:gd name="connsiteY2" fmla="*/ 629721 h 3778250"/>
              <a:gd name="connsiteX3" fmla="*/ 9144000 w 9144000"/>
              <a:gd name="connsiteY3" fmla="*/ 3778250 h 3778250"/>
              <a:gd name="connsiteX4" fmla="*/ 0 w 9144000"/>
              <a:gd name="connsiteY4" fmla="*/ 3778250 h 3778250"/>
              <a:gd name="connsiteX5" fmla="*/ 0 w 9144000"/>
              <a:gd name="connsiteY5" fmla="*/ 0 h 3778250"/>
              <a:gd name="connsiteX0" fmla="*/ 0 w 9144000"/>
              <a:gd name="connsiteY0" fmla="*/ 0 h 3778250"/>
              <a:gd name="connsiteX1" fmla="*/ 9135381 w 9144000"/>
              <a:gd name="connsiteY1" fmla="*/ 8627 h 3778250"/>
              <a:gd name="connsiteX2" fmla="*/ 9144000 w 9144000"/>
              <a:gd name="connsiteY2" fmla="*/ 629721 h 3778250"/>
              <a:gd name="connsiteX3" fmla="*/ 7867290 w 9144000"/>
              <a:gd name="connsiteY3" fmla="*/ 3752371 h 3778250"/>
              <a:gd name="connsiteX4" fmla="*/ 0 w 9144000"/>
              <a:gd name="connsiteY4" fmla="*/ 3778250 h 3778250"/>
              <a:gd name="connsiteX5" fmla="*/ 0 w 9144000"/>
              <a:gd name="connsiteY5" fmla="*/ 0 h 3778250"/>
              <a:gd name="connsiteX0" fmla="*/ 0 w 9135381"/>
              <a:gd name="connsiteY0" fmla="*/ 0 h 3778250"/>
              <a:gd name="connsiteX1" fmla="*/ 9135381 w 9135381"/>
              <a:gd name="connsiteY1" fmla="*/ 8627 h 3778250"/>
              <a:gd name="connsiteX2" fmla="*/ 9135373 w 9135381"/>
              <a:gd name="connsiteY2" fmla="*/ 2191102 h 3778250"/>
              <a:gd name="connsiteX3" fmla="*/ 7867290 w 9135381"/>
              <a:gd name="connsiteY3" fmla="*/ 3752371 h 3778250"/>
              <a:gd name="connsiteX4" fmla="*/ 0 w 9135381"/>
              <a:gd name="connsiteY4" fmla="*/ 3778250 h 3778250"/>
              <a:gd name="connsiteX5" fmla="*/ 0 w 9135381"/>
              <a:gd name="connsiteY5" fmla="*/ 0 h 3778250"/>
              <a:gd name="connsiteX0" fmla="*/ 0 w 9135381"/>
              <a:gd name="connsiteY0" fmla="*/ 0 h 3786876"/>
              <a:gd name="connsiteX1" fmla="*/ 9135381 w 9135381"/>
              <a:gd name="connsiteY1" fmla="*/ 8627 h 3786876"/>
              <a:gd name="connsiteX2" fmla="*/ 9135373 w 9135381"/>
              <a:gd name="connsiteY2" fmla="*/ 2191102 h 3786876"/>
              <a:gd name="connsiteX3" fmla="*/ 8289984 w 9135381"/>
              <a:gd name="connsiteY3" fmla="*/ 3786876 h 3786876"/>
              <a:gd name="connsiteX4" fmla="*/ 0 w 9135381"/>
              <a:gd name="connsiteY4" fmla="*/ 3778250 h 3786876"/>
              <a:gd name="connsiteX5" fmla="*/ 0 w 9135381"/>
              <a:gd name="connsiteY5" fmla="*/ 0 h 3786876"/>
              <a:gd name="connsiteX0" fmla="*/ 0 w 9143999"/>
              <a:gd name="connsiteY0" fmla="*/ 0 h 3786876"/>
              <a:gd name="connsiteX1" fmla="*/ 9135381 w 9143999"/>
              <a:gd name="connsiteY1" fmla="*/ 8627 h 3786876"/>
              <a:gd name="connsiteX2" fmla="*/ 9143999 w 9143999"/>
              <a:gd name="connsiteY2" fmla="*/ 2147970 h 3786876"/>
              <a:gd name="connsiteX3" fmla="*/ 8289984 w 9143999"/>
              <a:gd name="connsiteY3" fmla="*/ 3786876 h 3786876"/>
              <a:gd name="connsiteX4" fmla="*/ 0 w 9143999"/>
              <a:gd name="connsiteY4" fmla="*/ 3778250 h 3786876"/>
              <a:gd name="connsiteX5" fmla="*/ 0 w 9143999"/>
              <a:gd name="connsiteY5" fmla="*/ 0 h 3786876"/>
              <a:gd name="connsiteX0" fmla="*/ 0 w 9139334"/>
              <a:gd name="connsiteY0" fmla="*/ 0 h 3786876"/>
              <a:gd name="connsiteX1" fmla="*/ 9135381 w 9139334"/>
              <a:gd name="connsiteY1" fmla="*/ 8627 h 3786876"/>
              <a:gd name="connsiteX2" fmla="*/ 9139334 w 9139334"/>
              <a:gd name="connsiteY2" fmla="*/ 2199288 h 3786876"/>
              <a:gd name="connsiteX3" fmla="*/ 8289984 w 9139334"/>
              <a:gd name="connsiteY3" fmla="*/ 3786876 h 3786876"/>
              <a:gd name="connsiteX4" fmla="*/ 0 w 9139334"/>
              <a:gd name="connsiteY4" fmla="*/ 3778250 h 3786876"/>
              <a:gd name="connsiteX5" fmla="*/ 0 w 9139334"/>
              <a:gd name="connsiteY5" fmla="*/ 0 h 3786876"/>
              <a:gd name="connsiteX0" fmla="*/ 0 w 9140046"/>
              <a:gd name="connsiteY0" fmla="*/ 0 h 3786876"/>
              <a:gd name="connsiteX1" fmla="*/ 9140046 w 9140046"/>
              <a:gd name="connsiteY1" fmla="*/ 3962 h 3786876"/>
              <a:gd name="connsiteX2" fmla="*/ 9139334 w 9140046"/>
              <a:gd name="connsiteY2" fmla="*/ 2199288 h 3786876"/>
              <a:gd name="connsiteX3" fmla="*/ 8289984 w 9140046"/>
              <a:gd name="connsiteY3" fmla="*/ 3786876 h 3786876"/>
              <a:gd name="connsiteX4" fmla="*/ 0 w 9140046"/>
              <a:gd name="connsiteY4" fmla="*/ 3778250 h 3786876"/>
              <a:gd name="connsiteX5" fmla="*/ 0 w 9140046"/>
              <a:gd name="connsiteY5" fmla="*/ 0 h 3786876"/>
              <a:gd name="connsiteX0" fmla="*/ 0 w 9140046"/>
              <a:gd name="connsiteY0" fmla="*/ 0 h 3786876"/>
              <a:gd name="connsiteX1" fmla="*/ 9140046 w 9140046"/>
              <a:gd name="connsiteY1" fmla="*/ 3962 h 3786876"/>
              <a:gd name="connsiteX2" fmla="*/ 9139334 w 9140046"/>
              <a:gd name="connsiteY2" fmla="*/ 2199288 h 3786876"/>
              <a:gd name="connsiteX3" fmla="*/ 8289984 w 9140046"/>
              <a:gd name="connsiteY3" fmla="*/ 3786876 h 3786876"/>
              <a:gd name="connsiteX4" fmla="*/ 0 w 9140046"/>
              <a:gd name="connsiteY4" fmla="*/ 3778250 h 3786876"/>
              <a:gd name="connsiteX5" fmla="*/ 0 w 9140046"/>
              <a:gd name="connsiteY5" fmla="*/ 0 h 3786876"/>
              <a:gd name="connsiteX0" fmla="*/ 0 w 9140046"/>
              <a:gd name="connsiteY0" fmla="*/ 0 h 3787580"/>
              <a:gd name="connsiteX1" fmla="*/ 9140046 w 9140046"/>
              <a:gd name="connsiteY1" fmla="*/ 3962 h 3787580"/>
              <a:gd name="connsiteX2" fmla="*/ 9139334 w 9140046"/>
              <a:gd name="connsiteY2" fmla="*/ 2199288 h 3787580"/>
              <a:gd name="connsiteX3" fmla="*/ 8289984 w 9140046"/>
              <a:gd name="connsiteY3" fmla="*/ 3786876 h 3787580"/>
              <a:gd name="connsiteX4" fmla="*/ 0 w 9140046"/>
              <a:gd name="connsiteY4" fmla="*/ 3787580 h 3787580"/>
              <a:gd name="connsiteX5" fmla="*/ 0 w 9140046"/>
              <a:gd name="connsiteY5" fmla="*/ 0 h 3787580"/>
              <a:gd name="connsiteX0" fmla="*/ 0 w 9140046"/>
              <a:gd name="connsiteY0" fmla="*/ 0 h 3803303"/>
              <a:gd name="connsiteX1" fmla="*/ 9140046 w 9140046"/>
              <a:gd name="connsiteY1" fmla="*/ 3962 h 3803303"/>
              <a:gd name="connsiteX2" fmla="*/ 9139334 w 9140046"/>
              <a:gd name="connsiteY2" fmla="*/ 2199288 h 3803303"/>
              <a:gd name="connsiteX3" fmla="*/ 8268082 w 9140046"/>
              <a:gd name="connsiteY3" fmla="*/ 3803303 h 3803303"/>
              <a:gd name="connsiteX4" fmla="*/ 0 w 9140046"/>
              <a:gd name="connsiteY4" fmla="*/ 3787580 h 3803303"/>
              <a:gd name="connsiteX5" fmla="*/ 0 w 9140046"/>
              <a:gd name="connsiteY5" fmla="*/ 0 h 3803303"/>
              <a:gd name="connsiteX0" fmla="*/ 0 w 9145522"/>
              <a:gd name="connsiteY0" fmla="*/ 6989 h 3810292"/>
              <a:gd name="connsiteX1" fmla="*/ 9145522 w 9145522"/>
              <a:gd name="connsiteY1" fmla="*/ 0 h 3810292"/>
              <a:gd name="connsiteX2" fmla="*/ 9139334 w 9145522"/>
              <a:gd name="connsiteY2" fmla="*/ 2206277 h 3810292"/>
              <a:gd name="connsiteX3" fmla="*/ 8268082 w 9145522"/>
              <a:gd name="connsiteY3" fmla="*/ 3810292 h 3810292"/>
              <a:gd name="connsiteX4" fmla="*/ 0 w 9145522"/>
              <a:gd name="connsiteY4" fmla="*/ 3794569 h 3810292"/>
              <a:gd name="connsiteX5" fmla="*/ 0 w 9145522"/>
              <a:gd name="connsiteY5" fmla="*/ 6989 h 3810292"/>
              <a:gd name="connsiteX0" fmla="*/ 0 w 9145522"/>
              <a:gd name="connsiteY0" fmla="*/ 6989 h 3810292"/>
              <a:gd name="connsiteX1" fmla="*/ 9145522 w 9145522"/>
              <a:gd name="connsiteY1" fmla="*/ 0 h 3810292"/>
              <a:gd name="connsiteX2" fmla="*/ 9139334 w 9145522"/>
              <a:gd name="connsiteY2" fmla="*/ 2206277 h 3810292"/>
              <a:gd name="connsiteX3" fmla="*/ 8268082 w 9145522"/>
              <a:gd name="connsiteY3" fmla="*/ 3810292 h 3810292"/>
              <a:gd name="connsiteX4" fmla="*/ 0 w 9145522"/>
              <a:gd name="connsiteY4" fmla="*/ 3794569 h 3810292"/>
              <a:gd name="connsiteX5" fmla="*/ 0 w 9145522"/>
              <a:gd name="connsiteY5" fmla="*/ 6989 h 3810292"/>
              <a:gd name="connsiteX0" fmla="*/ 0 w 9145522"/>
              <a:gd name="connsiteY0" fmla="*/ 6989 h 3810292"/>
              <a:gd name="connsiteX1" fmla="*/ 9145522 w 9145522"/>
              <a:gd name="connsiteY1" fmla="*/ 0 h 3810292"/>
              <a:gd name="connsiteX2" fmla="*/ 9139334 w 9145522"/>
              <a:gd name="connsiteY2" fmla="*/ 2206277 h 3810292"/>
              <a:gd name="connsiteX3" fmla="*/ 8268082 w 9145522"/>
              <a:gd name="connsiteY3" fmla="*/ 3810292 h 3810292"/>
              <a:gd name="connsiteX4" fmla="*/ 0 w 9145522"/>
              <a:gd name="connsiteY4" fmla="*/ 3794569 h 3810292"/>
              <a:gd name="connsiteX5" fmla="*/ 0 w 9145522"/>
              <a:gd name="connsiteY5" fmla="*/ 6989 h 3810292"/>
              <a:gd name="connsiteX0" fmla="*/ 6902 w 9145522"/>
              <a:gd name="connsiteY0" fmla="*/ 3538 h 3810292"/>
              <a:gd name="connsiteX1" fmla="*/ 9145522 w 9145522"/>
              <a:gd name="connsiteY1" fmla="*/ 0 h 3810292"/>
              <a:gd name="connsiteX2" fmla="*/ 9139334 w 9145522"/>
              <a:gd name="connsiteY2" fmla="*/ 2206277 h 3810292"/>
              <a:gd name="connsiteX3" fmla="*/ 8268082 w 9145522"/>
              <a:gd name="connsiteY3" fmla="*/ 3810292 h 3810292"/>
              <a:gd name="connsiteX4" fmla="*/ 0 w 9145522"/>
              <a:gd name="connsiteY4" fmla="*/ 3794569 h 3810292"/>
              <a:gd name="connsiteX5" fmla="*/ 6902 w 9145522"/>
              <a:gd name="connsiteY5" fmla="*/ 3538 h 3810292"/>
              <a:gd name="connsiteX0" fmla="*/ 664 w 9146185"/>
              <a:gd name="connsiteY0" fmla="*/ 2139 h 3812343"/>
              <a:gd name="connsiteX1" fmla="*/ 9146185 w 9146185"/>
              <a:gd name="connsiteY1" fmla="*/ 2051 h 3812343"/>
              <a:gd name="connsiteX2" fmla="*/ 9139997 w 9146185"/>
              <a:gd name="connsiteY2" fmla="*/ 2208328 h 3812343"/>
              <a:gd name="connsiteX3" fmla="*/ 8268745 w 9146185"/>
              <a:gd name="connsiteY3" fmla="*/ 3812343 h 3812343"/>
              <a:gd name="connsiteX4" fmla="*/ 663 w 9146185"/>
              <a:gd name="connsiteY4" fmla="*/ 3796620 h 3812343"/>
              <a:gd name="connsiteX5" fmla="*/ 664 w 9146185"/>
              <a:gd name="connsiteY5" fmla="*/ 2139 h 3812343"/>
              <a:gd name="connsiteX0" fmla="*/ 664 w 9146185"/>
              <a:gd name="connsiteY0" fmla="*/ 2139 h 3796620"/>
              <a:gd name="connsiteX1" fmla="*/ 9146185 w 9146185"/>
              <a:gd name="connsiteY1" fmla="*/ 2051 h 3796620"/>
              <a:gd name="connsiteX2" fmla="*/ 9139997 w 9146185"/>
              <a:gd name="connsiteY2" fmla="*/ 2208328 h 3796620"/>
              <a:gd name="connsiteX3" fmla="*/ 8284620 w 9146185"/>
              <a:gd name="connsiteY3" fmla="*/ 3796468 h 3796620"/>
              <a:gd name="connsiteX4" fmla="*/ 663 w 9146185"/>
              <a:gd name="connsiteY4" fmla="*/ 3796620 h 3796620"/>
              <a:gd name="connsiteX5" fmla="*/ 664 w 9146185"/>
              <a:gd name="connsiteY5" fmla="*/ 2139 h 3796620"/>
              <a:gd name="connsiteX0" fmla="*/ 664 w 9146347"/>
              <a:gd name="connsiteY0" fmla="*/ 2139 h 3796620"/>
              <a:gd name="connsiteX1" fmla="*/ 9146185 w 9146347"/>
              <a:gd name="connsiteY1" fmla="*/ 2051 h 3796620"/>
              <a:gd name="connsiteX2" fmla="*/ 9146347 w 9146347"/>
              <a:gd name="connsiteY2" fmla="*/ 2189278 h 3796620"/>
              <a:gd name="connsiteX3" fmla="*/ 8284620 w 9146347"/>
              <a:gd name="connsiteY3" fmla="*/ 3796468 h 3796620"/>
              <a:gd name="connsiteX4" fmla="*/ 663 w 9146347"/>
              <a:gd name="connsiteY4" fmla="*/ 3796620 h 3796620"/>
              <a:gd name="connsiteX5" fmla="*/ 664 w 9146347"/>
              <a:gd name="connsiteY5" fmla="*/ 2139 h 3796620"/>
              <a:gd name="connsiteX0" fmla="*/ 664 w 9152535"/>
              <a:gd name="connsiteY0" fmla="*/ 6438 h 3800919"/>
              <a:gd name="connsiteX1" fmla="*/ 9152535 w 9152535"/>
              <a:gd name="connsiteY1" fmla="*/ 0 h 3800919"/>
              <a:gd name="connsiteX2" fmla="*/ 9146347 w 9152535"/>
              <a:gd name="connsiteY2" fmla="*/ 2193577 h 3800919"/>
              <a:gd name="connsiteX3" fmla="*/ 8284620 w 9152535"/>
              <a:gd name="connsiteY3" fmla="*/ 3800767 h 3800919"/>
              <a:gd name="connsiteX4" fmla="*/ 663 w 9152535"/>
              <a:gd name="connsiteY4" fmla="*/ 3800919 h 3800919"/>
              <a:gd name="connsiteX5" fmla="*/ 664 w 9152535"/>
              <a:gd name="connsiteY5" fmla="*/ 6438 h 38009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52535" h="3800919">
                <a:moveTo>
                  <a:pt x="664" y="6438"/>
                </a:moveTo>
                <a:cubicBezTo>
                  <a:pt x="440543" y="657"/>
                  <a:pt x="6104028" y="2330"/>
                  <a:pt x="9152535" y="0"/>
                </a:cubicBezTo>
                <a:cubicBezTo>
                  <a:pt x="9152532" y="727492"/>
                  <a:pt x="9146350" y="1466085"/>
                  <a:pt x="9146347" y="2193577"/>
                </a:cubicBezTo>
                <a:lnTo>
                  <a:pt x="8284620" y="3800767"/>
                </a:lnTo>
                <a:lnTo>
                  <a:pt x="663" y="3800919"/>
                </a:lnTo>
                <a:cubicBezTo>
                  <a:pt x="2964" y="2537242"/>
                  <a:pt x="-1637" y="1270115"/>
                  <a:pt x="664" y="6438"/>
                </a:cubicBezTo>
                <a:close/>
              </a:path>
            </a:pathLst>
          </a:custGeom>
        </p:spPr>
        <p:txBody>
          <a:bodyPr/>
          <a:lstStyle/>
          <a:p>
            <a:endParaRPr lang="en-US"/>
          </a:p>
        </p:txBody>
      </p:sp>
      <p:sp>
        <p:nvSpPr>
          <p:cNvPr id="7" name="Freeform: Shape 6">
            <a:extLst>
              <a:ext uri="{FF2B5EF4-FFF2-40B4-BE49-F238E27FC236}">
                <a16:creationId xmlns:a16="http://schemas.microsoft.com/office/drawing/2014/main" id="{6F5DCB76-04D2-4E36-B552-02CE2EA3195D}"/>
              </a:ext>
            </a:extLst>
          </p:cNvPr>
          <p:cNvSpPr/>
          <p:nvPr userDrawn="1"/>
        </p:nvSpPr>
        <p:spPr bwMode="white">
          <a:xfrm>
            <a:off x="0" y="2191156"/>
            <a:ext cx="9144000" cy="2964504"/>
          </a:xfrm>
          <a:custGeom>
            <a:avLst/>
            <a:gdLst>
              <a:gd name="connsiteX0" fmla="*/ 9144000 w 9144000"/>
              <a:gd name="connsiteY0" fmla="*/ 0 h 2964504"/>
              <a:gd name="connsiteX1" fmla="*/ 9144000 w 9144000"/>
              <a:gd name="connsiteY1" fmla="*/ 1592904 h 2964504"/>
              <a:gd name="connsiteX2" fmla="*/ 9144000 w 9144000"/>
              <a:gd name="connsiteY2" fmla="*/ 2964504 h 2964504"/>
              <a:gd name="connsiteX3" fmla="*/ 0 w 9144000"/>
              <a:gd name="connsiteY3" fmla="*/ 2964504 h 2964504"/>
              <a:gd name="connsiteX4" fmla="*/ 0 w 9144000"/>
              <a:gd name="connsiteY4" fmla="*/ 1592904 h 2964504"/>
              <a:gd name="connsiteX5" fmla="*/ 8287966 w 9144000"/>
              <a:gd name="connsiteY5" fmla="*/ 1592904 h 2964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44000" h="2964504">
                <a:moveTo>
                  <a:pt x="9144000" y="0"/>
                </a:moveTo>
                <a:lnTo>
                  <a:pt x="9144000" y="1592904"/>
                </a:lnTo>
                <a:lnTo>
                  <a:pt x="9144000" y="2964504"/>
                </a:lnTo>
                <a:lnTo>
                  <a:pt x="0" y="2964504"/>
                </a:lnTo>
                <a:lnTo>
                  <a:pt x="0" y="1592904"/>
                </a:lnTo>
                <a:lnTo>
                  <a:pt x="8287966" y="159290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itle Placeholder 1">
            <a:extLst>
              <a:ext uri="{FF2B5EF4-FFF2-40B4-BE49-F238E27FC236}">
                <a16:creationId xmlns:a16="http://schemas.microsoft.com/office/drawing/2014/main" id="{1DE239AE-A166-7445-97DE-DC95949F4713}"/>
              </a:ext>
            </a:extLst>
          </p:cNvPr>
          <p:cNvSpPr>
            <a:spLocks noGrp="1"/>
          </p:cNvSpPr>
          <p:nvPr>
            <p:ph type="title" hasCustomPrompt="1"/>
          </p:nvPr>
        </p:nvSpPr>
        <p:spPr>
          <a:xfrm>
            <a:off x="2658291" y="4180327"/>
            <a:ext cx="4263527" cy="297980"/>
          </a:xfrm>
          <a:prstGeom prst="rect">
            <a:avLst/>
          </a:prstGeom>
        </p:spPr>
        <p:txBody>
          <a:bodyPr vert="horz" lIns="91440" tIns="45720" rIns="91440" bIns="45720" rtlCol="0" anchor="ctr">
            <a:noAutofit/>
          </a:bodyPr>
          <a:lstStyle>
            <a:lvl1pPr>
              <a:defRPr lang="en-US" sz="1400" b="1" kern="1200" cap="all" baseline="0" dirty="0">
                <a:solidFill>
                  <a:schemeClr val="tx2"/>
                </a:solidFill>
                <a:latin typeface="Arial" panose="020B0604020202020204" pitchFamily="34" charset="0"/>
                <a:ea typeface="+mj-ea"/>
                <a:cs typeface="Arial" panose="020B0604020202020204" pitchFamily="34" charset="0"/>
              </a:defRPr>
            </a:lvl1pPr>
          </a:lstStyle>
          <a:p>
            <a:r>
              <a:rPr lang="en-US"/>
              <a:t>CLICK TO ADD PRESENTATION TITLE</a:t>
            </a:r>
          </a:p>
        </p:txBody>
      </p:sp>
      <p:sp>
        <p:nvSpPr>
          <p:cNvPr id="3" name="Text Placeholder 2">
            <a:extLst>
              <a:ext uri="{FF2B5EF4-FFF2-40B4-BE49-F238E27FC236}">
                <a16:creationId xmlns:a16="http://schemas.microsoft.com/office/drawing/2014/main" id="{096C4048-A3FE-0042-BDFC-5A69E377A099}"/>
              </a:ext>
            </a:extLst>
          </p:cNvPr>
          <p:cNvSpPr>
            <a:spLocks noGrp="1"/>
          </p:cNvSpPr>
          <p:nvPr>
            <p:ph type="body" sz="quarter" idx="10" hasCustomPrompt="1"/>
          </p:nvPr>
        </p:nvSpPr>
        <p:spPr>
          <a:xfrm>
            <a:off x="2659063" y="4478338"/>
            <a:ext cx="4262437" cy="297980"/>
          </a:xfrm>
          <a:prstGeom prst="rect">
            <a:avLst/>
          </a:prstGeom>
        </p:spPr>
        <p:txBody>
          <a:bodyPr/>
          <a:lstStyle>
            <a:lvl1pPr marL="0" indent="0">
              <a:buNone/>
              <a:defRPr sz="1100">
                <a:solidFill>
                  <a:srgbClr val="A2AAAD"/>
                </a:solidFill>
              </a:defRPr>
            </a:lvl1pPr>
          </a:lstStyle>
          <a:p>
            <a:pPr lvl="0"/>
            <a:r>
              <a:rPr lang="en-US"/>
              <a:t>Presenter Name / Position Title / Date</a:t>
            </a:r>
          </a:p>
        </p:txBody>
      </p:sp>
      <p:grpSp>
        <p:nvGrpSpPr>
          <p:cNvPr id="25" name="Group 24">
            <a:extLst>
              <a:ext uri="{FF2B5EF4-FFF2-40B4-BE49-F238E27FC236}">
                <a16:creationId xmlns:a16="http://schemas.microsoft.com/office/drawing/2014/main" id="{513F0F1E-6B3C-3A42-AD5D-0B51DA61F732}"/>
              </a:ext>
            </a:extLst>
          </p:cNvPr>
          <p:cNvGrpSpPr/>
          <p:nvPr userDrawn="1"/>
        </p:nvGrpSpPr>
        <p:grpSpPr>
          <a:xfrm>
            <a:off x="644860" y="4310212"/>
            <a:ext cx="1370085" cy="281086"/>
            <a:chOff x="3587766" y="2914650"/>
            <a:chExt cx="5014294" cy="1028736"/>
          </a:xfrm>
        </p:grpSpPr>
        <p:sp>
          <p:nvSpPr>
            <p:cNvPr id="26" name="Freeform 25">
              <a:extLst>
                <a:ext uri="{FF2B5EF4-FFF2-40B4-BE49-F238E27FC236}">
                  <a16:creationId xmlns:a16="http://schemas.microsoft.com/office/drawing/2014/main" id="{B195D12F-9F4D-A14A-A38A-EE413B21A057}"/>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rgbClr val="FA4616"/>
            </a:solidFill>
            <a:ln w="9507" cap="flat">
              <a:noFill/>
              <a:prstDash val="solid"/>
              <a:miter/>
            </a:ln>
          </p:spPr>
          <p:txBody>
            <a:bodyPr rtlCol="0" anchor="ctr"/>
            <a:lstStyle/>
            <a:p>
              <a:endParaRPr lang="en-US"/>
            </a:p>
          </p:txBody>
        </p:sp>
        <p:sp>
          <p:nvSpPr>
            <p:cNvPr id="27" name="Freeform 26">
              <a:extLst>
                <a:ext uri="{FF2B5EF4-FFF2-40B4-BE49-F238E27FC236}">
                  <a16:creationId xmlns:a16="http://schemas.microsoft.com/office/drawing/2014/main" id="{90358F6A-9EF3-8142-8BB6-29FB774C65C2}"/>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rgbClr val="005776"/>
            </a:solidFill>
            <a:ln w="9507" cap="flat">
              <a:noFill/>
              <a:prstDash val="solid"/>
              <a:miter/>
            </a:ln>
          </p:spPr>
          <p:txBody>
            <a:bodyPr rtlCol="0" anchor="ctr"/>
            <a:lstStyle/>
            <a:p>
              <a:endParaRPr lang="en-US"/>
            </a:p>
          </p:txBody>
        </p:sp>
        <p:sp>
          <p:nvSpPr>
            <p:cNvPr id="28" name="Freeform 27">
              <a:extLst>
                <a:ext uri="{FF2B5EF4-FFF2-40B4-BE49-F238E27FC236}">
                  <a16:creationId xmlns:a16="http://schemas.microsoft.com/office/drawing/2014/main" id="{08FAFA95-01AD-1142-881D-87F892486586}"/>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rgbClr val="005776"/>
            </a:solidFill>
            <a:ln w="9507" cap="flat">
              <a:noFill/>
              <a:prstDash val="solid"/>
              <a:miter/>
            </a:ln>
          </p:spPr>
          <p:txBody>
            <a:bodyPr rtlCol="0" anchor="ctr"/>
            <a:lstStyle/>
            <a:p>
              <a:endParaRPr lang="en-US"/>
            </a:p>
          </p:txBody>
        </p:sp>
        <p:sp>
          <p:nvSpPr>
            <p:cNvPr id="29" name="Freeform 28">
              <a:extLst>
                <a:ext uri="{FF2B5EF4-FFF2-40B4-BE49-F238E27FC236}">
                  <a16:creationId xmlns:a16="http://schemas.microsoft.com/office/drawing/2014/main" id="{4CA88511-D8DA-634F-8DA1-E2700B6C6B82}"/>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rgbClr val="005776"/>
            </a:solidFill>
            <a:ln w="9507" cap="flat">
              <a:noFill/>
              <a:prstDash val="solid"/>
              <a:miter/>
            </a:ln>
          </p:spPr>
          <p:txBody>
            <a:bodyPr rtlCol="0" anchor="ctr"/>
            <a:lstStyle/>
            <a:p>
              <a:endParaRPr lang="en-US"/>
            </a:p>
          </p:txBody>
        </p:sp>
        <p:sp>
          <p:nvSpPr>
            <p:cNvPr id="30" name="Freeform 29">
              <a:extLst>
                <a:ext uri="{FF2B5EF4-FFF2-40B4-BE49-F238E27FC236}">
                  <a16:creationId xmlns:a16="http://schemas.microsoft.com/office/drawing/2014/main" id="{64F48305-4B8B-F445-8E1D-AA20A5C6D4B4}"/>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rgbClr val="005776"/>
            </a:solidFill>
            <a:ln w="9507" cap="flat">
              <a:noFill/>
              <a:prstDash val="solid"/>
              <a:miter/>
            </a:ln>
          </p:spPr>
          <p:txBody>
            <a:bodyPr rtlCol="0" anchor="ctr"/>
            <a:lstStyle/>
            <a:p>
              <a:endParaRPr lang="en-US"/>
            </a:p>
          </p:txBody>
        </p:sp>
        <p:sp>
          <p:nvSpPr>
            <p:cNvPr id="31" name="Freeform 30">
              <a:extLst>
                <a:ext uri="{FF2B5EF4-FFF2-40B4-BE49-F238E27FC236}">
                  <a16:creationId xmlns:a16="http://schemas.microsoft.com/office/drawing/2014/main" id="{011D4AD2-055C-A042-BBC5-2BA8B3841432}"/>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rgbClr val="005776"/>
            </a:solidFill>
            <a:ln w="9507" cap="flat">
              <a:noFill/>
              <a:prstDash val="solid"/>
              <a:miter/>
            </a:ln>
          </p:spPr>
          <p:txBody>
            <a:bodyPr rtlCol="0" anchor="ctr"/>
            <a:lstStyle/>
            <a:p>
              <a:endParaRPr lang="en-US"/>
            </a:p>
          </p:txBody>
        </p:sp>
        <p:sp>
          <p:nvSpPr>
            <p:cNvPr id="32" name="Freeform 31">
              <a:extLst>
                <a:ext uri="{FF2B5EF4-FFF2-40B4-BE49-F238E27FC236}">
                  <a16:creationId xmlns:a16="http://schemas.microsoft.com/office/drawing/2014/main" id="{F5072605-2BE2-E643-9A0C-B46648B05648}"/>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rgbClr val="005776"/>
            </a:solidFill>
            <a:ln w="9507" cap="flat">
              <a:noFill/>
              <a:prstDash val="solid"/>
              <a:miter/>
            </a:ln>
          </p:spPr>
          <p:txBody>
            <a:bodyPr rtlCol="0" anchor="ctr"/>
            <a:lstStyle/>
            <a:p>
              <a:endParaRPr lang="en-US"/>
            </a:p>
          </p:txBody>
        </p:sp>
      </p:grpSp>
    </p:spTree>
    <p:extLst>
      <p:ext uri="{BB962C8B-B14F-4D97-AF65-F5344CB8AC3E}">
        <p14:creationId xmlns:p14="http://schemas.microsoft.com/office/powerpoint/2010/main" val="1176803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2EF72-68A7-AB40-8EF3-50CFAFC52566}"/>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1CB1D4B4-AFD9-814F-A73A-007B07B42577}"/>
              </a:ext>
            </a:extLst>
          </p:cNvPr>
          <p:cNvSpPr>
            <a:spLocks noGrp="1"/>
          </p:cNvSpPr>
          <p:nvPr>
            <p:ph type="sldNum" sz="quarter" idx="10"/>
          </p:nvPr>
        </p:nvSpPr>
        <p:spPr/>
        <p:txBody>
          <a:bodyPr/>
          <a:lstStyle/>
          <a:p>
            <a:fld id="{C51B5984-C094-0A42-BFB6-9F57449A1222}" type="slidenum">
              <a:rPr lang="en-US" smtClean="0"/>
              <a:pPr/>
              <a:t>‹#›</a:t>
            </a:fld>
            <a:endParaRPr lang="en-US"/>
          </a:p>
        </p:txBody>
      </p:sp>
      <p:sp>
        <p:nvSpPr>
          <p:cNvPr id="5" name="Text Placeholder 4">
            <a:extLst>
              <a:ext uri="{FF2B5EF4-FFF2-40B4-BE49-F238E27FC236}">
                <a16:creationId xmlns:a16="http://schemas.microsoft.com/office/drawing/2014/main" id="{67C56639-CEE1-DE4A-BFE9-CDFCB01F046B}"/>
              </a:ext>
            </a:extLst>
          </p:cNvPr>
          <p:cNvSpPr>
            <a:spLocks noGrp="1"/>
          </p:cNvSpPr>
          <p:nvPr>
            <p:ph type="body" sz="quarter" idx="11" hasCustomPrompt="1"/>
          </p:nvPr>
        </p:nvSpPr>
        <p:spPr>
          <a:xfrm>
            <a:off x="457200" y="987552"/>
            <a:ext cx="2721662" cy="3420675"/>
          </a:xfrm>
          <a:prstGeom prst="rect">
            <a:avLst/>
          </a:prstGeom>
        </p:spPr>
        <p:txBody>
          <a:bodyPr/>
          <a:lstStyle>
            <a:lvl1pPr marL="285750" indent="-228600">
              <a:spcAft>
                <a:spcPts val="900"/>
              </a:spcAft>
              <a:buClr>
                <a:schemeClr val="bg2"/>
              </a:buClr>
              <a:buSzPct val="100000"/>
              <a:buFont typeface="Arial" panose="020B0604020202020204" pitchFamily="34" charset="0"/>
              <a:buChar char="•"/>
              <a:defRPr/>
            </a:lvl1pPr>
            <a:lvl2pPr marL="457200" indent="-228600">
              <a:spcAft>
                <a:spcPts val="900"/>
              </a:spcAft>
              <a:buClr>
                <a:schemeClr val="bg2"/>
              </a:buClr>
              <a:buSzPct val="100000"/>
              <a:buFont typeface="Arial" panose="020B0604020202020204" pitchFamily="34" charset="0"/>
              <a:buChar char="•"/>
              <a:defRPr/>
            </a:lvl2pPr>
            <a:lvl3pPr marL="685800" indent="-228600">
              <a:spcAft>
                <a:spcPts val="900"/>
              </a:spcAft>
              <a:buClr>
                <a:schemeClr val="bg2"/>
              </a:buClr>
              <a:buSzPct val="100000"/>
              <a:buFont typeface="Arial" panose="020B0604020202020204" pitchFamily="34" charset="0"/>
              <a:buChar char="•"/>
              <a:defRPr/>
            </a:lvl3pPr>
            <a:lvl4pPr marL="914400" indent="-228600">
              <a:spcAft>
                <a:spcPts val="900"/>
              </a:spcAft>
              <a:buClr>
                <a:schemeClr val="bg2"/>
              </a:buClr>
              <a:buSzPct val="100000"/>
              <a:buFont typeface="Arial" panose="020B0604020202020204" pitchFamily="34" charset="0"/>
              <a:buChar char="•"/>
              <a:defRPr/>
            </a:lvl4pPr>
            <a:lvl5pPr marL="1143000" indent="-228600">
              <a:spcAft>
                <a:spcPts val="900"/>
              </a:spcAft>
              <a:buClr>
                <a:schemeClr val="bg2"/>
              </a:buClr>
              <a:buSzPct val="100000"/>
              <a:buFont typeface="Arial" panose="020B0604020202020204" pitchFamily="34" charset="0"/>
              <a:buChar char="•"/>
              <a:defRPr/>
            </a:lvl5pPr>
          </a:lstStyle>
          <a:p>
            <a:pPr lvl="0"/>
            <a:r>
              <a:rPr lang="en-US"/>
              <a:t>Click to edit Master text styles </a:t>
            </a:r>
          </a:p>
          <a:p>
            <a:pPr lvl="1"/>
            <a:r>
              <a:rPr lang="en-US"/>
              <a:t>Second level</a:t>
            </a:r>
          </a:p>
          <a:p>
            <a:pPr lvl="2"/>
            <a:r>
              <a:rPr lang="en-US"/>
              <a:t>Third level</a:t>
            </a:r>
          </a:p>
          <a:p>
            <a:pPr lvl="3"/>
            <a:r>
              <a:rPr lang="en-US"/>
              <a:t>Fourth level</a:t>
            </a:r>
          </a:p>
          <a:p>
            <a:pPr lvl="4"/>
            <a:r>
              <a:rPr lang="en-US"/>
              <a:t>Fifth level</a:t>
            </a:r>
          </a:p>
        </p:txBody>
      </p:sp>
      <p:sp>
        <p:nvSpPr>
          <p:cNvPr id="6" name="Text Placeholder 4">
            <a:extLst>
              <a:ext uri="{FF2B5EF4-FFF2-40B4-BE49-F238E27FC236}">
                <a16:creationId xmlns:a16="http://schemas.microsoft.com/office/drawing/2014/main" id="{488153D8-FD9B-7F42-B39C-2E09445B9F60}"/>
              </a:ext>
            </a:extLst>
          </p:cNvPr>
          <p:cNvSpPr>
            <a:spLocks noGrp="1"/>
          </p:cNvSpPr>
          <p:nvPr>
            <p:ph type="body" sz="quarter" idx="12" hasCustomPrompt="1"/>
          </p:nvPr>
        </p:nvSpPr>
        <p:spPr>
          <a:xfrm>
            <a:off x="3272480" y="987552"/>
            <a:ext cx="2721662" cy="3420675"/>
          </a:xfrm>
          <a:prstGeom prst="rect">
            <a:avLst/>
          </a:prstGeom>
        </p:spPr>
        <p:txBody>
          <a:bodyPr/>
          <a:lstStyle>
            <a:lvl1pPr marL="285750" indent="-228600">
              <a:spcAft>
                <a:spcPts val="900"/>
              </a:spcAft>
              <a:buClr>
                <a:schemeClr val="bg2"/>
              </a:buClr>
              <a:buSzPct val="100000"/>
              <a:buFont typeface="Arial" panose="020B0604020202020204" pitchFamily="34" charset="0"/>
              <a:buChar char="•"/>
              <a:defRPr/>
            </a:lvl1pPr>
            <a:lvl2pPr marL="457200" indent="-228600">
              <a:spcAft>
                <a:spcPts val="900"/>
              </a:spcAft>
              <a:buClr>
                <a:schemeClr val="bg2"/>
              </a:buClr>
              <a:buSzPct val="100000"/>
              <a:buFont typeface="Arial" panose="020B0604020202020204" pitchFamily="34" charset="0"/>
              <a:buChar char="•"/>
              <a:defRPr/>
            </a:lvl2pPr>
            <a:lvl3pPr marL="685800" indent="-228600">
              <a:spcAft>
                <a:spcPts val="900"/>
              </a:spcAft>
              <a:buClr>
                <a:schemeClr val="bg2"/>
              </a:buClr>
              <a:buSzPct val="100000"/>
              <a:buFont typeface="Arial" panose="020B0604020202020204" pitchFamily="34" charset="0"/>
              <a:buChar char="•"/>
              <a:defRPr/>
            </a:lvl3pPr>
            <a:lvl4pPr marL="914400" indent="-228600">
              <a:spcAft>
                <a:spcPts val="900"/>
              </a:spcAft>
              <a:buClr>
                <a:schemeClr val="bg2"/>
              </a:buClr>
              <a:buSzPct val="100000"/>
              <a:buFont typeface="Arial" panose="020B0604020202020204" pitchFamily="34" charset="0"/>
              <a:buChar char="•"/>
              <a:defRPr/>
            </a:lvl4pPr>
            <a:lvl5pPr marL="1143000" indent="-228600">
              <a:spcAft>
                <a:spcPts val="900"/>
              </a:spcAft>
              <a:buClr>
                <a:schemeClr val="bg2"/>
              </a:buClr>
              <a:buSzPct val="100000"/>
              <a:buFont typeface="Arial" panose="020B0604020202020204" pitchFamily="34" charset="0"/>
              <a:buChar char="•"/>
              <a:defRPr/>
            </a:lvl5pPr>
          </a:lstStyle>
          <a:p>
            <a:pPr lvl="0"/>
            <a:r>
              <a:rPr lang="en-US"/>
              <a:t>Click to edit Master text styles </a:t>
            </a:r>
          </a:p>
          <a:p>
            <a:pPr lvl="1"/>
            <a:r>
              <a:rPr lang="en-US"/>
              <a:t>Second level</a:t>
            </a:r>
          </a:p>
          <a:p>
            <a:pPr lvl="2"/>
            <a:r>
              <a:rPr lang="en-US"/>
              <a:t>Third level</a:t>
            </a:r>
          </a:p>
          <a:p>
            <a:pPr lvl="3"/>
            <a:r>
              <a:rPr lang="en-US"/>
              <a:t>Fourth level</a:t>
            </a:r>
          </a:p>
          <a:p>
            <a:pPr lvl="4"/>
            <a:r>
              <a:rPr lang="en-US"/>
              <a:t>Fifth level</a:t>
            </a:r>
          </a:p>
        </p:txBody>
      </p:sp>
      <p:sp>
        <p:nvSpPr>
          <p:cNvPr id="7" name="Text Placeholder 4">
            <a:extLst>
              <a:ext uri="{FF2B5EF4-FFF2-40B4-BE49-F238E27FC236}">
                <a16:creationId xmlns:a16="http://schemas.microsoft.com/office/drawing/2014/main" id="{70175344-7508-264B-B0DE-B2F07ECBBA39}"/>
              </a:ext>
            </a:extLst>
          </p:cNvPr>
          <p:cNvSpPr>
            <a:spLocks noGrp="1"/>
          </p:cNvSpPr>
          <p:nvPr>
            <p:ph type="body" sz="quarter" idx="13" hasCustomPrompt="1"/>
          </p:nvPr>
        </p:nvSpPr>
        <p:spPr>
          <a:xfrm>
            <a:off x="5950850" y="987552"/>
            <a:ext cx="2721662" cy="3420675"/>
          </a:xfrm>
          <a:prstGeom prst="rect">
            <a:avLst/>
          </a:prstGeom>
        </p:spPr>
        <p:txBody>
          <a:bodyPr/>
          <a:lstStyle>
            <a:lvl1pPr marL="285750" indent="-228600">
              <a:spcAft>
                <a:spcPts val="900"/>
              </a:spcAft>
              <a:buClr>
                <a:schemeClr val="bg2"/>
              </a:buClr>
              <a:buSzPct val="100000"/>
              <a:buFont typeface="Arial" panose="020B0604020202020204" pitchFamily="34" charset="0"/>
              <a:buChar char="•"/>
              <a:defRPr/>
            </a:lvl1pPr>
            <a:lvl2pPr marL="457200" indent="-228600">
              <a:spcAft>
                <a:spcPts val="900"/>
              </a:spcAft>
              <a:buClr>
                <a:schemeClr val="bg2"/>
              </a:buClr>
              <a:buSzPct val="100000"/>
              <a:buFont typeface="Arial" panose="020B0604020202020204" pitchFamily="34" charset="0"/>
              <a:buChar char="•"/>
              <a:defRPr/>
            </a:lvl2pPr>
            <a:lvl3pPr marL="685800" indent="-228600">
              <a:spcAft>
                <a:spcPts val="900"/>
              </a:spcAft>
              <a:buClr>
                <a:schemeClr val="bg2"/>
              </a:buClr>
              <a:buSzPct val="100000"/>
              <a:buFont typeface="Arial" panose="020B0604020202020204" pitchFamily="34" charset="0"/>
              <a:buChar char="•"/>
              <a:defRPr/>
            </a:lvl3pPr>
            <a:lvl4pPr marL="914400" indent="-228600">
              <a:spcAft>
                <a:spcPts val="900"/>
              </a:spcAft>
              <a:buClr>
                <a:schemeClr val="bg2"/>
              </a:buClr>
              <a:buSzPct val="100000"/>
              <a:buFont typeface="Arial" panose="020B0604020202020204" pitchFamily="34" charset="0"/>
              <a:buChar char="•"/>
              <a:defRPr/>
            </a:lvl4pPr>
            <a:lvl5pPr marL="1143000" indent="-228600">
              <a:spcAft>
                <a:spcPts val="900"/>
              </a:spcAft>
              <a:buClr>
                <a:schemeClr val="bg2"/>
              </a:buClr>
              <a:buSzPct val="100000"/>
              <a:buFont typeface="Arial" panose="020B0604020202020204" pitchFamily="34" charset="0"/>
              <a:buChar char="•"/>
              <a:defRPr/>
            </a:lvl5pPr>
          </a:lstStyle>
          <a:p>
            <a:pPr lvl="0"/>
            <a:r>
              <a:rPr lang="en-US"/>
              <a:t>Click to edit Master text styles </a:t>
            </a:r>
          </a:p>
          <a:p>
            <a:pPr lvl="1"/>
            <a:r>
              <a:rPr lang="en-US"/>
              <a:t>Second level</a:t>
            </a:r>
          </a:p>
          <a:p>
            <a:pPr lvl="2"/>
            <a:r>
              <a:rPr lang="en-US"/>
              <a:t>Third level</a:t>
            </a:r>
          </a:p>
          <a:p>
            <a:pPr lvl="3"/>
            <a:r>
              <a:rPr lang="en-US"/>
              <a:t>Fourth level</a:t>
            </a:r>
          </a:p>
          <a:p>
            <a:pPr lvl="4"/>
            <a:r>
              <a:rPr lang="en-US"/>
              <a:t>Fifth level</a:t>
            </a:r>
          </a:p>
        </p:txBody>
      </p:sp>
      <p:grpSp>
        <p:nvGrpSpPr>
          <p:cNvPr id="10" name="Group 9">
            <a:extLst>
              <a:ext uri="{FF2B5EF4-FFF2-40B4-BE49-F238E27FC236}">
                <a16:creationId xmlns:a16="http://schemas.microsoft.com/office/drawing/2014/main" id="{67E6E109-BD7F-2C49-AC3A-4434FD4EB9BD}"/>
              </a:ext>
            </a:extLst>
          </p:cNvPr>
          <p:cNvGrpSpPr/>
          <p:nvPr userDrawn="1"/>
        </p:nvGrpSpPr>
        <p:grpSpPr>
          <a:xfrm>
            <a:off x="7773406" y="4735113"/>
            <a:ext cx="913394" cy="187391"/>
            <a:chOff x="3587766" y="2914650"/>
            <a:chExt cx="5014294" cy="1028736"/>
          </a:xfrm>
        </p:grpSpPr>
        <p:sp>
          <p:nvSpPr>
            <p:cNvPr id="11" name="Freeform 10">
              <a:extLst>
                <a:ext uri="{FF2B5EF4-FFF2-40B4-BE49-F238E27FC236}">
                  <a16:creationId xmlns:a16="http://schemas.microsoft.com/office/drawing/2014/main" id="{100EDBB8-4E7D-234C-8C56-25B5F553B4F0}"/>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rgbClr val="FA4616"/>
            </a:solidFill>
            <a:ln w="9507" cap="flat">
              <a:noFill/>
              <a:prstDash val="solid"/>
              <a:miter/>
            </a:ln>
          </p:spPr>
          <p:txBody>
            <a:bodyPr rtlCol="0" anchor="ctr"/>
            <a:lstStyle/>
            <a:p>
              <a:endParaRPr lang="en-US"/>
            </a:p>
          </p:txBody>
        </p:sp>
        <p:sp>
          <p:nvSpPr>
            <p:cNvPr id="12" name="Freeform 11">
              <a:extLst>
                <a:ext uri="{FF2B5EF4-FFF2-40B4-BE49-F238E27FC236}">
                  <a16:creationId xmlns:a16="http://schemas.microsoft.com/office/drawing/2014/main" id="{978A3296-5956-D443-8EBD-B80CA75C296D}"/>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rgbClr val="005776"/>
            </a:solidFill>
            <a:ln w="9507" cap="flat">
              <a:noFill/>
              <a:prstDash val="solid"/>
              <a:miter/>
            </a:ln>
          </p:spPr>
          <p:txBody>
            <a:bodyPr rtlCol="0" anchor="ctr"/>
            <a:lstStyle/>
            <a:p>
              <a:endParaRPr lang="en-US"/>
            </a:p>
          </p:txBody>
        </p:sp>
        <p:sp>
          <p:nvSpPr>
            <p:cNvPr id="13" name="Freeform 12">
              <a:extLst>
                <a:ext uri="{FF2B5EF4-FFF2-40B4-BE49-F238E27FC236}">
                  <a16:creationId xmlns:a16="http://schemas.microsoft.com/office/drawing/2014/main" id="{3F7D6163-599A-2A48-A41F-14E0976E6D78}"/>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rgbClr val="005776"/>
            </a:solidFill>
            <a:ln w="9507" cap="flat">
              <a:noFill/>
              <a:prstDash val="solid"/>
              <a:miter/>
            </a:ln>
          </p:spPr>
          <p:txBody>
            <a:bodyPr rtlCol="0" anchor="ctr"/>
            <a:lstStyle/>
            <a:p>
              <a:endParaRPr lang="en-US"/>
            </a:p>
          </p:txBody>
        </p:sp>
        <p:sp>
          <p:nvSpPr>
            <p:cNvPr id="14" name="Freeform 13">
              <a:extLst>
                <a:ext uri="{FF2B5EF4-FFF2-40B4-BE49-F238E27FC236}">
                  <a16:creationId xmlns:a16="http://schemas.microsoft.com/office/drawing/2014/main" id="{2B7E27B9-1743-6643-81BD-4EDC2A7AEF1D}"/>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rgbClr val="005776"/>
            </a:solidFill>
            <a:ln w="9507" cap="flat">
              <a:noFill/>
              <a:prstDash val="solid"/>
              <a:miter/>
            </a:ln>
          </p:spPr>
          <p:txBody>
            <a:bodyPr rtlCol="0" anchor="ctr"/>
            <a:lstStyle/>
            <a:p>
              <a:endParaRPr lang="en-US"/>
            </a:p>
          </p:txBody>
        </p:sp>
        <p:sp>
          <p:nvSpPr>
            <p:cNvPr id="15" name="Freeform 14">
              <a:extLst>
                <a:ext uri="{FF2B5EF4-FFF2-40B4-BE49-F238E27FC236}">
                  <a16:creationId xmlns:a16="http://schemas.microsoft.com/office/drawing/2014/main" id="{7AD9D7DE-6638-F346-A246-717AFC385E9E}"/>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rgbClr val="005776"/>
            </a:solidFill>
            <a:ln w="9507" cap="flat">
              <a:noFill/>
              <a:prstDash val="solid"/>
              <a:miter/>
            </a:ln>
          </p:spPr>
          <p:txBody>
            <a:bodyPr rtlCol="0" anchor="ctr"/>
            <a:lstStyle/>
            <a:p>
              <a:endParaRPr lang="en-US"/>
            </a:p>
          </p:txBody>
        </p:sp>
        <p:sp>
          <p:nvSpPr>
            <p:cNvPr id="16" name="Freeform 15">
              <a:extLst>
                <a:ext uri="{FF2B5EF4-FFF2-40B4-BE49-F238E27FC236}">
                  <a16:creationId xmlns:a16="http://schemas.microsoft.com/office/drawing/2014/main" id="{DDE1CF5D-9F43-5647-8724-510AC51A78EC}"/>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rgbClr val="005776"/>
            </a:solidFill>
            <a:ln w="9507" cap="flat">
              <a:noFill/>
              <a:prstDash val="solid"/>
              <a:miter/>
            </a:ln>
          </p:spPr>
          <p:txBody>
            <a:bodyPr rtlCol="0" anchor="ctr"/>
            <a:lstStyle/>
            <a:p>
              <a:endParaRPr lang="en-US"/>
            </a:p>
          </p:txBody>
        </p:sp>
        <p:sp>
          <p:nvSpPr>
            <p:cNvPr id="17" name="Freeform 16">
              <a:extLst>
                <a:ext uri="{FF2B5EF4-FFF2-40B4-BE49-F238E27FC236}">
                  <a16:creationId xmlns:a16="http://schemas.microsoft.com/office/drawing/2014/main" id="{50BB7F08-7FAD-3041-B9AD-135D194B2EC0}"/>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rgbClr val="005776"/>
            </a:solidFill>
            <a:ln w="9507" cap="flat">
              <a:noFill/>
              <a:prstDash val="solid"/>
              <a:miter/>
            </a:ln>
          </p:spPr>
          <p:txBody>
            <a:bodyPr rtlCol="0" anchor="ctr"/>
            <a:lstStyle/>
            <a:p>
              <a:endParaRPr lang="en-US"/>
            </a:p>
          </p:txBody>
        </p:sp>
      </p:grpSp>
    </p:spTree>
    <p:extLst>
      <p:ext uri="{BB962C8B-B14F-4D97-AF65-F5344CB8AC3E}">
        <p14:creationId xmlns:p14="http://schemas.microsoft.com/office/powerpoint/2010/main" val="291836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 Column +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2EF72-68A7-AB40-8EF3-50CFAFC52566}"/>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1CB1D4B4-AFD9-814F-A73A-007B07B42577}"/>
              </a:ext>
            </a:extLst>
          </p:cNvPr>
          <p:cNvSpPr>
            <a:spLocks noGrp="1"/>
          </p:cNvSpPr>
          <p:nvPr>
            <p:ph type="sldNum" sz="quarter" idx="10"/>
          </p:nvPr>
        </p:nvSpPr>
        <p:spPr/>
        <p:txBody>
          <a:bodyPr/>
          <a:lstStyle/>
          <a:p>
            <a:fld id="{C51B5984-C094-0A42-BFB6-9F57449A1222}" type="slidenum">
              <a:rPr lang="en-US" smtClean="0"/>
              <a:pPr/>
              <a:t>‹#›</a:t>
            </a:fld>
            <a:endParaRPr lang="en-US"/>
          </a:p>
        </p:txBody>
      </p:sp>
      <p:sp>
        <p:nvSpPr>
          <p:cNvPr id="5" name="Text Placeholder 4">
            <a:extLst>
              <a:ext uri="{FF2B5EF4-FFF2-40B4-BE49-F238E27FC236}">
                <a16:creationId xmlns:a16="http://schemas.microsoft.com/office/drawing/2014/main" id="{67C56639-CEE1-DE4A-BFE9-CDFCB01F046B}"/>
              </a:ext>
            </a:extLst>
          </p:cNvPr>
          <p:cNvSpPr>
            <a:spLocks noGrp="1"/>
          </p:cNvSpPr>
          <p:nvPr>
            <p:ph type="body" sz="quarter" idx="11" hasCustomPrompt="1"/>
          </p:nvPr>
        </p:nvSpPr>
        <p:spPr>
          <a:xfrm>
            <a:off x="457200" y="1243584"/>
            <a:ext cx="1984897" cy="3179928"/>
          </a:xfrm>
          <a:prstGeom prst="rect">
            <a:avLst/>
          </a:prstGeom>
        </p:spPr>
        <p:txBody>
          <a:bodyPr/>
          <a:lstStyle>
            <a:lvl1pPr marL="285750" indent="-228600">
              <a:spcAft>
                <a:spcPts val="900"/>
              </a:spcAft>
              <a:buClr>
                <a:schemeClr val="bg2"/>
              </a:buClr>
              <a:buSzPct val="100000"/>
              <a:buFont typeface="Arial" panose="020B0604020202020204" pitchFamily="34" charset="0"/>
              <a:buChar char="•"/>
              <a:defRPr/>
            </a:lvl1pPr>
            <a:lvl2pPr marL="457200" indent="-228600">
              <a:spcAft>
                <a:spcPts val="900"/>
              </a:spcAft>
              <a:buClr>
                <a:schemeClr val="bg2"/>
              </a:buClr>
              <a:buSzPct val="100000"/>
              <a:buFont typeface="Arial" panose="020B0604020202020204" pitchFamily="34" charset="0"/>
              <a:buChar char="•"/>
              <a:defRPr/>
            </a:lvl2pPr>
            <a:lvl3pPr marL="685800" indent="-228600">
              <a:spcAft>
                <a:spcPts val="900"/>
              </a:spcAft>
              <a:buClr>
                <a:schemeClr val="bg2"/>
              </a:buClr>
              <a:buSzPct val="100000"/>
              <a:buFont typeface="Arial" panose="020B0604020202020204" pitchFamily="34" charset="0"/>
              <a:buChar char="•"/>
              <a:defRPr/>
            </a:lvl3pPr>
            <a:lvl4pPr marL="914400" indent="-228600">
              <a:spcAft>
                <a:spcPts val="900"/>
              </a:spcAft>
              <a:buClr>
                <a:schemeClr val="bg2"/>
              </a:buClr>
              <a:buSzPct val="100000"/>
              <a:buFont typeface="Arial" panose="020B0604020202020204" pitchFamily="34" charset="0"/>
              <a:buChar char="•"/>
              <a:defRPr/>
            </a:lvl4pPr>
            <a:lvl5pPr marL="1143000" indent="-228600">
              <a:spcAft>
                <a:spcPts val="900"/>
              </a:spcAft>
              <a:buClr>
                <a:schemeClr val="bg2"/>
              </a:buClr>
              <a:buSzPct val="100000"/>
              <a:buFont typeface="Arial" panose="020B0604020202020204" pitchFamily="34" charset="0"/>
              <a:buChar char="•"/>
              <a:defRPr/>
            </a:lvl5pPr>
          </a:lstStyle>
          <a:p>
            <a:pPr lvl="0"/>
            <a:r>
              <a:rPr lang="en-US"/>
              <a:t>Click to edit Master text styles </a:t>
            </a:r>
          </a:p>
          <a:p>
            <a:pPr lvl="1"/>
            <a:r>
              <a:rPr lang="en-US"/>
              <a:t>Second level</a:t>
            </a:r>
          </a:p>
        </p:txBody>
      </p:sp>
      <p:sp>
        <p:nvSpPr>
          <p:cNvPr id="7" name="Text Placeholder 4">
            <a:extLst>
              <a:ext uri="{FF2B5EF4-FFF2-40B4-BE49-F238E27FC236}">
                <a16:creationId xmlns:a16="http://schemas.microsoft.com/office/drawing/2014/main" id="{70175344-7508-264B-B0DE-B2F07ECBBA39}"/>
              </a:ext>
            </a:extLst>
          </p:cNvPr>
          <p:cNvSpPr>
            <a:spLocks noGrp="1"/>
          </p:cNvSpPr>
          <p:nvPr>
            <p:ph type="body" sz="quarter" idx="13" hasCustomPrompt="1"/>
          </p:nvPr>
        </p:nvSpPr>
        <p:spPr>
          <a:xfrm>
            <a:off x="2531713" y="1243584"/>
            <a:ext cx="1984897" cy="3179928"/>
          </a:xfrm>
          <a:prstGeom prst="rect">
            <a:avLst/>
          </a:prstGeom>
        </p:spPr>
        <p:txBody>
          <a:bodyPr/>
          <a:lstStyle>
            <a:lvl1pPr marL="285750" indent="-228600">
              <a:spcAft>
                <a:spcPts val="900"/>
              </a:spcAft>
              <a:buClr>
                <a:schemeClr val="bg2"/>
              </a:buClr>
              <a:buSzPct val="100000"/>
              <a:buFont typeface="Arial" panose="020B0604020202020204" pitchFamily="34" charset="0"/>
              <a:buChar char="•"/>
              <a:defRPr/>
            </a:lvl1pPr>
            <a:lvl2pPr marL="457200" indent="-228600">
              <a:spcAft>
                <a:spcPts val="900"/>
              </a:spcAft>
              <a:buClr>
                <a:schemeClr val="bg2"/>
              </a:buClr>
              <a:buSzPct val="100000"/>
              <a:buFont typeface="Arial" panose="020B0604020202020204" pitchFamily="34" charset="0"/>
              <a:buChar char="•"/>
              <a:defRPr/>
            </a:lvl2pPr>
            <a:lvl3pPr marL="685800" indent="-228600">
              <a:spcAft>
                <a:spcPts val="900"/>
              </a:spcAft>
              <a:buClr>
                <a:schemeClr val="bg2"/>
              </a:buClr>
              <a:buSzPct val="100000"/>
              <a:buFont typeface="Arial" panose="020B0604020202020204" pitchFamily="34" charset="0"/>
              <a:buChar char="•"/>
              <a:defRPr/>
            </a:lvl3pPr>
            <a:lvl4pPr marL="914400" indent="-228600">
              <a:spcAft>
                <a:spcPts val="900"/>
              </a:spcAft>
              <a:buClr>
                <a:schemeClr val="bg2"/>
              </a:buClr>
              <a:buSzPct val="100000"/>
              <a:buFont typeface="Arial" panose="020B0604020202020204" pitchFamily="34" charset="0"/>
              <a:buChar char="•"/>
              <a:defRPr/>
            </a:lvl4pPr>
            <a:lvl5pPr marL="1143000" indent="-228600">
              <a:spcAft>
                <a:spcPts val="900"/>
              </a:spcAft>
              <a:buClr>
                <a:schemeClr val="bg2"/>
              </a:buClr>
              <a:buSzPct val="100000"/>
              <a:buFont typeface="Arial" panose="020B0604020202020204" pitchFamily="34" charset="0"/>
              <a:buChar char="•"/>
              <a:defRPr/>
            </a:lvl5pPr>
          </a:lstStyle>
          <a:p>
            <a:pPr lvl="0"/>
            <a:r>
              <a:rPr lang="en-US"/>
              <a:t>Click to edit Master text styles </a:t>
            </a:r>
          </a:p>
          <a:p>
            <a:pPr lvl="1"/>
            <a:r>
              <a:rPr lang="en-US"/>
              <a:t>Second level</a:t>
            </a:r>
          </a:p>
        </p:txBody>
      </p:sp>
      <p:sp>
        <p:nvSpPr>
          <p:cNvPr id="6" name="Text Placeholder 4">
            <a:extLst>
              <a:ext uri="{FF2B5EF4-FFF2-40B4-BE49-F238E27FC236}">
                <a16:creationId xmlns:a16="http://schemas.microsoft.com/office/drawing/2014/main" id="{488153D8-FD9B-7F42-B39C-2E09445B9F60}"/>
              </a:ext>
            </a:extLst>
          </p:cNvPr>
          <p:cNvSpPr>
            <a:spLocks noGrp="1"/>
          </p:cNvSpPr>
          <p:nvPr>
            <p:ph type="body" sz="quarter" idx="12" hasCustomPrompt="1"/>
          </p:nvPr>
        </p:nvSpPr>
        <p:spPr>
          <a:xfrm>
            <a:off x="4627390" y="1243584"/>
            <a:ext cx="1984897" cy="3179928"/>
          </a:xfrm>
          <a:prstGeom prst="rect">
            <a:avLst/>
          </a:prstGeom>
        </p:spPr>
        <p:txBody>
          <a:bodyPr/>
          <a:lstStyle>
            <a:lvl1pPr marL="285750" indent="-228600">
              <a:spcAft>
                <a:spcPts val="900"/>
              </a:spcAft>
              <a:buClr>
                <a:schemeClr val="bg2"/>
              </a:buClr>
              <a:buSzPct val="100000"/>
              <a:buFont typeface="Arial" panose="020B0604020202020204" pitchFamily="34" charset="0"/>
              <a:buChar char="•"/>
              <a:defRPr/>
            </a:lvl1pPr>
            <a:lvl2pPr marL="457200" indent="-228600">
              <a:spcAft>
                <a:spcPts val="900"/>
              </a:spcAft>
              <a:buClr>
                <a:schemeClr val="bg2"/>
              </a:buClr>
              <a:buSzPct val="100000"/>
              <a:buFont typeface="Arial" panose="020B0604020202020204" pitchFamily="34" charset="0"/>
              <a:buChar char="•"/>
              <a:defRPr/>
            </a:lvl2pPr>
            <a:lvl3pPr marL="685800" indent="-228600">
              <a:spcAft>
                <a:spcPts val="900"/>
              </a:spcAft>
              <a:buClr>
                <a:schemeClr val="bg2"/>
              </a:buClr>
              <a:buSzPct val="100000"/>
              <a:buFont typeface="Arial" panose="020B0604020202020204" pitchFamily="34" charset="0"/>
              <a:buChar char="•"/>
              <a:defRPr/>
            </a:lvl3pPr>
            <a:lvl4pPr marL="914400" indent="-228600">
              <a:spcAft>
                <a:spcPts val="900"/>
              </a:spcAft>
              <a:buClr>
                <a:schemeClr val="bg2"/>
              </a:buClr>
              <a:buSzPct val="100000"/>
              <a:buFont typeface="Arial" panose="020B0604020202020204" pitchFamily="34" charset="0"/>
              <a:buChar char="•"/>
              <a:defRPr/>
            </a:lvl4pPr>
            <a:lvl5pPr marL="1143000" indent="-228600">
              <a:spcAft>
                <a:spcPts val="900"/>
              </a:spcAft>
              <a:buClr>
                <a:schemeClr val="bg2"/>
              </a:buClr>
              <a:buSzPct val="100000"/>
              <a:buFont typeface="Arial" panose="020B0604020202020204" pitchFamily="34" charset="0"/>
              <a:buChar char="•"/>
              <a:defRPr/>
            </a:lvl5pPr>
          </a:lstStyle>
          <a:p>
            <a:pPr lvl="0"/>
            <a:r>
              <a:rPr lang="en-US"/>
              <a:t>Click to edit Master text styles </a:t>
            </a:r>
          </a:p>
          <a:p>
            <a:pPr lvl="1"/>
            <a:r>
              <a:rPr lang="en-US"/>
              <a:t>Second level</a:t>
            </a:r>
          </a:p>
        </p:txBody>
      </p:sp>
      <p:sp>
        <p:nvSpPr>
          <p:cNvPr id="10" name="Text Placeholder 4">
            <a:extLst>
              <a:ext uri="{FF2B5EF4-FFF2-40B4-BE49-F238E27FC236}">
                <a16:creationId xmlns:a16="http://schemas.microsoft.com/office/drawing/2014/main" id="{EF6891CE-A849-E54F-8F84-2C8C046B4209}"/>
              </a:ext>
            </a:extLst>
          </p:cNvPr>
          <p:cNvSpPr>
            <a:spLocks noGrp="1"/>
          </p:cNvSpPr>
          <p:nvPr>
            <p:ph type="body" sz="quarter" idx="15" hasCustomPrompt="1"/>
          </p:nvPr>
        </p:nvSpPr>
        <p:spPr>
          <a:xfrm>
            <a:off x="6701903" y="1243584"/>
            <a:ext cx="1984897" cy="3179928"/>
          </a:xfrm>
          <a:prstGeom prst="rect">
            <a:avLst/>
          </a:prstGeom>
        </p:spPr>
        <p:txBody>
          <a:bodyPr/>
          <a:lstStyle>
            <a:lvl1pPr marL="285750" indent="-228600">
              <a:spcAft>
                <a:spcPts val="900"/>
              </a:spcAft>
              <a:buClr>
                <a:schemeClr val="bg2"/>
              </a:buClr>
              <a:buSzPct val="100000"/>
              <a:buFont typeface="Arial" panose="020B0604020202020204" pitchFamily="34" charset="0"/>
              <a:buChar char="•"/>
              <a:defRPr/>
            </a:lvl1pPr>
            <a:lvl2pPr marL="457200" indent="-228600">
              <a:spcAft>
                <a:spcPts val="900"/>
              </a:spcAft>
              <a:buClr>
                <a:schemeClr val="bg2"/>
              </a:buClr>
              <a:buSzPct val="100000"/>
              <a:buFont typeface="Arial" panose="020B0604020202020204" pitchFamily="34" charset="0"/>
              <a:buChar char="•"/>
              <a:defRPr/>
            </a:lvl2pPr>
            <a:lvl3pPr marL="685800" indent="-228600">
              <a:spcAft>
                <a:spcPts val="900"/>
              </a:spcAft>
              <a:buClr>
                <a:schemeClr val="bg2"/>
              </a:buClr>
              <a:buSzPct val="100000"/>
              <a:buFont typeface="Arial" panose="020B0604020202020204" pitchFamily="34" charset="0"/>
              <a:buChar char="•"/>
              <a:defRPr/>
            </a:lvl3pPr>
            <a:lvl4pPr marL="914400" indent="-228600">
              <a:spcAft>
                <a:spcPts val="900"/>
              </a:spcAft>
              <a:buClr>
                <a:schemeClr val="bg2"/>
              </a:buClr>
              <a:buSzPct val="100000"/>
              <a:buFont typeface="Arial" panose="020B0604020202020204" pitchFamily="34" charset="0"/>
              <a:buChar char="•"/>
              <a:defRPr/>
            </a:lvl4pPr>
            <a:lvl5pPr marL="1143000" indent="-228600">
              <a:spcAft>
                <a:spcPts val="900"/>
              </a:spcAft>
              <a:buClr>
                <a:schemeClr val="bg2"/>
              </a:buClr>
              <a:buSzPct val="100000"/>
              <a:buFont typeface="Arial" panose="020B0604020202020204" pitchFamily="34" charset="0"/>
              <a:buChar char="•"/>
              <a:defRPr/>
            </a:lvl5pPr>
          </a:lstStyle>
          <a:p>
            <a:pPr lvl="0"/>
            <a:r>
              <a:rPr lang="en-US"/>
              <a:t>Click to edit Master text styles </a:t>
            </a:r>
          </a:p>
          <a:p>
            <a:pPr lvl="1"/>
            <a:r>
              <a:rPr lang="en-US"/>
              <a:t>Second level</a:t>
            </a:r>
          </a:p>
        </p:txBody>
      </p:sp>
      <p:grpSp>
        <p:nvGrpSpPr>
          <p:cNvPr id="12" name="Group 11">
            <a:extLst>
              <a:ext uri="{FF2B5EF4-FFF2-40B4-BE49-F238E27FC236}">
                <a16:creationId xmlns:a16="http://schemas.microsoft.com/office/drawing/2014/main" id="{8A133C7A-0BA4-DB4F-A6D9-F6E4294DA95E}"/>
              </a:ext>
            </a:extLst>
          </p:cNvPr>
          <p:cNvGrpSpPr/>
          <p:nvPr userDrawn="1"/>
        </p:nvGrpSpPr>
        <p:grpSpPr>
          <a:xfrm>
            <a:off x="7773406" y="4735113"/>
            <a:ext cx="913394" cy="187391"/>
            <a:chOff x="3587766" y="2914650"/>
            <a:chExt cx="5014294" cy="1028736"/>
          </a:xfrm>
        </p:grpSpPr>
        <p:sp>
          <p:nvSpPr>
            <p:cNvPr id="13" name="Freeform 12">
              <a:extLst>
                <a:ext uri="{FF2B5EF4-FFF2-40B4-BE49-F238E27FC236}">
                  <a16:creationId xmlns:a16="http://schemas.microsoft.com/office/drawing/2014/main" id="{37D51ED7-3A0E-3742-820C-1261AB9927A8}"/>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rgbClr val="FA4616"/>
            </a:solidFill>
            <a:ln w="9507" cap="flat">
              <a:noFill/>
              <a:prstDash val="solid"/>
              <a:miter/>
            </a:ln>
          </p:spPr>
          <p:txBody>
            <a:bodyPr rtlCol="0" anchor="ctr"/>
            <a:lstStyle/>
            <a:p>
              <a:endParaRPr lang="en-US"/>
            </a:p>
          </p:txBody>
        </p:sp>
        <p:sp>
          <p:nvSpPr>
            <p:cNvPr id="14" name="Freeform 13">
              <a:extLst>
                <a:ext uri="{FF2B5EF4-FFF2-40B4-BE49-F238E27FC236}">
                  <a16:creationId xmlns:a16="http://schemas.microsoft.com/office/drawing/2014/main" id="{8EBA595F-2B80-DA47-ACDF-316B49835F72}"/>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rgbClr val="005776"/>
            </a:solidFill>
            <a:ln w="9507" cap="flat">
              <a:noFill/>
              <a:prstDash val="solid"/>
              <a:miter/>
            </a:ln>
          </p:spPr>
          <p:txBody>
            <a:bodyPr rtlCol="0" anchor="ctr"/>
            <a:lstStyle/>
            <a:p>
              <a:endParaRPr lang="en-US"/>
            </a:p>
          </p:txBody>
        </p:sp>
        <p:sp>
          <p:nvSpPr>
            <p:cNvPr id="15" name="Freeform 14">
              <a:extLst>
                <a:ext uri="{FF2B5EF4-FFF2-40B4-BE49-F238E27FC236}">
                  <a16:creationId xmlns:a16="http://schemas.microsoft.com/office/drawing/2014/main" id="{028BEF82-2527-4A49-B3B1-69EB5AD1A3FD}"/>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rgbClr val="005776"/>
            </a:solidFill>
            <a:ln w="9507" cap="flat">
              <a:noFill/>
              <a:prstDash val="solid"/>
              <a:miter/>
            </a:ln>
          </p:spPr>
          <p:txBody>
            <a:bodyPr rtlCol="0" anchor="ctr"/>
            <a:lstStyle/>
            <a:p>
              <a:endParaRPr lang="en-US"/>
            </a:p>
          </p:txBody>
        </p:sp>
        <p:sp>
          <p:nvSpPr>
            <p:cNvPr id="16" name="Freeform 15">
              <a:extLst>
                <a:ext uri="{FF2B5EF4-FFF2-40B4-BE49-F238E27FC236}">
                  <a16:creationId xmlns:a16="http://schemas.microsoft.com/office/drawing/2014/main" id="{AF18909A-08DC-C74E-9E4B-DBF6902F1B7B}"/>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rgbClr val="005776"/>
            </a:solidFill>
            <a:ln w="9507" cap="flat">
              <a:noFill/>
              <a:prstDash val="solid"/>
              <a:miter/>
            </a:ln>
          </p:spPr>
          <p:txBody>
            <a:bodyPr rtlCol="0" anchor="ctr"/>
            <a:lstStyle/>
            <a:p>
              <a:endParaRPr lang="en-US"/>
            </a:p>
          </p:txBody>
        </p:sp>
        <p:sp>
          <p:nvSpPr>
            <p:cNvPr id="17" name="Freeform 16">
              <a:extLst>
                <a:ext uri="{FF2B5EF4-FFF2-40B4-BE49-F238E27FC236}">
                  <a16:creationId xmlns:a16="http://schemas.microsoft.com/office/drawing/2014/main" id="{ED3989C7-7876-F042-A014-B2BA3BDC624B}"/>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rgbClr val="005776"/>
            </a:solidFill>
            <a:ln w="9507" cap="flat">
              <a:noFill/>
              <a:prstDash val="solid"/>
              <a:miter/>
            </a:ln>
          </p:spPr>
          <p:txBody>
            <a:bodyPr rtlCol="0" anchor="ctr"/>
            <a:lstStyle/>
            <a:p>
              <a:endParaRPr lang="en-US"/>
            </a:p>
          </p:txBody>
        </p:sp>
        <p:sp>
          <p:nvSpPr>
            <p:cNvPr id="18" name="Freeform 17">
              <a:extLst>
                <a:ext uri="{FF2B5EF4-FFF2-40B4-BE49-F238E27FC236}">
                  <a16:creationId xmlns:a16="http://schemas.microsoft.com/office/drawing/2014/main" id="{20F8A2C8-9770-A541-BC83-7D1736E719B0}"/>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rgbClr val="005776"/>
            </a:solidFill>
            <a:ln w="9507"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CC8E80EC-4389-3647-9D01-CC26309E6048}"/>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rgbClr val="005776"/>
            </a:solidFill>
            <a:ln w="9507" cap="flat">
              <a:noFill/>
              <a:prstDash val="solid"/>
              <a:miter/>
            </a:ln>
          </p:spPr>
          <p:txBody>
            <a:bodyPr rtlCol="0" anchor="ctr"/>
            <a:lstStyle/>
            <a:p>
              <a:endParaRPr lang="en-US"/>
            </a:p>
          </p:txBody>
        </p:sp>
      </p:grpSp>
      <p:sp>
        <p:nvSpPr>
          <p:cNvPr id="20" name="Text Placeholder 5">
            <a:extLst>
              <a:ext uri="{FF2B5EF4-FFF2-40B4-BE49-F238E27FC236}">
                <a16:creationId xmlns:a16="http://schemas.microsoft.com/office/drawing/2014/main" id="{A41407C8-1240-5C44-988F-89E200A6B7C2}"/>
              </a:ext>
            </a:extLst>
          </p:cNvPr>
          <p:cNvSpPr>
            <a:spLocks noGrp="1"/>
          </p:cNvSpPr>
          <p:nvPr>
            <p:ph type="body" sz="quarter" idx="16" hasCustomPrompt="1"/>
          </p:nvPr>
        </p:nvSpPr>
        <p:spPr>
          <a:xfrm>
            <a:off x="457200" y="773218"/>
            <a:ext cx="4416533" cy="251921"/>
          </a:xfrm>
        </p:spPr>
        <p:txBody>
          <a:bodyPr/>
          <a:lstStyle>
            <a:lvl1pPr marL="0" marR="0" indent="0" algn="l" defTabSz="685800" rtl="0" eaLnBrk="1" fontAlgn="auto" latinLnBrk="0" hangingPunct="1">
              <a:lnSpc>
                <a:spcPct val="100000"/>
              </a:lnSpc>
              <a:spcBef>
                <a:spcPts val="0"/>
              </a:spcBef>
              <a:spcAft>
                <a:spcPts val="900"/>
              </a:spcAft>
              <a:buClr>
                <a:schemeClr val="bg2"/>
              </a:buClr>
              <a:buSzPct val="100000"/>
              <a:buFont typeface="Arial" panose="020B0604020202020204" pitchFamily="34" charset="0"/>
              <a:buNone/>
              <a:tabLst>
                <a:tab pos="457200" algn="l"/>
                <a:tab pos="685800" algn="l"/>
                <a:tab pos="914400" algn="l"/>
                <a:tab pos="1143000" algn="l"/>
              </a:tabLst>
              <a:defRPr baseline="0">
                <a:solidFill>
                  <a:schemeClr val="tx2"/>
                </a:solidFill>
                <a:latin typeface="Arial" panose="020B0604020202020204" pitchFamily="34" charset="0"/>
              </a:defRPr>
            </a:lvl1pPr>
          </a:lstStyle>
          <a:p>
            <a:pPr lvl="0"/>
            <a:r>
              <a:rPr lang="en-US"/>
              <a:t>Click to Add Subtitle</a:t>
            </a:r>
          </a:p>
        </p:txBody>
      </p:sp>
    </p:spTree>
    <p:extLst>
      <p:ext uri="{BB962C8B-B14F-4D97-AF65-F5344CB8AC3E}">
        <p14:creationId xmlns:p14="http://schemas.microsoft.com/office/powerpoint/2010/main" val="3523058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2EF72-68A7-AB40-8EF3-50CFAFC52566}"/>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1CB1D4B4-AFD9-814F-A73A-007B07B42577}"/>
              </a:ext>
            </a:extLst>
          </p:cNvPr>
          <p:cNvSpPr>
            <a:spLocks noGrp="1"/>
          </p:cNvSpPr>
          <p:nvPr>
            <p:ph type="sldNum" sz="quarter" idx="10"/>
          </p:nvPr>
        </p:nvSpPr>
        <p:spPr/>
        <p:txBody>
          <a:bodyPr/>
          <a:lstStyle/>
          <a:p>
            <a:fld id="{C51B5984-C094-0A42-BFB6-9F57449A1222}" type="slidenum">
              <a:rPr lang="en-US" smtClean="0"/>
              <a:pPr/>
              <a:t>‹#›</a:t>
            </a:fld>
            <a:endParaRPr lang="en-US"/>
          </a:p>
        </p:txBody>
      </p:sp>
      <p:sp>
        <p:nvSpPr>
          <p:cNvPr id="5" name="Text Placeholder 4">
            <a:extLst>
              <a:ext uri="{FF2B5EF4-FFF2-40B4-BE49-F238E27FC236}">
                <a16:creationId xmlns:a16="http://schemas.microsoft.com/office/drawing/2014/main" id="{67C56639-CEE1-DE4A-BFE9-CDFCB01F046B}"/>
              </a:ext>
            </a:extLst>
          </p:cNvPr>
          <p:cNvSpPr>
            <a:spLocks noGrp="1"/>
          </p:cNvSpPr>
          <p:nvPr>
            <p:ph type="body" sz="quarter" idx="11" hasCustomPrompt="1"/>
          </p:nvPr>
        </p:nvSpPr>
        <p:spPr>
          <a:xfrm>
            <a:off x="457200" y="987552"/>
            <a:ext cx="1984897" cy="3468169"/>
          </a:xfrm>
          <a:prstGeom prst="rect">
            <a:avLst/>
          </a:prstGeom>
        </p:spPr>
        <p:txBody>
          <a:bodyPr/>
          <a:lstStyle>
            <a:lvl1pPr marL="285750" indent="-228600">
              <a:spcAft>
                <a:spcPts val="900"/>
              </a:spcAft>
              <a:buClr>
                <a:schemeClr val="bg2"/>
              </a:buClr>
              <a:buSzPct val="100000"/>
              <a:buFont typeface="Arial" panose="020B0604020202020204" pitchFamily="34" charset="0"/>
              <a:buChar char="•"/>
              <a:defRPr/>
            </a:lvl1pPr>
            <a:lvl2pPr marL="457200" indent="-228600">
              <a:spcAft>
                <a:spcPts val="900"/>
              </a:spcAft>
              <a:buClr>
                <a:schemeClr val="bg2"/>
              </a:buClr>
              <a:buSzPct val="100000"/>
              <a:buFont typeface="Arial" panose="020B0604020202020204" pitchFamily="34" charset="0"/>
              <a:buChar char="•"/>
              <a:defRPr/>
            </a:lvl2pPr>
            <a:lvl3pPr marL="685800" indent="-228600">
              <a:spcAft>
                <a:spcPts val="900"/>
              </a:spcAft>
              <a:buClr>
                <a:schemeClr val="bg2"/>
              </a:buClr>
              <a:buSzPct val="100000"/>
              <a:buFont typeface="Arial" panose="020B0604020202020204" pitchFamily="34" charset="0"/>
              <a:buChar char="•"/>
              <a:defRPr/>
            </a:lvl3pPr>
            <a:lvl4pPr marL="914400" indent="-228600">
              <a:spcAft>
                <a:spcPts val="900"/>
              </a:spcAft>
              <a:buClr>
                <a:schemeClr val="bg2"/>
              </a:buClr>
              <a:buSzPct val="100000"/>
              <a:buFont typeface="Arial" panose="020B0604020202020204" pitchFamily="34" charset="0"/>
              <a:buChar char="•"/>
              <a:defRPr/>
            </a:lvl4pPr>
            <a:lvl5pPr marL="1143000" indent="-228600">
              <a:spcAft>
                <a:spcPts val="900"/>
              </a:spcAft>
              <a:buClr>
                <a:schemeClr val="bg2"/>
              </a:buClr>
              <a:buSzPct val="100000"/>
              <a:buFont typeface="Arial" panose="020B0604020202020204" pitchFamily="34" charset="0"/>
              <a:buChar char="•"/>
              <a:defRPr/>
            </a:lvl5pPr>
          </a:lstStyle>
          <a:p>
            <a:pPr lvl="0"/>
            <a:r>
              <a:rPr lang="en-US"/>
              <a:t>Click to edit Master text styles </a:t>
            </a:r>
          </a:p>
          <a:p>
            <a:pPr lvl="1"/>
            <a:r>
              <a:rPr lang="en-US"/>
              <a:t>Second level</a:t>
            </a:r>
          </a:p>
        </p:txBody>
      </p:sp>
      <p:sp>
        <p:nvSpPr>
          <p:cNvPr id="7" name="Text Placeholder 4">
            <a:extLst>
              <a:ext uri="{FF2B5EF4-FFF2-40B4-BE49-F238E27FC236}">
                <a16:creationId xmlns:a16="http://schemas.microsoft.com/office/drawing/2014/main" id="{70175344-7508-264B-B0DE-B2F07ECBBA39}"/>
              </a:ext>
            </a:extLst>
          </p:cNvPr>
          <p:cNvSpPr>
            <a:spLocks noGrp="1"/>
          </p:cNvSpPr>
          <p:nvPr>
            <p:ph type="body" sz="quarter" idx="13" hasCustomPrompt="1"/>
          </p:nvPr>
        </p:nvSpPr>
        <p:spPr>
          <a:xfrm>
            <a:off x="2531713" y="987552"/>
            <a:ext cx="1984897" cy="3468169"/>
          </a:xfrm>
          <a:prstGeom prst="rect">
            <a:avLst/>
          </a:prstGeom>
        </p:spPr>
        <p:txBody>
          <a:bodyPr/>
          <a:lstStyle>
            <a:lvl1pPr marL="285750" indent="-228600">
              <a:spcAft>
                <a:spcPts val="900"/>
              </a:spcAft>
              <a:buClr>
                <a:schemeClr val="bg2"/>
              </a:buClr>
              <a:buSzPct val="100000"/>
              <a:buFont typeface="Arial" panose="020B0604020202020204" pitchFamily="34" charset="0"/>
              <a:buChar char="•"/>
              <a:defRPr/>
            </a:lvl1pPr>
            <a:lvl2pPr marL="457200" indent="-228600">
              <a:spcAft>
                <a:spcPts val="900"/>
              </a:spcAft>
              <a:buClr>
                <a:schemeClr val="bg2"/>
              </a:buClr>
              <a:buSzPct val="100000"/>
              <a:buFont typeface="Arial" panose="020B0604020202020204" pitchFamily="34" charset="0"/>
              <a:buChar char="•"/>
              <a:defRPr/>
            </a:lvl2pPr>
            <a:lvl3pPr marL="685800" indent="-228600">
              <a:spcAft>
                <a:spcPts val="900"/>
              </a:spcAft>
              <a:buClr>
                <a:schemeClr val="bg2"/>
              </a:buClr>
              <a:buSzPct val="100000"/>
              <a:buFont typeface="Arial" panose="020B0604020202020204" pitchFamily="34" charset="0"/>
              <a:buChar char="•"/>
              <a:defRPr/>
            </a:lvl3pPr>
            <a:lvl4pPr marL="914400" indent="-228600">
              <a:spcAft>
                <a:spcPts val="900"/>
              </a:spcAft>
              <a:buClr>
                <a:schemeClr val="bg2"/>
              </a:buClr>
              <a:buSzPct val="100000"/>
              <a:buFont typeface="Arial" panose="020B0604020202020204" pitchFamily="34" charset="0"/>
              <a:buChar char="•"/>
              <a:defRPr/>
            </a:lvl4pPr>
            <a:lvl5pPr marL="1143000" indent="-228600">
              <a:spcAft>
                <a:spcPts val="900"/>
              </a:spcAft>
              <a:buClr>
                <a:schemeClr val="bg2"/>
              </a:buClr>
              <a:buSzPct val="100000"/>
              <a:buFont typeface="Arial" panose="020B0604020202020204" pitchFamily="34" charset="0"/>
              <a:buChar char="•"/>
              <a:defRPr/>
            </a:lvl5pPr>
          </a:lstStyle>
          <a:p>
            <a:pPr lvl="0"/>
            <a:r>
              <a:rPr lang="en-US"/>
              <a:t>Click to edit Master text styles </a:t>
            </a:r>
          </a:p>
          <a:p>
            <a:pPr lvl="1"/>
            <a:r>
              <a:rPr lang="en-US"/>
              <a:t>Second level</a:t>
            </a:r>
          </a:p>
        </p:txBody>
      </p:sp>
      <p:sp>
        <p:nvSpPr>
          <p:cNvPr id="6" name="Text Placeholder 4">
            <a:extLst>
              <a:ext uri="{FF2B5EF4-FFF2-40B4-BE49-F238E27FC236}">
                <a16:creationId xmlns:a16="http://schemas.microsoft.com/office/drawing/2014/main" id="{488153D8-FD9B-7F42-B39C-2E09445B9F60}"/>
              </a:ext>
            </a:extLst>
          </p:cNvPr>
          <p:cNvSpPr>
            <a:spLocks noGrp="1"/>
          </p:cNvSpPr>
          <p:nvPr>
            <p:ph type="body" sz="quarter" idx="12" hasCustomPrompt="1"/>
          </p:nvPr>
        </p:nvSpPr>
        <p:spPr>
          <a:xfrm>
            <a:off x="4627390" y="987552"/>
            <a:ext cx="1984897" cy="3468169"/>
          </a:xfrm>
          <a:prstGeom prst="rect">
            <a:avLst/>
          </a:prstGeom>
        </p:spPr>
        <p:txBody>
          <a:bodyPr/>
          <a:lstStyle>
            <a:lvl1pPr marL="285750" indent="-228600">
              <a:spcAft>
                <a:spcPts val="900"/>
              </a:spcAft>
              <a:buClr>
                <a:schemeClr val="bg2"/>
              </a:buClr>
              <a:buSzPct val="100000"/>
              <a:buFont typeface="Arial" panose="020B0604020202020204" pitchFamily="34" charset="0"/>
              <a:buChar char="•"/>
              <a:defRPr/>
            </a:lvl1pPr>
            <a:lvl2pPr marL="457200" indent="-228600">
              <a:spcAft>
                <a:spcPts val="900"/>
              </a:spcAft>
              <a:buClr>
                <a:schemeClr val="bg2"/>
              </a:buClr>
              <a:buSzPct val="100000"/>
              <a:buFont typeface="Arial" panose="020B0604020202020204" pitchFamily="34" charset="0"/>
              <a:buChar char="•"/>
              <a:defRPr/>
            </a:lvl2pPr>
            <a:lvl3pPr marL="685800" indent="-228600">
              <a:spcAft>
                <a:spcPts val="900"/>
              </a:spcAft>
              <a:buClr>
                <a:schemeClr val="bg2"/>
              </a:buClr>
              <a:buSzPct val="100000"/>
              <a:buFont typeface="Arial" panose="020B0604020202020204" pitchFamily="34" charset="0"/>
              <a:buChar char="•"/>
              <a:defRPr/>
            </a:lvl3pPr>
            <a:lvl4pPr marL="914400" indent="-228600">
              <a:spcAft>
                <a:spcPts val="900"/>
              </a:spcAft>
              <a:buClr>
                <a:schemeClr val="bg2"/>
              </a:buClr>
              <a:buSzPct val="100000"/>
              <a:buFont typeface="Arial" panose="020B0604020202020204" pitchFamily="34" charset="0"/>
              <a:buChar char="•"/>
              <a:defRPr/>
            </a:lvl4pPr>
            <a:lvl5pPr marL="1143000" indent="-228600">
              <a:spcAft>
                <a:spcPts val="900"/>
              </a:spcAft>
              <a:buClr>
                <a:schemeClr val="bg2"/>
              </a:buClr>
              <a:buSzPct val="100000"/>
              <a:buFont typeface="Arial" panose="020B0604020202020204" pitchFamily="34" charset="0"/>
              <a:buChar char="•"/>
              <a:defRPr/>
            </a:lvl5pPr>
          </a:lstStyle>
          <a:p>
            <a:pPr lvl="0"/>
            <a:r>
              <a:rPr lang="en-US"/>
              <a:t>Click to edit Master text styles </a:t>
            </a:r>
          </a:p>
          <a:p>
            <a:pPr lvl="1"/>
            <a:r>
              <a:rPr lang="en-US"/>
              <a:t>Second level</a:t>
            </a:r>
          </a:p>
        </p:txBody>
      </p:sp>
      <p:sp>
        <p:nvSpPr>
          <p:cNvPr id="10" name="Text Placeholder 4">
            <a:extLst>
              <a:ext uri="{FF2B5EF4-FFF2-40B4-BE49-F238E27FC236}">
                <a16:creationId xmlns:a16="http://schemas.microsoft.com/office/drawing/2014/main" id="{EF6891CE-A849-E54F-8F84-2C8C046B4209}"/>
              </a:ext>
            </a:extLst>
          </p:cNvPr>
          <p:cNvSpPr>
            <a:spLocks noGrp="1"/>
          </p:cNvSpPr>
          <p:nvPr>
            <p:ph type="body" sz="quarter" idx="15" hasCustomPrompt="1"/>
          </p:nvPr>
        </p:nvSpPr>
        <p:spPr>
          <a:xfrm>
            <a:off x="6701903" y="987552"/>
            <a:ext cx="1984897" cy="3468169"/>
          </a:xfrm>
          <a:prstGeom prst="rect">
            <a:avLst/>
          </a:prstGeom>
        </p:spPr>
        <p:txBody>
          <a:bodyPr/>
          <a:lstStyle>
            <a:lvl1pPr marL="285750" indent="-228600">
              <a:spcAft>
                <a:spcPts val="900"/>
              </a:spcAft>
              <a:buClr>
                <a:schemeClr val="bg2"/>
              </a:buClr>
              <a:buSzPct val="100000"/>
              <a:buFont typeface="Arial" panose="020B0604020202020204" pitchFamily="34" charset="0"/>
              <a:buChar char="•"/>
              <a:defRPr/>
            </a:lvl1pPr>
            <a:lvl2pPr marL="457200" indent="-228600">
              <a:spcAft>
                <a:spcPts val="900"/>
              </a:spcAft>
              <a:buClr>
                <a:schemeClr val="bg2"/>
              </a:buClr>
              <a:buSzPct val="100000"/>
              <a:buFont typeface="Arial" panose="020B0604020202020204" pitchFamily="34" charset="0"/>
              <a:buChar char="•"/>
              <a:defRPr/>
            </a:lvl2pPr>
            <a:lvl3pPr marL="685800" indent="-228600">
              <a:spcAft>
                <a:spcPts val="900"/>
              </a:spcAft>
              <a:buClr>
                <a:schemeClr val="bg2"/>
              </a:buClr>
              <a:buSzPct val="100000"/>
              <a:buFont typeface="Arial" panose="020B0604020202020204" pitchFamily="34" charset="0"/>
              <a:buChar char="•"/>
              <a:defRPr/>
            </a:lvl3pPr>
            <a:lvl4pPr marL="914400" indent="-228600">
              <a:spcAft>
                <a:spcPts val="900"/>
              </a:spcAft>
              <a:buClr>
                <a:schemeClr val="bg2"/>
              </a:buClr>
              <a:buSzPct val="100000"/>
              <a:buFont typeface="Arial" panose="020B0604020202020204" pitchFamily="34" charset="0"/>
              <a:buChar char="•"/>
              <a:defRPr/>
            </a:lvl4pPr>
            <a:lvl5pPr marL="1143000" indent="-228600">
              <a:spcAft>
                <a:spcPts val="900"/>
              </a:spcAft>
              <a:buClr>
                <a:schemeClr val="bg2"/>
              </a:buClr>
              <a:buSzPct val="100000"/>
              <a:buFont typeface="Arial" panose="020B0604020202020204" pitchFamily="34" charset="0"/>
              <a:buChar char="•"/>
              <a:defRPr/>
            </a:lvl5pPr>
          </a:lstStyle>
          <a:p>
            <a:pPr lvl="0"/>
            <a:r>
              <a:rPr lang="en-US"/>
              <a:t>Click to edit Master text styles </a:t>
            </a:r>
          </a:p>
          <a:p>
            <a:pPr lvl="1"/>
            <a:r>
              <a:rPr lang="en-US"/>
              <a:t>Second level</a:t>
            </a:r>
          </a:p>
        </p:txBody>
      </p:sp>
      <p:grpSp>
        <p:nvGrpSpPr>
          <p:cNvPr id="11" name="Group 10">
            <a:extLst>
              <a:ext uri="{FF2B5EF4-FFF2-40B4-BE49-F238E27FC236}">
                <a16:creationId xmlns:a16="http://schemas.microsoft.com/office/drawing/2014/main" id="{42CFD7DB-5522-9C4A-B2F8-748E160D4B30}"/>
              </a:ext>
            </a:extLst>
          </p:cNvPr>
          <p:cNvGrpSpPr/>
          <p:nvPr userDrawn="1"/>
        </p:nvGrpSpPr>
        <p:grpSpPr>
          <a:xfrm>
            <a:off x="7773406" y="4735113"/>
            <a:ext cx="913394" cy="187391"/>
            <a:chOff x="3587766" y="2914650"/>
            <a:chExt cx="5014294" cy="1028736"/>
          </a:xfrm>
        </p:grpSpPr>
        <p:sp>
          <p:nvSpPr>
            <p:cNvPr id="12" name="Freeform 11">
              <a:extLst>
                <a:ext uri="{FF2B5EF4-FFF2-40B4-BE49-F238E27FC236}">
                  <a16:creationId xmlns:a16="http://schemas.microsoft.com/office/drawing/2014/main" id="{CC4CF2A2-9BCB-6F4E-929E-2A49AA138C11}"/>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rgbClr val="FA4616"/>
            </a:solidFill>
            <a:ln w="9507" cap="flat">
              <a:noFill/>
              <a:prstDash val="solid"/>
              <a:miter/>
            </a:ln>
          </p:spPr>
          <p:txBody>
            <a:bodyPr rtlCol="0" anchor="ctr"/>
            <a:lstStyle/>
            <a:p>
              <a:endParaRPr lang="en-US"/>
            </a:p>
          </p:txBody>
        </p:sp>
        <p:sp>
          <p:nvSpPr>
            <p:cNvPr id="13" name="Freeform 12">
              <a:extLst>
                <a:ext uri="{FF2B5EF4-FFF2-40B4-BE49-F238E27FC236}">
                  <a16:creationId xmlns:a16="http://schemas.microsoft.com/office/drawing/2014/main" id="{DDB3A4E0-83F9-C743-951E-C386092729B8}"/>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rgbClr val="005776"/>
            </a:solidFill>
            <a:ln w="9507" cap="flat">
              <a:noFill/>
              <a:prstDash val="solid"/>
              <a:miter/>
            </a:ln>
          </p:spPr>
          <p:txBody>
            <a:bodyPr rtlCol="0" anchor="ctr"/>
            <a:lstStyle/>
            <a:p>
              <a:endParaRPr lang="en-US"/>
            </a:p>
          </p:txBody>
        </p:sp>
        <p:sp>
          <p:nvSpPr>
            <p:cNvPr id="14" name="Freeform 13">
              <a:extLst>
                <a:ext uri="{FF2B5EF4-FFF2-40B4-BE49-F238E27FC236}">
                  <a16:creationId xmlns:a16="http://schemas.microsoft.com/office/drawing/2014/main" id="{DD2D0041-B691-7246-844A-ED3EDBB89509}"/>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rgbClr val="005776"/>
            </a:solidFill>
            <a:ln w="9507" cap="flat">
              <a:noFill/>
              <a:prstDash val="solid"/>
              <a:miter/>
            </a:ln>
          </p:spPr>
          <p:txBody>
            <a:bodyPr rtlCol="0" anchor="ctr"/>
            <a:lstStyle/>
            <a:p>
              <a:endParaRPr lang="en-US"/>
            </a:p>
          </p:txBody>
        </p:sp>
        <p:sp>
          <p:nvSpPr>
            <p:cNvPr id="15" name="Freeform 14">
              <a:extLst>
                <a:ext uri="{FF2B5EF4-FFF2-40B4-BE49-F238E27FC236}">
                  <a16:creationId xmlns:a16="http://schemas.microsoft.com/office/drawing/2014/main" id="{AEDF3924-6339-FB46-9C1F-A9FADD054CF5}"/>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rgbClr val="005776"/>
            </a:solidFill>
            <a:ln w="9507" cap="flat">
              <a:noFill/>
              <a:prstDash val="solid"/>
              <a:miter/>
            </a:ln>
          </p:spPr>
          <p:txBody>
            <a:bodyPr rtlCol="0" anchor="ctr"/>
            <a:lstStyle/>
            <a:p>
              <a:endParaRPr lang="en-US"/>
            </a:p>
          </p:txBody>
        </p:sp>
        <p:sp>
          <p:nvSpPr>
            <p:cNvPr id="16" name="Freeform 15">
              <a:extLst>
                <a:ext uri="{FF2B5EF4-FFF2-40B4-BE49-F238E27FC236}">
                  <a16:creationId xmlns:a16="http://schemas.microsoft.com/office/drawing/2014/main" id="{0CC9ECCE-82A2-284A-9310-AD7B945410E8}"/>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rgbClr val="005776"/>
            </a:solidFill>
            <a:ln w="9507" cap="flat">
              <a:noFill/>
              <a:prstDash val="solid"/>
              <a:miter/>
            </a:ln>
          </p:spPr>
          <p:txBody>
            <a:bodyPr rtlCol="0" anchor="ctr"/>
            <a:lstStyle/>
            <a:p>
              <a:endParaRPr lang="en-US"/>
            </a:p>
          </p:txBody>
        </p:sp>
        <p:sp>
          <p:nvSpPr>
            <p:cNvPr id="17" name="Freeform 16">
              <a:extLst>
                <a:ext uri="{FF2B5EF4-FFF2-40B4-BE49-F238E27FC236}">
                  <a16:creationId xmlns:a16="http://schemas.microsoft.com/office/drawing/2014/main" id="{ACB062B3-9DC7-944B-885A-51EE72136BA9}"/>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rgbClr val="005776"/>
            </a:solidFill>
            <a:ln w="9507" cap="flat">
              <a:noFill/>
              <a:prstDash val="solid"/>
              <a:miter/>
            </a:ln>
          </p:spPr>
          <p:txBody>
            <a:bodyPr rtlCol="0" anchor="ctr"/>
            <a:lstStyle/>
            <a:p>
              <a:endParaRPr lang="en-US"/>
            </a:p>
          </p:txBody>
        </p:sp>
        <p:sp>
          <p:nvSpPr>
            <p:cNvPr id="18" name="Freeform 17">
              <a:extLst>
                <a:ext uri="{FF2B5EF4-FFF2-40B4-BE49-F238E27FC236}">
                  <a16:creationId xmlns:a16="http://schemas.microsoft.com/office/drawing/2014/main" id="{6FE89497-8250-0F43-8311-90E45B8E8D6E}"/>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rgbClr val="005776"/>
            </a:solidFill>
            <a:ln w="9507" cap="flat">
              <a:noFill/>
              <a:prstDash val="solid"/>
              <a:miter/>
            </a:ln>
          </p:spPr>
          <p:txBody>
            <a:bodyPr rtlCol="0" anchor="ctr"/>
            <a:lstStyle/>
            <a:p>
              <a:endParaRPr lang="en-US"/>
            </a:p>
          </p:txBody>
        </p:sp>
      </p:grpSp>
    </p:spTree>
    <p:extLst>
      <p:ext uri="{BB962C8B-B14F-4D97-AF65-F5344CB8AC3E}">
        <p14:creationId xmlns:p14="http://schemas.microsoft.com/office/powerpoint/2010/main" val="2543169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 Column +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2EF72-68A7-AB40-8EF3-50CFAFC52566}"/>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1CB1D4B4-AFD9-814F-A73A-007B07B42577}"/>
              </a:ext>
            </a:extLst>
          </p:cNvPr>
          <p:cNvSpPr>
            <a:spLocks noGrp="1"/>
          </p:cNvSpPr>
          <p:nvPr>
            <p:ph type="sldNum" sz="quarter" idx="10"/>
          </p:nvPr>
        </p:nvSpPr>
        <p:spPr/>
        <p:txBody>
          <a:bodyPr/>
          <a:lstStyle/>
          <a:p>
            <a:fld id="{C51B5984-C094-0A42-BFB6-9F57449A1222}" type="slidenum">
              <a:rPr lang="en-US" smtClean="0"/>
              <a:pPr/>
              <a:t>‹#›</a:t>
            </a:fld>
            <a:endParaRPr lang="en-US"/>
          </a:p>
        </p:txBody>
      </p:sp>
      <p:sp>
        <p:nvSpPr>
          <p:cNvPr id="5" name="Text Placeholder 4">
            <a:extLst>
              <a:ext uri="{FF2B5EF4-FFF2-40B4-BE49-F238E27FC236}">
                <a16:creationId xmlns:a16="http://schemas.microsoft.com/office/drawing/2014/main" id="{67C56639-CEE1-DE4A-BFE9-CDFCB01F046B}"/>
              </a:ext>
            </a:extLst>
          </p:cNvPr>
          <p:cNvSpPr>
            <a:spLocks noGrp="1"/>
          </p:cNvSpPr>
          <p:nvPr>
            <p:ph type="body" sz="quarter" idx="11" hasCustomPrompt="1"/>
          </p:nvPr>
        </p:nvSpPr>
        <p:spPr>
          <a:xfrm>
            <a:off x="457201" y="1243584"/>
            <a:ext cx="1595938" cy="3150995"/>
          </a:xfrm>
          <a:prstGeom prst="rect">
            <a:avLst/>
          </a:prstGeom>
        </p:spPr>
        <p:txBody>
          <a:bodyPr/>
          <a:lstStyle>
            <a:lvl1pPr marL="285750" indent="-228600">
              <a:spcAft>
                <a:spcPts val="900"/>
              </a:spcAft>
              <a:buClr>
                <a:schemeClr val="bg2"/>
              </a:buClr>
              <a:buSzPct val="100000"/>
              <a:buFont typeface="Arial" panose="020B0604020202020204" pitchFamily="34" charset="0"/>
              <a:buChar char="•"/>
              <a:defRPr sz="1100">
                <a:latin typeface="+mn-lt"/>
              </a:defRPr>
            </a:lvl1pPr>
            <a:lvl2pPr marL="457200" indent="-228600">
              <a:spcAft>
                <a:spcPts val="900"/>
              </a:spcAft>
              <a:buClr>
                <a:schemeClr val="bg2"/>
              </a:buClr>
              <a:buSzPct val="100000"/>
              <a:buFont typeface="Arial" panose="020B0604020202020204" pitchFamily="34" charset="0"/>
              <a:buChar char="•"/>
              <a:defRPr sz="1100">
                <a:latin typeface="+mn-lt"/>
              </a:defRPr>
            </a:lvl2pPr>
            <a:lvl3pPr marL="685800" indent="-228600">
              <a:spcAft>
                <a:spcPts val="900"/>
              </a:spcAft>
              <a:buClr>
                <a:schemeClr val="bg2"/>
              </a:buClr>
              <a:buSzPct val="100000"/>
              <a:buFont typeface="Arial" panose="020B0604020202020204" pitchFamily="34" charset="0"/>
              <a:buChar char="•"/>
              <a:defRPr sz="1100">
                <a:latin typeface="+mn-lt"/>
              </a:defRPr>
            </a:lvl3pPr>
            <a:lvl4pPr marL="914400" indent="-228600">
              <a:spcAft>
                <a:spcPts val="900"/>
              </a:spcAft>
              <a:buClr>
                <a:schemeClr val="bg2"/>
              </a:buClr>
              <a:buSzPct val="100000"/>
              <a:buFont typeface="Arial" panose="020B0604020202020204" pitchFamily="34" charset="0"/>
              <a:buChar char="•"/>
              <a:defRPr sz="1100">
                <a:latin typeface="+mn-lt"/>
              </a:defRPr>
            </a:lvl4pPr>
            <a:lvl5pPr marL="1143000" indent="-228600">
              <a:spcAft>
                <a:spcPts val="900"/>
              </a:spcAft>
              <a:buClr>
                <a:schemeClr val="bg2"/>
              </a:buClr>
              <a:buSzPct val="100000"/>
              <a:buFont typeface="Arial" panose="020B0604020202020204" pitchFamily="34" charset="0"/>
              <a:buChar char="•"/>
              <a:defRPr sz="1100">
                <a:latin typeface="+mn-lt"/>
              </a:defRPr>
            </a:lvl5pPr>
          </a:lstStyle>
          <a:p>
            <a:pPr lvl="0"/>
            <a:r>
              <a:rPr lang="en-US"/>
              <a:t>Click to edit Master text styles </a:t>
            </a:r>
          </a:p>
          <a:p>
            <a:pPr lvl="1"/>
            <a:r>
              <a:rPr lang="en-US"/>
              <a:t>Second level</a:t>
            </a:r>
          </a:p>
        </p:txBody>
      </p:sp>
      <p:sp>
        <p:nvSpPr>
          <p:cNvPr id="7" name="Text Placeholder 4">
            <a:extLst>
              <a:ext uri="{FF2B5EF4-FFF2-40B4-BE49-F238E27FC236}">
                <a16:creationId xmlns:a16="http://schemas.microsoft.com/office/drawing/2014/main" id="{70175344-7508-264B-B0DE-B2F07ECBBA39}"/>
              </a:ext>
            </a:extLst>
          </p:cNvPr>
          <p:cNvSpPr>
            <a:spLocks noGrp="1"/>
          </p:cNvSpPr>
          <p:nvPr>
            <p:ph type="body" sz="quarter" idx="13" hasCustomPrompt="1"/>
          </p:nvPr>
        </p:nvSpPr>
        <p:spPr>
          <a:xfrm>
            <a:off x="2115616" y="1243584"/>
            <a:ext cx="1595938" cy="3150995"/>
          </a:xfrm>
          <a:prstGeom prst="rect">
            <a:avLst/>
          </a:prstGeom>
        </p:spPr>
        <p:txBody>
          <a:bodyPr/>
          <a:lstStyle>
            <a:lvl1pPr marL="285750" indent="-228600">
              <a:spcAft>
                <a:spcPts val="900"/>
              </a:spcAft>
              <a:buClr>
                <a:schemeClr val="bg2"/>
              </a:buClr>
              <a:buSzPct val="100000"/>
              <a:buFont typeface="Arial" panose="020B0604020202020204" pitchFamily="34" charset="0"/>
              <a:buChar char="•"/>
              <a:defRPr sz="1100">
                <a:latin typeface="+mn-lt"/>
              </a:defRPr>
            </a:lvl1pPr>
            <a:lvl2pPr marL="457200" indent="-228600">
              <a:spcAft>
                <a:spcPts val="900"/>
              </a:spcAft>
              <a:buClr>
                <a:schemeClr val="bg2"/>
              </a:buClr>
              <a:buSzPct val="100000"/>
              <a:buFont typeface="Arial" panose="020B0604020202020204" pitchFamily="34" charset="0"/>
              <a:buChar char="•"/>
              <a:defRPr sz="1100">
                <a:latin typeface="+mn-lt"/>
              </a:defRPr>
            </a:lvl2pPr>
            <a:lvl3pPr marL="685800" indent="-228600">
              <a:spcAft>
                <a:spcPts val="900"/>
              </a:spcAft>
              <a:buClr>
                <a:schemeClr val="bg2"/>
              </a:buClr>
              <a:buSzPct val="100000"/>
              <a:buFont typeface="Arial" panose="020B0604020202020204" pitchFamily="34" charset="0"/>
              <a:buChar char="•"/>
              <a:defRPr sz="1100">
                <a:latin typeface="+mn-lt"/>
              </a:defRPr>
            </a:lvl3pPr>
            <a:lvl4pPr marL="914400" indent="-228600">
              <a:spcAft>
                <a:spcPts val="900"/>
              </a:spcAft>
              <a:buClr>
                <a:schemeClr val="bg2"/>
              </a:buClr>
              <a:buSzPct val="100000"/>
              <a:buFont typeface="Arial" panose="020B0604020202020204" pitchFamily="34" charset="0"/>
              <a:buChar char="•"/>
              <a:defRPr sz="1100">
                <a:latin typeface="+mn-lt"/>
              </a:defRPr>
            </a:lvl4pPr>
            <a:lvl5pPr marL="1143000" indent="-228600">
              <a:spcAft>
                <a:spcPts val="900"/>
              </a:spcAft>
              <a:buClr>
                <a:schemeClr val="bg2"/>
              </a:buClr>
              <a:buSzPct val="100000"/>
              <a:buFont typeface="Arial" panose="020B0604020202020204" pitchFamily="34" charset="0"/>
              <a:buChar char="•"/>
              <a:defRPr sz="1100">
                <a:latin typeface="+mn-lt"/>
              </a:defRPr>
            </a:lvl5pPr>
          </a:lstStyle>
          <a:p>
            <a:pPr lvl="0"/>
            <a:r>
              <a:rPr lang="en-US"/>
              <a:t>Click to edit Master text styles </a:t>
            </a:r>
          </a:p>
          <a:p>
            <a:pPr lvl="1"/>
            <a:r>
              <a:rPr lang="en-US"/>
              <a:t>Second level</a:t>
            </a:r>
          </a:p>
        </p:txBody>
      </p:sp>
      <p:sp>
        <p:nvSpPr>
          <p:cNvPr id="6" name="Text Placeholder 4">
            <a:extLst>
              <a:ext uri="{FF2B5EF4-FFF2-40B4-BE49-F238E27FC236}">
                <a16:creationId xmlns:a16="http://schemas.microsoft.com/office/drawing/2014/main" id="{488153D8-FD9B-7F42-B39C-2E09445B9F60}"/>
              </a:ext>
            </a:extLst>
          </p:cNvPr>
          <p:cNvSpPr>
            <a:spLocks noGrp="1"/>
          </p:cNvSpPr>
          <p:nvPr>
            <p:ph type="body" sz="quarter" idx="12" hasCustomPrompt="1"/>
          </p:nvPr>
        </p:nvSpPr>
        <p:spPr>
          <a:xfrm>
            <a:off x="3774031" y="1243584"/>
            <a:ext cx="1595938" cy="3150995"/>
          </a:xfrm>
          <a:prstGeom prst="rect">
            <a:avLst/>
          </a:prstGeom>
        </p:spPr>
        <p:txBody>
          <a:bodyPr/>
          <a:lstStyle>
            <a:lvl1pPr marL="285750" indent="-228600">
              <a:spcAft>
                <a:spcPts val="900"/>
              </a:spcAft>
              <a:buClr>
                <a:schemeClr val="bg2"/>
              </a:buClr>
              <a:buSzPct val="100000"/>
              <a:buFont typeface="Arial" panose="020B0604020202020204" pitchFamily="34" charset="0"/>
              <a:buChar char="•"/>
              <a:defRPr sz="1100">
                <a:latin typeface="+mn-lt"/>
              </a:defRPr>
            </a:lvl1pPr>
            <a:lvl2pPr marL="457200" indent="-228600">
              <a:spcAft>
                <a:spcPts val="900"/>
              </a:spcAft>
              <a:buClr>
                <a:schemeClr val="bg2"/>
              </a:buClr>
              <a:buSzPct val="100000"/>
              <a:buFont typeface="Arial" panose="020B0604020202020204" pitchFamily="34" charset="0"/>
              <a:buChar char="•"/>
              <a:defRPr sz="1100">
                <a:latin typeface="+mn-lt"/>
              </a:defRPr>
            </a:lvl2pPr>
            <a:lvl3pPr marL="685800" indent="-228600">
              <a:spcAft>
                <a:spcPts val="900"/>
              </a:spcAft>
              <a:buClr>
                <a:schemeClr val="bg2"/>
              </a:buClr>
              <a:buSzPct val="100000"/>
              <a:buFont typeface="Arial" panose="020B0604020202020204" pitchFamily="34" charset="0"/>
              <a:buChar char="•"/>
              <a:defRPr sz="1100">
                <a:latin typeface="+mn-lt"/>
              </a:defRPr>
            </a:lvl3pPr>
            <a:lvl4pPr marL="914400" indent="-228600">
              <a:spcAft>
                <a:spcPts val="900"/>
              </a:spcAft>
              <a:buClr>
                <a:schemeClr val="bg2"/>
              </a:buClr>
              <a:buSzPct val="100000"/>
              <a:buFont typeface="Arial" panose="020B0604020202020204" pitchFamily="34" charset="0"/>
              <a:buChar char="•"/>
              <a:defRPr sz="1100">
                <a:latin typeface="+mn-lt"/>
              </a:defRPr>
            </a:lvl4pPr>
            <a:lvl5pPr marL="1143000" indent="-228600">
              <a:spcAft>
                <a:spcPts val="900"/>
              </a:spcAft>
              <a:buClr>
                <a:schemeClr val="bg2"/>
              </a:buClr>
              <a:buSzPct val="100000"/>
              <a:buFont typeface="Arial" panose="020B0604020202020204" pitchFamily="34" charset="0"/>
              <a:buChar char="•"/>
              <a:defRPr sz="1100">
                <a:latin typeface="+mn-lt"/>
              </a:defRPr>
            </a:lvl5pPr>
          </a:lstStyle>
          <a:p>
            <a:pPr lvl="0"/>
            <a:r>
              <a:rPr lang="en-US"/>
              <a:t>Click to edit Master text styles </a:t>
            </a:r>
          </a:p>
          <a:p>
            <a:pPr lvl="1"/>
            <a:r>
              <a:rPr lang="en-US"/>
              <a:t>Second level</a:t>
            </a:r>
          </a:p>
        </p:txBody>
      </p:sp>
      <p:sp>
        <p:nvSpPr>
          <p:cNvPr id="9" name="Text Placeholder 4">
            <a:extLst>
              <a:ext uri="{FF2B5EF4-FFF2-40B4-BE49-F238E27FC236}">
                <a16:creationId xmlns:a16="http://schemas.microsoft.com/office/drawing/2014/main" id="{EB61C09B-19E4-3B49-85B6-F6DEC8059244}"/>
              </a:ext>
            </a:extLst>
          </p:cNvPr>
          <p:cNvSpPr>
            <a:spLocks noGrp="1"/>
          </p:cNvSpPr>
          <p:nvPr>
            <p:ph type="body" sz="quarter" idx="16" hasCustomPrompt="1"/>
          </p:nvPr>
        </p:nvSpPr>
        <p:spPr>
          <a:xfrm>
            <a:off x="5432446" y="1243584"/>
            <a:ext cx="1595938" cy="3150995"/>
          </a:xfrm>
          <a:prstGeom prst="rect">
            <a:avLst/>
          </a:prstGeom>
        </p:spPr>
        <p:txBody>
          <a:bodyPr/>
          <a:lstStyle>
            <a:lvl1pPr marL="285750" indent="-228600">
              <a:spcAft>
                <a:spcPts val="900"/>
              </a:spcAft>
              <a:buClr>
                <a:schemeClr val="bg2"/>
              </a:buClr>
              <a:buSzPct val="100000"/>
              <a:buFont typeface="Arial" panose="020B0604020202020204" pitchFamily="34" charset="0"/>
              <a:buChar char="•"/>
              <a:defRPr sz="1100">
                <a:latin typeface="+mn-lt"/>
              </a:defRPr>
            </a:lvl1pPr>
            <a:lvl2pPr marL="457200" indent="-228600">
              <a:spcAft>
                <a:spcPts val="900"/>
              </a:spcAft>
              <a:buClr>
                <a:schemeClr val="bg2"/>
              </a:buClr>
              <a:buSzPct val="100000"/>
              <a:buFont typeface="Arial" panose="020B0604020202020204" pitchFamily="34" charset="0"/>
              <a:buChar char="•"/>
              <a:defRPr sz="1100">
                <a:latin typeface="+mn-lt"/>
              </a:defRPr>
            </a:lvl2pPr>
            <a:lvl3pPr marL="685800" indent="-228600">
              <a:spcAft>
                <a:spcPts val="900"/>
              </a:spcAft>
              <a:buClr>
                <a:schemeClr val="bg2"/>
              </a:buClr>
              <a:buSzPct val="100000"/>
              <a:buFont typeface="Arial" panose="020B0604020202020204" pitchFamily="34" charset="0"/>
              <a:buChar char="•"/>
              <a:defRPr sz="1100">
                <a:latin typeface="+mn-lt"/>
              </a:defRPr>
            </a:lvl3pPr>
            <a:lvl4pPr marL="914400" indent="-228600">
              <a:spcAft>
                <a:spcPts val="900"/>
              </a:spcAft>
              <a:buClr>
                <a:schemeClr val="bg2"/>
              </a:buClr>
              <a:buSzPct val="100000"/>
              <a:buFont typeface="Arial" panose="020B0604020202020204" pitchFamily="34" charset="0"/>
              <a:buChar char="•"/>
              <a:defRPr sz="1100">
                <a:latin typeface="+mn-lt"/>
              </a:defRPr>
            </a:lvl4pPr>
            <a:lvl5pPr marL="1143000" indent="-228600">
              <a:spcAft>
                <a:spcPts val="900"/>
              </a:spcAft>
              <a:buClr>
                <a:schemeClr val="bg2"/>
              </a:buClr>
              <a:buSzPct val="100000"/>
              <a:buFont typeface="Arial" panose="020B0604020202020204" pitchFamily="34" charset="0"/>
              <a:buChar char="•"/>
              <a:defRPr sz="1100">
                <a:latin typeface="+mn-lt"/>
              </a:defRPr>
            </a:lvl5pPr>
          </a:lstStyle>
          <a:p>
            <a:pPr lvl="0"/>
            <a:r>
              <a:rPr lang="en-US"/>
              <a:t>Click to edit Master text styles </a:t>
            </a:r>
          </a:p>
          <a:p>
            <a:pPr lvl="1"/>
            <a:r>
              <a:rPr lang="en-US"/>
              <a:t>Second level</a:t>
            </a:r>
          </a:p>
        </p:txBody>
      </p:sp>
      <p:sp>
        <p:nvSpPr>
          <p:cNvPr id="10" name="Text Placeholder 4">
            <a:extLst>
              <a:ext uri="{FF2B5EF4-FFF2-40B4-BE49-F238E27FC236}">
                <a16:creationId xmlns:a16="http://schemas.microsoft.com/office/drawing/2014/main" id="{EF6891CE-A849-E54F-8F84-2C8C046B4209}"/>
              </a:ext>
            </a:extLst>
          </p:cNvPr>
          <p:cNvSpPr>
            <a:spLocks noGrp="1"/>
          </p:cNvSpPr>
          <p:nvPr>
            <p:ph type="body" sz="quarter" idx="15" hasCustomPrompt="1"/>
          </p:nvPr>
        </p:nvSpPr>
        <p:spPr>
          <a:xfrm>
            <a:off x="7090861" y="1243584"/>
            <a:ext cx="1595938" cy="3150995"/>
          </a:xfrm>
          <a:prstGeom prst="rect">
            <a:avLst/>
          </a:prstGeom>
        </p:spPr>
        <p:txBody>
          <a:bodyPr/>
          <a:lstStyle>
            <a:lvl1pPr marL="285750" indent="-228600">
              <a:spcAft>
                <a:spcPts val="900"/>
              </a:spcAft>
              <a:buClr>
                <a:schemeClr val="bg2"/>
              </a:buClr>
              <a:buSzPct val="100000"/>
              <a:buFont typeface="Arial" panose="020B0604020202020204" pitchFamily="34" charset="0"/>
              <a:buChar char="•"/>
              <a:defRPr sz="1100">
                <a:latin typeface="+mn-lt"/>
              </a:defRPr>
            </a:lvl1pPr>
            <a:lvl2pPr marL="457200" indent="-228600">
              <a:spcAft>
                <a:spcPts val="900"/>
              </a:spcAft>
              <a:buClr>
                <a:schemeClr val="bg2"/>
              </a:buClr>
              <a:buSzPct val="100000"/>
              <a:buFont typeface="Arial" panose="020B0604020202020204" pitchFamily="34" charset="0"/>
              <a:buChar char="•"/>
              <a:defRPr sz="1100">
                <a:latin typeface="+mn-lt"/>
              </a:defRPr>
            </a:lvl2pPr>
            <a:lvl3pPr marL="685800" indent="-228600">
              <a:spcAft>
                <a:spcPts val="900"/>
              </a:spcAft>
              <a:buClr>
                <a:schemeClr val="bg2"/>
              </a:buClr>
              <a:buSzPct val="100000"/>
              <a:buFont typeface="Arial" panose="020B0604020202020204" pitchFamily="34" charset="0"/>
              <a:buChar char="•"/>
              <a:defRPr sz="1100">
                <a:latin typeface="+mn-lt"/>
              </a:defRPr>
            </a:lvl3pPr>
            <a:lvl4pPr marL="914400" indent="-228600">
              <a:spcAft>
                <a:spcPts val="900"/>
              </a:spcAft>
              <a:buClr>
                <a:schemeClr val="bg2"/>
              </a:buClr>
              <a:buSzPct val="100000"/>
              <a:buFont typeface="Arial" panose="020B0604020202020204" pitchFamily="34" charset="0"/>
              <a:buChar char="•"/>
              <a:defRPr sz="1100">
                <a:latin typeface="+mn-lt"/>
              </a:defRPr>
            </a:lvl4pPr>
            <a:lvl5pPr marL="1143000" indent="-228600">
              <a:spcAft>
                <a:spcPts val="900"/>
              </a:spcAft>
              <a:buClr>
                <a:schemeClr val="bg2"/>
              </a:buClr>
              <a:buSzPct val="100000"/>
              <a:buFont typeface="Arial" panose="020B0604020202020204" pitchFamily="34" charset="0"/>
              <a:buChar char="•"/>
              <a:defRPr sz="1100">
                <a:latin typeface="+mn-lt"/>
              </a:defRPr>
            </a:lvl5pPr>
          </a:lstStyle>
          <a:p>
            <a:pPr lvl="0"/>
            <a:r>
              <a:rPr lang="en-US"/>
              <a:t>Click to edit Master text styles </a:t>
            </a:r>
          </a:p>
          <a:p>
            <a:pPr lvl="1"/>
            <a:r>
              <a:rPr lang="en-US"/>
              <a:t>Second level</a:t>
            </a:r>
          </a:p>
        </p:txBody>
      </p:sp>
      <p:grpSp>
        <p:nvGrpSpPr>
          <p:cNvPr id="13" name="Group 12">
            <a:extLst>
              <a:ext uri="{FF2B5EF4-FFF2-40B4-BE49-F238E27FC236}">
                <a16:creationId xmlns:a16="http://schemas.microsoft.com/office/drawing/2014/main" id="{04A5C602-869C-CF4B-8B9B-1E5B1FFD5D8E}"/>
              </a:ext>
            </a:extLst>
          </p:cNvPr>
          <p:cNvGrpSpPr/>
          <p:nvPr userDrawn="1"/>
        </p:nvGrpSpPr>
        <p:grpSpPr>
          <a:xfrm>
            <a:off x="7773406" y="4735113"/>
            <a:ext cx="913394" cy="187391"/>
            <a:chOff x="3587766" y="2914650"/>
            <a:chExt cx="5014294" cy="1028736"/>
          </a:xfrm>
        </p:grpSpPr>
        <p:sp>
          <p:nvSpPr>
            <p:cNvPr id="14" name="Freeform 13">
              <a:extLst>
                <a:ext uri="{FF2B5EF4-FFF2-40B4-BE49-F238E27FC236}">
                  <a16:creationId xmlns:a16="http://schemas.microsoft.com/office/drawing/2014/main" id="{B6B16BC0-E1F5-0C4F-9AA2-9FB27663E118}"/>
                </a:ext>
              </a:extLst>
            </p:cNvPr>
            <p:cNvSpPr/>
            <p:nvPr/>
          </p:nvSpPr>
          <p:spPr>
            <a:xfrm>
              <a:off x="3587766" y="2914650"/>
              <a:ext cx="1172608"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rgbClr val="FA4616"/>
            </a:solidFill>
            <a:ln w="9507" cap="flat">
              <a:noFill/>
              <a:prstDash val="solid"/>
              <a:miter/>
            </a:ln>
          </p:spPr>
          <p:txBody>
            <a:bodyPr rtlCol="0" anchor="ctr"/>
            <a:lstStyle/>
            <a:p>
              <a:endParaRPr lang="en-US"/>
            </a:p>
          </p:txBody>
        </p:sp>
        <p:sp>
          <p:nvSpPr>
            <p:cNvPr id="15" name="Freeform 14">
              <a:extLst>
                <a:ext uri="{FF2B5EF4-FFF2-40B4-BE49-F238E27FC236}">
                  <a16:creationId xmlns:a16="http://schemas.microsoft.com/office/drawing/2014/main" id="{6093396B-ACE5-3D46-BC75-4110B2855E7E}"/>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rgbClr val="005776"/>
            </a:solidFill>
            <a:ln w="9507" cap="flat">
              <a:noFill/>
              <a:prstDash val="solid"/>
              <a:miter/>
            </a:ln>
          </p:spPr>
          <p:txBody>
            <a:bodyPr rtlCol="0" anchor="ctr"/>
            <a:lstStyle/>
            <a:p>
              <a:endParaRPr lang="en-US"/>
            </a:p>
          </p:txBody>
        </p:sp>
        <p:sp>
          <p:nvSpPr>
            <p:cNvPr id="16" name="Freeform 15">
              <a:extLst>
                <a:ext uri="{FF2B5EF4-FFF2-40B4-BE49-F238E27FC236}">
                  <a16:creationId xmlns:a16="http://schemas.microsoft.com/office/drawing/2014/main" id="{20C82694-AF96-7648-9340-5E7ACB391EA9}"/>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rgbClr val="005776"/>
            </a:solidFill>
            <a:ln w="9507" cap="flat">
              <a:noFill/>
              <a:prstDash val="solid"/>
              <a:miter/>
            </a:ln>
          </p:spPr>
          <p:txBody>
            <a:bodyPr rtlCol="0" anchor="ctr"/>
            <a:lstStyle/>
            <a:p>
              <a:endParaRPr lang="en-US"/>
            </a:p>
          </p:txBody>
        </p:sp>
        <p:sp>
          <p:nvSpPr>
            <p:cNvPr id="17" name="Freeform 16">
              <a:extLst>
                <a:ext uri="{FF2B5EF4-FFF2-40B4-BE49-F238E27FC236}">
                  <a16:creationId xmlns:a16="http://schemas.microsoft.com/office/drawing/2014/main" id="{A9A41ADF-9BFE-A04E-9A1F-BCC327982052}"/>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rgbClr val="005776"/>
            </a:solidFill>
            <a:ln w="9507" cap="flat">
              <a:noFill/>
              <a:prstDash val="solid"/>
              <a:miter/>
            </a:ln>
          </p:spPr>
          <p:txBody>
            <a:bodyPr rtlCol="0" anchor="ctr"/>
            <a:lstStyle/>
            <a:p>
              <a:endParaRPr lang="en-US"/>
            </a:p>
          </p:txBody>
        </p:sp>
        <p:sp>
          <p:nvSpPr>
            <p:cNvPr id="18" name="Freeform 17">
              <a:extLst>
                <a:ext uri="{FF2B5EF4-FFF2-40B4-BE49-F238E27FC236}">
                  <a16:creationId xmlns:a16="http://schemas.microsoft.com/office/drawing/2014/main" id="{507BD33A-34C9-7643-8066-612CFFADCC83}"/>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rgbClr val="005776"/>
            </a:solidFill>
            <a:ln w="9507"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23601793-1AC8-1B4C-8322-D7EF7EAD50E9}"/>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rgbClr val="005776"/>
            </a:solidFill>
            <a:ln w="9507"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B4078220-F3AF-DD4D-8AD5-B4B3FB08097F}"/>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rgbClr val="005776"/>
            </a:solidFill>
            <a:ln w="9507" cap="flat">
              <a:noFill/>
              <a:prstDash val="solid"/>
              <a:miter/>
            </a:ln>
          </p:spPr>
          <p:txBody>
            <a:bodyPr rtlCol="0" anchor="ctr"/>
            <a:lstStyle/>
            <a:p>
              <a:endParaRPr lang="en-US"/>
            </a:p>
          </p:txBody>
        </p:sp>
      </p:grpSp>
      <p:sp>
        <p:nvSpPr>
          <p:cNvPr id="21" name="Text Placeholder 5">
            <a:extLst>
              <a:ext uri="{FF2B5EF4-FFF2-40B4-BE49-F238E27FC236}">
                <a16:creationId xmlns:a16="http://schemas.microsoft.com/office/drawing/2014/main" id="{4D748408-0211-3D4C-9169-E2C806B4380A}"/>
              </a:ext>
            </a:extLst>
          </p:cNvPr>
          <p:cNvSpPr>
            <a:spLocks noGrp="1"/>
          </p:cNvSpPr>
          <p:nvPr>
            <p:ph type="body" sz="quarter" idx="17" hasCustomPrompt="1"/>
          </p:nvPr>
        </p:nvSpPr>
        <p:spPr>
          <a:xfrm>
            <a:off x="457200" y="773218"/>
            <a:ext cx="4416533" cy="251921"/>
          </a:xfrm>
        </p:spPr>
        <p:txBody>
          <a:bodyPr/>
          <a:lstStyle>
            <a:lvl1pPr marL="0" marR="0" indent="0" algn="l" defTabSz="685800" rtl="0" eaLnBrk="1" fontAlgn="auto" latinLnBrk="0" hangingPunct="1">
              <a:lnSpc>
                <a:spcPct val="100000"/>
              </a:lnSpc>
              <a:spcBef>
                <a:spcPts val="0"/>
              </a:spcBef>
              <a:spcAft>
                <a:spcPts val="900"/>
              </a:spcAft>
              <a:buClr>
                <a:schemeClr val="bg2"/>
              </a:buClr>
              <a:buSzPct val="100000"/>
              <a:buFont typeface="Arial" panose="020B0604020202020204" pitchFamily="34" charset="0"/>
              <a:buNone/>
              <a:tabLst>
                <a:tab pos="457200" algn="l"/>
                <a:tab pos="685800" algn="l"/>
                <a:tab pos="914400" algn="l"/>
                <a:tab pos="1143000" algn="l"/>
              </a:tabLst>
              <a:defRPr baseline="0">
                <a:solidFill>
                  <a:schemeClr val="tx2"/>
                </a:solidFill>
                <a:latin typeface="Arial" panose="020B0604020202020204" pitchFamily="34" charset="0"/>
              </a:defRPr>
            </a:lvl1pPr>
          </a:lstStyle>
          <a:p>
            <a:pPr lvl="0"/>
            <a:r>
              <a:rPr lang="en-US"/>
              <a:t>Click to Add Subtitle</a:t>
            </a:r>
          </a:p>
        </p:txBody>
      </p:sp>
    </p:spTree>
    <p:extLst>
      <p:ext uri="{BB962C8B-B14F-4D97-AF65-F5344CB8AC3E}">
        <p14:creationId xmlns:p14="http://schemas.microsoft.com/office/powerpoint/2010/main" val="4219492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2EF72-68A7-AB40-8EF3-50CFAFC52566}"/>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1CB1D4B4-AFD9-814F-A73A-007B07B42577}"/>
              </a:ext>
            </a:extLst>
          </p:cNvPr>
          <p:cNvSpPr>
            <a:spLocks noGrp="1"/>
          </p:cNvSpPr>
          <p:nvPr>
            <p:ph type="sldNum" sz="quarter" idx="10"/>
          </p:nvPr>
        </p:nvSpPr>
        <p:spPr>
          <a:xfrm>
            <a:off x="457200" y="4645152"/>
            <a:ext cx="2057400" cy="273844"/>
          </a:xfrm>
        </p:spPr>
        <p:txBody>
          <a:bodyPr/>
          <a:lstStyle/>
          <a:p>
            <a:fld id="{C51B5984-C094-0A42-BFB6-9F57449A1222}" type="slidenum">
              <a:rPr lang="en-US" smtClean="0"/>
              <a:pPr/>
              <a:t>‹#›</a:t>
            </a:fld>
            <a:endParaRPr lang="en-US"/>
          </a:p>
        </p:txBody>
      </p:sp>
      <p:sp>
        <p:nvSpPr>
          <p:cNvPr id="16" name="Text Placeholder 4">
            <a:extLst>
              <a:ext uri="{FF2B5EF4-FFF2-40B4-BE49-F238E27FC236}">
                <a16:creationId xmlns:a16="http://schemas.microsoft.com/office/drawing/2014/main" id="{C0BC602D-C8BD-FE4C-84A6-4EA5E5AC9077}"/>
              </a:ext>
            </a:extLst>
          </p:cNvPr>
          <p:cNvSpPr>
            <a:spLocks noGrp="1"/>
          </p:cNvSpPr>
          <p:nvPr>
            <p:ph type="body" sz="quarter" idx="11" hasCustomPrompt="1"/>
          </p:nvPr>
        </p:nvSpPr>
        <p:spPr>
          <a:xfrm>
            <a:off x="457201" y="987552"/>
            <a:ext cx="1595938" cy="3502561"/>
          </a:xfrm>
          <a:prstGeom prst="rect">
            <a:avLst/>
          </a:prstGeom>
        </p:spPr>
        <p:txBody>
          <a:bodyPr/>
          <a:lstStyle>
            <a:lvl1pPr marL="285750" indent="-228600">
              <a:spcAft>
                <a:spcPts val="900"/>
              </a:spcAft>
              <a:buClr>
                <a:schemeClr val="bg2"/>
              </a:buClr>
              <a:buSzPct val="100000"/>
              <a:buFont typeface="Arial" panose="020B0604020202020204" pitchFamily="34" charset="0"/>
              <a:buChar char="•"/>
              <a:defRPr sz="1100">
                <a:latin typeface="+mn-lt"/>
              </a:defRPr>
            </a:lvl1pPr>
            <a:lvl2pPr marL="457200" indent="-228600">
              <a:spcAft>
                <a:spcPts val="900"/>
              </a:spcAft>
              <a:buClr>
                <a:schemeClr val="bg2"/>
              </a:buClr>
              <a:buSzPct val="100000"/>
              <a:buFont typeface="Arial" panose="020B0604020202020204" pitchFamily="34" charset="0"/>
              <a:buChar char="•"/>
              <a:defRPr sz="1100">
                <a:latin typeface="+mn-lt"/>
              </a:defRPr>
            </a:lvl2pPr>
            <a:lvl3pPr marL="685800" indent="-228600">
              <a:spcAft>
                <a:spcPts val="900"/>
              </a:spcAft>
              <a:buClr>
                <a:schemeClr val="bg2"/>
              </a:buClr>
              <a:buSzPct val="100000"/>
              <a:buFont typeface="Arial" panose="020B0604020202020204" pitchFamily="34" charset="0"/>
              <a:buChar char="•"/>
              <a:defRPr sz="1100">
                <a:latin typeface="+mn-lt"/>
              </a:defRPr>
            </a:lvl3pPr>
            <a:lvl4pPr marL="914400" indent="-228600">
              <a:spcAft>
                <a:spcPts val="900"/>
              </a:spcAft>
              <a:buClr>
                <a:schemeClr val="bg2"/>
              </a:buClr>
              <a:buSzPct val="100000"/>
              <a:buFont typeface="Arial" panose="020B0604020202020204" pitchFamily="34" charset="0"/>
              <a:buChar char="•"/>
              <a:defRPr sz="1100">
                <a:latin typeface="+mn-lt"/>
              </a:defRPr>
            </a:lvl4pPr>
            <a:lvl5pPr marL="1143000" indent="-228600">
              <a:spcAft>
                <a:spcPts val="900"/>
              </a:spcAft>
              <a:buClr>
                <a:schemeClr val="bg2"/>
              </a:buClr>
              <a:buSzPct val="100000"/>
              <a:buFont typeface="Arial" panose="020B0604020202020204" pitchFamily="34" charset="0"/>
              <a:buChar char="•"/>
              <a:defRPr sz="1100">
                <a:latin typeface="+mn-lt"/>
              </a:defRPr>
            </a:lvl5pPr>
          </a:lstStyle>
          <a:p>
            <a:pPr lvl="0"/>
            <a:r>
              <a:rPr lang="en-US"/>
              <a:t>Click to edit Master text styles </a:t>
            </a:r>
          </a:p>
          <a:p>
            <a:pPr lvl="1"/>
            <a:r>
              <a:rPr lang="en-US"/>
              <a:t>Second level</a:t>
            </a:r>
          </a:p>
        </p:txBody>
      </p:sp>
      <p:sp>
        <p:nvSpPr>
          <p:cNvPr id="18" name="Text Placeholder 4">
            <a:extLst>
              <a:ext uri="{FF2B5EF4-FFF2-40B4-BE49-F238E27FC236}">
                <a16:creationId xmlns:a16="http://schemas.microsoft.com/office/drawing/2014/main" id="{57A7304F-390E-894C-93AB-7B71CCB3FA1B}"/>
              </a:ext>
            </a:extLst>
          </p:cNvPr>
          <p:cNvSpPr>
            <a:spLocks noGrp="1"/>
          </p:cNvSpPr>
          <p:nvPr>
            <p:ph type="body" sz="quarter" idx="13" hasCustomPrompt="1"/>
          </p:nvPr>
        </p:nvSpPr>
        <p:spPr>
          <a:xfrm>
            <a:off x="2115616" y="987552"/>
            <a:ext cx="1595938" cy="3502561"/>
          </a:xfrm>
          <a:prstGeom prst="rect">
            <a:avLst/>
          </a:prstGeom>
        </p:spPr>
        <p:txBody>
          <a:bodyPr/>
          <a:lstStyle>
            <a:lvl1pPr marL="285750" indent="-228600">
              <a:spcAft>
                <a:spcPts val="900"/>
              </a:spcAft>
              <a:buClr>
                <a:schemeClr val="bg2"/>
              </a:buClr>
              <a:buSzPct val="100000"/>
              <a:buFont typeface="Arial" panose="020B0604020202020204" pitchFamily="34" charset="0"/>
              <a:buChar char="•"/>
              <a:defRPr sz="1100">
                <a:latin typeface="+mn-lt"/>
              </a:defRPr>
            </a:lvl1pPr>
            <a:lvl2pPr marL="457200" indent="-228600">
              <a:spcAft>
                <a:spcPts val="900"/>
              </a:spcAft>
              <a:buClr>
                <a:schemeClr val="bg2"/>
              </a:buClr>
              <a:buSzPct val="100000"/>
              <a:buFont typeface="Arial" panose="020B0604020202020204" pitchFamily="34" charset="0"/>
              <a:buChar char="•"/>
              <a:defRPr sz="1100">
                <a:latin typeface="+mn-lt"/>
              </a:defRPr>
            </a:lvl2pPr>
            <a:lvl3pPr marL="685800" indent="-228600">
              <a:spcAft>
                <a:spcPts val="900"/>
              </a:spcAft>
              <a:buClr>
                <a:schemeClr val="bg2"/>
              </a:buClr>
              <a:buSzPct val="100000"/>
              <a:buFont typeface="Arial" panose="020B0604020202020204" pitchFamily="34" charset="0"/>
              <a:buChar char="•"/>
              <a:defRPr sz="1100">
                <a:latin typeface="+mn-lt"/>
              </a:defRPr>
            </a:lvl3pPr>
            <a:lvl4pPr marL="914400" indent="-228600">
              <a:spcAft>
                <a:spcPts val="900"/>
              </a:spcAft>
              <a:buClr>
                <a:schemeClr val="bg2"/>
              </a:buClr>
              <a:buSzPct val="100000"/>
              <a:buFont typeface="Arial" panose="020B0604020202020204" pitchFamily="34" charset="0"/>
              <a:buChar char="•"/>
              <a:defRPr sz="1100">
                <a:latin typeface="+mn-lt"/>
              </a:defRPr>
            </a:lvl4pPr>
            <a:lvl5pPr marL="1143000" indent="-228600">
              <a:spcAft>
                <a:spcPts val="900"/>
              </a:spcAft>
              <a:buClr>
                <a:schemeClr val="bg2"/>
              </a:buClr>
              <a:buSzPct val="100000"/>
              <a:buFont typeface="Arial" panose="020B0604020202020204" pitchFamily="34" charset="0"/>
              <a:buChar char="•"/>
              <a:defRPr sz="1100">
                <a:latin typeface="+mn-lt"/>
              </a:defRPr>
            </a:lvl5pPr>
          </a:lstStyle>
          <a:p>
            <a:pPr lvl="0"/>
            <a:r>
              <a:rPr lang="en-US"/>
              <a:t>Click to edit Master text styles </a:t>
            </a:r>
          </a:p>
          <a:p>
            <a:pPr lvl="1"/>
            <a:r>
              <a:rPr lang="en-US"/>
              <a:t>Second level</a:t>
            </a:r>
          </a:p>
        </p:txBody>
      </p:sp>
      <p:sp>
        <p:nvSpPr>
          <p:cNvPr id="17" name="Text Placeholder 4">
            <a:extLst>
              <a:ext uri="{FF2B5EF4-FFF2-40B4-BE49-F238E27FC236}">
                <a16:creationId xmlns:a16="http://schemas.microsoft.com/office/drawing/2014/main" id="{949BAE77-20EA-BB4B-8E7A-B166F9F8F215}"/>
              </a:ext>
            </a:extLst>
          </p:cNvPr>
          <p:cNvSpPr>
            <a:spLocks noGrp="1"/>
          </p:cNvSpPr>
          <p:nvPr>
            <p:ph type="body" sz="quarter" idx="12" hasCustomPrompt="1"/>
          </p:nvPr>
        </p:nvSpPr>
        <p:spPr>
          <a:xfrm>
            <a:off x="3774031" y="987552"/>
            <a:ext cx="1595938" cy="3502561"/>
          </a:xfrm>
          <a:prstGeom prst="rect">
            <a:avLst/>
          </a:prstGeom>
        </p:spPr>
        <p:txBody>
          <a:bodyPr/>
          <a:lstStyle>
            <a:lvl1pPr marL="285750" indent="-228600">
              <a:spcAft>
                <a:spcPts val="900"/>
              </a:spcAft>
              <a:buClr>
                <a:schemeClr val="bg2"/>
              </a:buClr>
              <a:buSzPct val="100000"/>
              <a:buFont typeface="Arial" panose="020B0604020202020204" pitchFamily="34" charset="0"/>
              <a:buChar char="•"/>
              <a:defRPr sz="1100">
                <a:latin typeface="+mn-lt"/>
              </a:defRPr>
            </a:lvl1pPr>
            <a:lvl2pPr marL="457200" indent="-228600">
              <a:spcAft>
                <a:spcPts val="900"/>
              </a:spcAft>
              <a:buClr>
                <a:schemeClr val="bg2"/>
              </a:buClr>
              <a:buSzPct val="100000"/>
              <a:buFont typeface="Arial" panose="020B0604020202020204" pitchFamily="34" charset="0"/>
              <a:buChar char="•"/>
              <a:defRPr sz="1100">
                <a:latin typeface="+mn-lt"/>
              </a:defRPr>
            </a:lvl2pPr>
            <a:lvl3pPr marL="685800" indent="-228600">
              <a:spcAft>
                <a:spcPts val="900"/>
              </a:spcAft>
              <a:buClr>
                <a:schemeClr val="bg2"/>
              </a:buClr>
              <a:buSzPct val="100000"/>
              <a:buFont typeface="Arial" panose="020B0604020202020204" pitchFamily="34" charset="0"/>
              <a:buChar char="•"/>
              <a:defRPr sz="1100">
                <a:latin typeface="+mn-lt"/>
              </a:defRPr>
            </a:lvl3pPr>
            <a:lvl4pPr marL="914400" indent="-228600">
              <a:spcAft>
                <a:spcPts val="900"/>
              </a:spcAft>
              <a:buClr>
                <a:schemeClr val="bg2"/>
              </a:buClr>
              <a:buSzPct val="100000"/>
              <a:buFont typeface="Arial" panose="020B0604020202020204" pitchFamily="34" charset="0"/>
              <a:buChar char="•"/>
              <a:defRPr sz="1100">
                <a:latin typeface="+mn-lt"/>
              </a:defRPr>
            </a:lvl4pPr>
            <a:lvl5pPr marL="1143000" indent="-228600">
              <a:spcAft>
                <a:spcPts val="900"/>
              </a:spcAft>
              <a:buClr>
                <a:schemeClr val="bg2"/>
              </a:buClr>
              <a:buSzPct val="100000"/>
              <a:buFont typeface="Arial" panose="020B0604020202020204" pitchFamily="34" charset="0"/>
              <a:buChar char="•"/>
              <a:defRPr sz="1100">
                <a:latin typeface="+mn-lt"/>
              </a:defRPr>
            </a:lvl5pPr>
          </a:lstStyle>
          <a:p>
            <a:pPr lvl="0"/>
            <a:r>
              <a:rPr lang="en-US"/>
              <a:t>Click to edit Master text styles </a:t>
            </a:r>
          </a:p>
          <a:p>
            <a:pPr lvl="1"/>
            <a:r>
              <a:rPr lang="en-US"/>
              <a:t>Second level</a:t>
            </a:r>
          </a:p>
        </p:txBody>
      </p:sp>
      <p:sp>
        <p:nvSpPr>
          <p:cNvPr id="20" name="Text Placeholder 4">
            <a:extLst>
              <a:ext uri="{FF2B5EF4-FFF2-40B4-BE49-F238E27FC236}">
                <a16:creationId xmlns:a16="http://schemas.microsoft.com/office/drawing/2014/main" id="{9B861A65-D22B-A447-B658-391D5BD9F1FB}"/>
              </a:ext>
            </a:extLst>
          </p:cNvPr>
          <p:cNvSpPr>
            <a:spLocks noGrp="1"/>
          </p:cNvSpPr>
          <p:nvPr>
            <p:ph type="body" sz="quarter" idx="16" hasCustomPrompt="1"/>
          </p:nvPr>
        </p:nvSpPr>
        <p:spPr>
          <a:xfrm>
            <a:off x="5432446" y="987552"/>
            <a:ext cx="1595938" cy="3502561"/>
          </a:xfrm>
          <a:prstGeom prst="rect">
            <a:avLst/>
          </a:prstGeom>
        </p:spPr>
        <p:txBody>
          <a:bodyPr/>
          <a:lstStyle>
            <a:lvl1pPr marL="285750" indent="-228600">
              <a:spcAft>
                <a:spcPts val="900"/>
              </a:spcAft>
              <a:buClr>
                <a:schemeClr val="bg2"/>
              </a:buClr>
              <a:buSzPct val="100000"/>
              <a:buFont typeface="Arial" panose="020B0604020202020204" pitchFamily="34" charset="0"/>
              <a:buChar char="•"/>
              <a:defRPr sz="1100">
                <a:latin typeface="+mn-lt"/>
              </a:defRPr>
            </a:lvl1pPr>
            <a:lvl2pPr marL="457200" indent="-228600">
              <a:spcAft>
                <a:spcPts val="900"/>
              </a:spcAft>
              <a:buClr>
                <a:schemeClr val="bg2"/>
              </a:buClr>
              <a:buSzPct val="100000"/>
              <a:buFont typeface="Arial" panose="020B0604020202020204" pitchFamily="34" charset="0"/>
              <a:buChar char="•"/>
              <a:defRPr sz="1100">
                <a:latin typeface="+mn-lt"/>
              </a:defRPr>
            </a:lvl2pPr>
            <a:lvl3pPr marL="685800" indent="-228600">
              <a:spcAft>
                <a:spcPts val="900"/>
              </a:spcAft>
              <a:buClr>
                <a:schemeClr val="bg2"/>
              </a:buClr>
              <a:buSzPct val="100000"/>
              <a:buFont typeface="Arial" panose="020B0604020202020204" pitchFamily="34" charset="0"/>
              <a:buChar char="•"/>
              <a:defRPr sz="1100">
                <a:latin typeface="+mn-lt"/>
              </a:defRPr>
            </a:lvl3pPr>
            <a:lvl4pPr marL="914400" indent="-228600">
              <a:spcAft>
                <a:spcPts val="900"/>
              </a:spcAft>
              <a:buClr>
                <a:schemeClr val="bg2"/>
              </a:buClr>
              <a:buSzPct val="100000"/>
              <a:buFont typeface="Arial" panose="020B0604020202020204" pitchFamily="34" charset="0"/>
              <a:buChar char="•"/>
              <a:defRPr sz="1100">
                <a:latin typeface="+mn-lt"/>
              </a:defRPr>
            </a:lvl4pPr>
            <a:lvl5pPr marL="1143000" indent="-228600">
              <a:spcAft>
                <a:spcPts val="900"/>
              </a:spcAft>
              <a:buClr>
                <a:schemeClr val="bg2"/>
              </a:buClr>
              <a:buSzPct val="100000"/>
              <a:buFont typeface="Arial" panose="020B0604020202020204" pitchFamily="34" charset="0"/>
              <a:buChar char="•"/>
              <a:defRPr sz="1100">
                <a:latin typeface="+mn-lt"/>
              </a:defRPr>
            </a:lvl5pPr>
          </a:lstStyle>
          <a:p>
            <a:pPr lvl="0"/>
            <a:r>
              <a:rPr lang="en-US"/>
              <a:t>Click to edit Master text styles </a:t>
            </a:r>
          </a:p>
          <a:p>
            <a:pPr lvl="1"/>
            <a:r>
              <a:rPr lang="en-US"/>
              <a:t>Second level</a:t>
            </a:r>
          </a:p>
        </p:txBody>
      </p:sp>
      <p:sp>
        <p:nvSpPr>
          <p:cNvPr id="19" name="Text Placeholder 4">
            <a:extLst>
              <a:ext uri="{FF2B5EF4-FFF2-40B4-BE49-F238E27FC236}">
                <a16:creationId xmlns:a16="http://schemas.microsoft.com/office/drawing/2014/main" id="{45CE7073-18BC-184A-A04C-AA287F75E54D}"/>
              </a:ext>
            </a:extLst>
          </p:cNvPr>
          <p:cNvSpPr>
            <a:spLocks noGrp="1"/>
          </p:cNvSpPr>
          <p:nvPr>
            <p:ph type="body" sz="quarter" idx="15" hasCustomPrompt="1"/>
          </p:nvPr>
        </p:nvSpPr>
        <p:spPr>
          <a:xfrm>
            <a:off x="7090861" y="987552"/>
            <a:ext cx="1595938" cy="3502561"/>
          </a:xfrm>
          <a:prstGeom prst="rect">
            <a:avLst/>
          </a:prstGeom>
        </p:spPr>
        <p:txBody>
          <a:bodyPr/>
          <a:lstStyle>
            <a:lvl1pPr marL="285750" indent="-228600">
              <a:spcAft>
                <a:spcPts val="900"/>
              </a:spcAft>
              <a:buClr>
                <a:schemeClr val="bg2"/>
              </a:buClr>
              <a:buSzPct val="100000"/>
              <a:buFont typeface="Arial" panose="020B0604020202020204" pitchFamily="34" charset="0"/>
              <a:buChar char="•"/>
              <a:defRPr sz="1100">
                <a:latin typeface="+mn-lt"/>
              </a:defRPr>
            </a:lvl1pPr>
            <a:lvl2pPr marL="457200" indent="-228600">
              <a:spcAft>
                <a:spcPts val="900"/>
              </a:spcAft>
              <a:buClr>
                <a:schemeClr val="bg2"/>
              </a:buClr>
              <a:buSzPct val="100000"/>
              <a:buFont typeface="Arial" panose="020B0604020202020204" pitchFamily="34" charset="0"/>
              <a:buChar char="•"/>
              <a:defRPr sz="1100">
                <a:latin typeface="+mn-lt"/>
              </a:defRPr>
            </a:lvl2pPr>
            <a:lvl3pPr marL="685800" indent="-228600">
              <a:spcAft>
                <a:spcPts val="900"/>
              </a:spcAft>
              <a:buClr>
                <a:schemeClr val="bg2"/>
              </a:buClr>
              <a:buSzPct val="100000"/>
              <a:buFont typeface="Arial" panose="020B0604020202020204" pitchFamily="34" charset="0"/>
              <a:buChar char="•"/>
              <a:defRPr sz="1100">
                <a:latin typeface="+mn-lt"/>
              </a:defRPr>
            </a:lvl3pPr>
            <a:lvl4pPr marL="914400" indent="-228600">
              <a:spcAft>
                <a:spcPts val="900"/>
              </a:spcAft>
              <a:buClr>
                <a:schemeClr val="bg2"/>
              </a:buClr>
              <a:buSzPct val="100000"/>
              <a:buFont typeface="Arial" panose="020B0604020202020204" pitchFamily="34" charset="0"/>
              <a:buChar char="•"/>
              <a:defRPr sz="1100">
                <a:latin typeface="+mn-lt"/>
              </a:defRPr>
            </a:lvl4pPr>
            <a:lvl5pPr marL="1143000" indent="-228600">
              <a:spcAft>
                <a:spcPts val="900"/>
              </a:spcAft>
              <a:buClr>
                <a:schemeClr val="bg2"/>
              </a:buClr>
              <a:buSzPct val="100000"/>
              <a:buFont typeface="Arial" panose="020B0604020202020204" pitchFamily="34" charset="0"/>
              <a:buChar char="•"/>
              <a:defRPr sz="1100">
                <a:latin typeface="+mn-lt"/>
              </a:defRPr>
            </a:lvl5pPr>
          </a:lstStyle>
          <a:p>
            <a:pPr lvl="0"/>
            <a:r>
              <a:rPr lang="en-US"/>
              <a:t>Click to edit Master text styles </a:t>
            </a:r>
          </a:p>
          <a:p>
            <a:pPr lvl="1"/>
            <a:r>
              <a:rPr lang="en-US"/>
              <a:t>Second level</a:t>
            </a:r>
          </a:p>
        </p:txBody>
      </p:sp>
      <p:grpSp>
        <p:nvGrpSpPr>
          <p:cNvPr id="11" name="Group 10">
            <a:extLst>
              <a:ext uri="{FF2B5EF4-FFF2-40B4-BE49-F238E27FC236}">
                <a16:creationId xmlns:a16="http://schemas.microsoft.com/office/drawing/2014/main" id="{37882E4F-DF1A-6D41-8E48-162776BD7FCC}"/>
              </a:ext>
            </a:extLst>
          </p:cNvPr>
          <p:cNvGrpSpPr/>
          <p:nvPr userDrawn="1"/>
        </p:nvGrpSpPr>
        <p:grpSpPr>
          <a:xfrm>
            <a:off x="7773406" y="4735113"/>
            <a:ext cx="913394" cy="187391"/>
            <a:chOff x="3587766" y="2914650"/>
            <a:chExt cx="5014294" cy="1028736"/>
          </a:xfrm>
        </p:grpSpPr>
        <p:sp>
          <p:nvSpPr>
            <p:cNvPr id="12" name="Freeform 11">
              <a:extLst>
                <a:ext uri="{FF2B5EF4-FFF2-40B4-BE49-F238E27FC236}">
                  <a16:creationId xmlns:a16="http://schemas.microsoft.com/office/drawing/2014/main" id="{85832204-460A-4F42-81FB-79A524EF29AB}"/>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rgbClr val="FA4616"/>
            </a:solidFill>
            <a:ln w="9507" cap="flat">
              <a:noFill/>
              <a:prstDash val="solid"/>
              <a:miter/>
            </a:ln>
          </p:spPr>
          <p:txBody>
            <a:bodyPr rtlCol="0" anchor="ctr"/>
            <a:lstStyle/>
            <a:p>
              <a:endParaRPr lang="en-US"/>
            </a:p>
          </p:txBody>
        </p:sp>
        <p:sp>
          <p:nvSpPr>
            <p:cNvPr id="13" name="Freeform 12">
              <a:extLst>
                <a:ext uri="{FF2B5EF4-FFF2-40B4-BE49-F238E27FC236}">
                  <a16:creationId xmlns:a16="http://schemas.microsoft.com/office/drawing/2014/main" id="{6F809842-EB16-D44C-9CFC-CD327C1EFCFF}"/>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rgbClr val="005776"/>
            </a:solidFill>
            <a:ln w="9507" cap="flat">
              <a:noFill/>
              <a:prstDash val="solid"/>
              <a:miter/>
            </a:ln>
          </p:spPr>
          <p:txBody>
            <a:bodyPr rtlCol="0" anchor="ctr"/>
            <a:lstStyle/>
            <a:p>
              <a:endParaRPr lang="en-US"/>
            </a:p>
          </p:txBody>
        </p:sp>
        <p:sp>
          <p:nvSpPr>
            <p:cNvPr id="14" name="Freeform 13">
              <a:extLst>
                <a:ext uri="{FF2B5EF4-FFF2-40B4-BE49-F238E27FC236}">
                  <a16:creationId xmlns:a16="http://schemas.microsoft.com/office/drawing/2014/main" id="{37CAD7CA-38CD-B541-9092-1FD044E90AAF}"/>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rgbClr val="005776"/>
            </a:solidFill>
            <a:ln w="9507" cap="flat">
              <a:noFill/>
              <a:prstDash val="solid"/>
              <a:miter/>
            </a:ln>
          </p:spPr>
          <p:txBody>
            <a:bodyPr rtlCol="0" anchor="ctr"/>
            <a:lstStyle/>
            <a:p>
              <a:endParaRPr lang="en-US"/>
            </a:p>
          </p:txBody>
        </p:sp>
        <p:sp>
          <p:nvSpPr>
            <p:cNvPr id="15" name="Freeform 14">
              <a:extLst>
                <a:ext uri="{FF2B5EF4-FFF2-40B4-BE49-F238E27FC236}">
                  <a16:creationId xmlns:a16="http://schemas.microsoft.com/office/drawing/2014/main" id="{FDB4DB83-9EED-304E-A645-A8D41EFE3440}"/>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rgbClr val="005776"/>
            </a:solidFill>
            <a:ln w="9507" cap="flat">
              <a:noFill/>
              <a:prstDash val="solid"/>
              <a:miter/>
            </a:ln>
          </p:spPr>
          <p:txBody>
            <a:bodyPr rtlCol="0" anchor="ctr"/>
            <a:lstStyle/>
            <a:p>
              <a:endParaRPr lang="en-US"/>
            </a:p>
          </p:txBody>
        </p:sp>
        <p:sp>
          <p:nvSpPr>
            <p:cNvPr id="21" name="Freeform 20">
              <a:extLst>
                <a:ext uri="{FF2B5EF4-FFF2-40B4-BE49-F238E27FC236}">
                  <a16:creationId xmlns:a16="http://schemas.microsoft.com/office/drawing/2014/main" id="{B5171AE3-8755-7448-A165-196D0B77B144}"/>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rgbClr val="005776"/>
            </a:solidFill>
            <a:ln w="9507" cap="flat">
              <a:noFill/>
              <a:prstDash val="solid"/>
              <a:miter/>
            </a:ln>
          </p:spPr>
          <p:txBody>
            <a:bodyPr rtlCol="0" anchor="ctr"/>
            <a:lstStyle/>
            <a:p>
              <a:endParaRPr lang="en-US"/>
            </a:p>
          </p:txBody>
        </p:sp>
        <p:sp>
          <p:nvSpPr>
            <p:cNvPr id="22" name="Freeform 21">
              <a:extLst>
                <a:ext uri="{FF2B5EF4-FFF2-40B4-BE49-F238E27FC236}">
                  <a16:creationId xmlns:a16="http://schemas.microsoft.com/office/drawing/2014/main" id="{733635BF-10A9-6D4E-9C83-EA44C1878383}"/>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rgbClr val="005776"/>
            </a:solidFill>
            <a:ln w="9507" cap="flat">
              <a:noFill/>
              <a:prstDash val="solid"/>
              <a:miter/>
            </a:ln>
          </p:spPr>
          <p:txBody>
            <a:bodyPr rtlCol="0" anchor="ctr"/>
            <a:lstStyle/>
            <a:p>
              <a:endParaRPr lang="en-US"/>
            </a:p>
          </p:txBody>
        </p:sp>
        <p:sp>
          <p:nvSpPr>
            <p:cNvPr id="23" name="Freeform 22">
              <a:extLst>
                <a:ext uri="{FF2B5EF4-FFF2-40B4-BE49-F238E27FC236}">
                  <a16:creationId xmlns:a16="http://schemas.microsoft.com/office/drawing/2014/main" id="{D87BBFC4-C57A-854A-98E3-41DE92EA8A57}"/>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rgbClr val="005776"/>
            </a:solidFill>
            <a:ln w="9507" cap="flat">
              <a:noFill/>
              <a:prstDash val="solid"/>
              <a:miter/>
            </a:ln>
          </p:spPr>
          <p:txBody>
            <a:bodyPr rtlCol="0" anchor="ctr"/>
            <a:lstStyle/>
            <a:p>
              <a:endParaRPr lang="en-US"/>
            </a:p>
          </p:txBody>
        </p:sp>
      </p:grpSp>
    </p:spTree>
    <p:extLst>
      <p:ext uri="{BB962C8B-B14F-4D97-AF65-F5344CB8AC3E}">
        <p14:creationId xmlns:p14="http://schemas.microsoft.com/office/powerpoint/2010/main" val="2229040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 Column +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437F8-18CC-B14D-B122-426003331E50}"/>
              </a:ext>
            </a:extLst>
          </p:cNvPr>
          <p:cNvSpPr>
            <a:spLocks noGrp="1"/>
          </p:cNvSpPr>
          <p:nvPr>
            <p:ph type="title"/>
          </p:nvPr>
        </p:nvSpPr>
        <p:spPr/>
        <p:txBody>
          <a:bodyPr/>
          <a:lstStyle/>
          <a:p>
            <a:r>
              <a:rPr lang="en-US"/>
              <a:t>Click to edit Master title style</a:t>
            </a:r>
          </a:p>
        </p:txBody>
      </p:sp>
      <p:sp>
        <p:nvSpPr>
          <p:cNvPr id="12" name="Text Placeholder 4">
            <a:extLst>
              <a:ext uri="{FF2B5EF4-FFF2-40B4-BE49-F238E27FC236}">
                <a16:creationId xmlns:a16="http://schemas.microsoft.com/office/drawing/2014/main" id="{CE6A264D-6497-7F40-B13B-FBDDCAF57ACA}"/>
              </a:ext>
            </a:extLst>
          </p:cNvPr>
          <p:cNvSpPr>
            <a:spLocks noGrp="1"/>
          </p:cNvSpPr>
          <p:nvPr>
            <p:ph type="body" sz="quarter" idx="11" hasCustomPrompt="1"/>
          </p:nvPr>
        </p:nvSpPr>
        <p:spPr>
          <a:xfrm>
            <a:off x="457199" y="1243584"/>
            <a:ext cx="4294909" cy="3179928"/>
          </a:xfrm>
          <a:prstGeom prst="rect">
            <a:avLst/>
          </a:prstGeom>
        </p:spPr>
        <p:txBody>
          <a:bodyPr/>
          <a:lstStyle>
            <a:lvl1pPr marL="285750" indent="-228600">
              <a:spcAft>
                <a:spcPts val="900"/>
              </a:spcAft>
              <a:buClr>
                <a:schemeClr val="bg2"/>
              </a:buClr>
              <a:buSzPct val="100000"/>
              <a:buFont typeface="Arial" panose="020B0604020202020204" pitchFamily="34" charset="0"/>
              <a:buChar char="•"/>
              <a:defRPr/>
            </a:lvl1pPr>
            <a:lvl2pPr marL="457200" indent="-228600">
              <a:spcAft>
                <a:spcPts val="900"/>
              </a:spcAft>
              <a:buClr>
                <a:schemeClr val="bg2"/>
              </a:buClr>
              <a:buSzPct val="100000"/>
              <a:buFont typeface="Arial" panose="020B0604020202020204" pitchFamily="34" charset="0"/>
              <a:buChar char="•"/>
              <a:defRPr/>
            </a:lvl2pPr>
            <a:lvl3pPr marL="685800" indent="-228600">
              <a:spcAft>
                <a:spcPts val="900"/>
              </a:spcAft>
              <a:buClr>
                <a:schemeClr val="bg2"/>
              </a:buClr>
              <a:buSzPct val="100000"/>
              <a:buFont typeface="Arial" panose="020B0604020202020204" pitchFamily="34" charset="0"/>
              <a:buChar char="•"/>
              <a:defRPr/>
            </a:lvl3pPr>
            <a:lvl4pPr marL="914400" indent="-228600">
              <a:spcAft>
                <a:spcPts val="900"/>
              </a:spcAft>
              <a:buClr>
                <a:schemeClr val="bg2"/>
              </a:buClr>
              <a:buSzPct val="100000"/>
              <a:buFont typeface="Arial" panose="020B0604020202020204" pitchFamily="34" charset="0"/>
              <a:buChar char="•"/>
              <a:defRPr/>
            </a:lvl4pPr>
            <a:lvl5pPr marL="1143000" indent="-228600">
              <a:spcAft>
                <a:spcPts val="900"/>
              </a:spcAft>
              <a:buClr>
                <a:schemeClr val="bg2"/>
              </a:buClr>
              <a:buSzPct val="100000"/>
              <a:buFont typeface="Arial" panose="020B0604020202020204" pitchFamily="34" charset="0"/>
              <a:buChar char="•"/>
              <a:defRPr/>
            </a:lvl5pPr>
          </a:lstStyle>
          <a:p>
            <a:pPr lvl="0"/>
            <a:r>
              <a:rPr lang="en-US"/>
              <a:t>Click to edit Master text styles </a:t>
            </a:r>
          </a:p>
          <a:p>
            <a:pPr lvl="1"/>
            <a:r>
              <a:rPr lang="en-US"/>
              <a:t>Second level</a:t>
            </a:r>
          </a:p>
          <a:p>
            <a:pPr lvl="2"/>
            <a:r>
              <a:rPr lang="en-US"/>
              <a:t>Third level</a:t>
            </a:r>
          </a:p>
          <a:p>
            <a:pPr lvl="3"/>
            <a:r>
              <a:rPr lang="en-US"/>
              <a:t>Fourth level</a:t>
            </a:r>
          </a:p>
          <a:p>
            <a:pPr lvl="4"/>
            <a:r>
              <a:rPr lang="en-US"/>
              <a:t>Fifth level</a:t>
            </a:r>
          </a:p>
        </p:txBody>
      </p:sp>
      <p:sp>
        <p:nvSpPr>
          <p:cNvPr id="6" name="Picture Placeholder 5">
            <a:extLst>
              <a:ext uri="{FF2B5EF4-FFF2-40B4-BE49-F238E27FC236}">
                <a16:creationId xmlns:a16="http://schemas.microsoft.com/office/drawing/2014/main" id="{BAE38C97-362C-834F-B5EE-873E44C056E6}"/>
              </a:ext>
            </a:extLst>
          </p:cNvPr>
          <p:cNvSpPr>
            <a:spLocks noGrp="1"/>
          </p:cNvSpPr>
          <p:nvPr>
            <p:ph type="pic" sz="quarter" idx="12"/>
          </p:nvPr>
        </p:nvSpPr>
        <p:spPr>
          <a:xfrm>
            <a:off x="4971393" y="1424904"/>
            <a:ext cx="3701551" cy="2807208"/>
          </a:xfrm>
          <a:prstGeom prst="rect">
            <a:avLst/>
          </a:prstGeom>
        </p:spPr>
        <p:txBody>
          <a:bodyPr/>
          <a:lstStyle/>
          <a:p>
            <a:endParaRPr lang="en-US"/>
          </a:p>
        </p:txBody>
      </p:sp>
      <p:sp>
        <p:nvSpPr>
          <p:cNvPr id="3" name="Slide Number Placeholder 2">
            <a:extLst>
              <a:ext uri="{FF2B5EF4-FFF2-40B4-BE49-F238E27FC236}">
                <a16:creationId xmlns:a16="http://schemas.microsoft.com/office/drawing/2014/main" id="{EC554A42-1DAE-1440-9631-83374A3A0E68}"/>
              </a:ext>
            </a:extLst>
          </p:cNvPr>
          <p:cNvSpPr>
            <a:spLocks noGrp="1"/>
          </p:cNvSpPr>
          <p:nvPr>
            <p:ph type="sldNum" sz="quarter" idx="10"/>
          </p:nvPr>
        </p:nvSpPr>
        <p:spPr>
          <a:xfrm>
            <a:off x="457200" y="4649122"/>
            <a:ext cx="2057400" cy="273844"/>
          </a:xfrm>
        </p:spPr>
        <p:txBody>
          <a:bodyPr/>
          <a:lstStyle/>
          <a:p>
            <a:fld id="{C51B5984-C094-0A42-BFB6-9F57449A1222}" type="slidenum">
              <a:rPr lang="en-US" smtClean="0"/>
              <a:pPr/>
              <a:t>‹#›</a:t>
            </a:fld>
            <a:endParaRPr lang="en-US"/>
          </a:p>
        </p:txBody>
      </p:sp>
      <p:grpSp>
        <p:nvGrpSpPr>
          <p:cNvPr id="10" name="Group 9">
            <a:extLst>
              <a:ext uri="{FF2B5EF4-FFF2-40B4-BE49-F238E27FC236}">
                <a16:creationId xmlns:a16="http://schemas.microsoft.com/office/drawing/2014/main" id="{B93DD5B0-C983-8A4A-9165-E091CDA3C463}"/>
              </a:ext>
            </a:extLst>
          </p:cNvPr>
          <p:cNvGrpSpPr/>
          <p:nvPr userDrawn="1"/>
        </p:nvGrpSpPr>
        <p:grpSpPr>
          <a:xfrm>
            <a:off x="7773406" y="4735113"/>
            <a:ext cx="913394" cy="187391"/>
            <a:chOff x="3587766" y="2914650"/>
            <a:chExt cx="5014294" cy="1028736"/>
          </a:xfrm>
        </p:grpSpPr>
        <p:sp>
          <p:nvSpPr>
            <p:cNvPr id="13" name="Freeform 12">
              <a:extLst>
                <a:ext uri="{FF2B5EF4-FFF2-40B4-BE49-F238E27FC236}">
                  <a16:creationId xmlns:a16="http://schemas.microsoft.com/office/drawing/2014/main" id="{194F1900-5B18-5F46-B165-16F6BD4FACE5}"/>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rgbClr val="FA4616"/>
            </a:solidFill>
            <a:ln w="9507" cap="flat">
              <a:noFill/>
              <a:prstDash val="solid"/>
              <a:miter/>
            </a:ln>
          </p:spPr>
          <p:txBody>
            <a:bodyPr rtlCol="0" anchor="ctr"/>
            <a:lstStyle/>
            <a:p>
              <a:endParaRPr lang="en-US"/>
            </a:p>
          </p:txBody>
        </p:sp>
        <p:sp>
          <p:nvSpPr>
            <p:cNvPr id="14" name="Freeform 13">
              <a:extLst>
                <a:ext uri="{FF2B5EF4-FFF2-40B4-BE49-F238E27FC236}">
                  <a16:creationId xmlns:a16="http://schemas.microsoft.com/office/drawing/2014/main" id="{2FDFCF0C-5675-BA4C-A69D-48E8FC6B8678}"/>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rgbClr val="005776"/>
            </a:solidFill>
            <a:ln w="9507" cap="flat">
              <a:noFill/>
              <a:prstDash val="solid"/>
              <a:miter/>
            </a:ln>
          </p:spPr>
          <p:txBody>
            <a:bodyPr rtlCol="0" anchor="ctr"/>
            <a:lstStyle/>
            <a:p>
              <a:endParaRPr lang="en-US"/>
            </a:p>
          </p:txBody>
        </p:sp>
        <p:sp>
          <p:nvSpPr>
            <p:cNvPr id="15" name="Freeform 14">
              <a:extLst>
                <a:ext uri="{FF2B5EF4-FFF2-40B4-BE49-F238E27FC236}">
                  <a16:creationId xmlns:a16="http://schemas.microsoft.com/office/drawing/2014/main" id="{AD380945-2C31-6848-B5CC-CD50FB85B9A4}"/>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rgbClr val="005776"/>
            </a:solidFill>
            <a:ln w="9507" cap="flat">
              <a:noFill/>
              <a:prstDash val="solid"/>
              <a:miter/>
            </a:ln>
          </p:spPr>
          <p:txBody>
            <a:bodyPr rtlCol="0" anchor="ctr"/>
            <a:lstStyle/>
            <a:p>
              <a:endParaRPr lang="en-US"/>
            </a:p>
          </p:txBody>
        </p:sp>
        <p:sp>
          <p:nvSpPr>
            <p:cNvPr id="16" name="Freeform 15">
              <a:extLst>
                <a:ext uri="{FF2B5EF4-FFF2-40B4-BE49-F238E27FC236}">
                  <a16:creationId xmlns:a16="http://schemas.microsoft.com/office/drawing/2014/main" id="{CE8B7FE1-2E3E-EB4A-B39D-4AFC750BCED8}"/>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rgbClr val="005776"/>
            </a:solidFill>
            <a:ln w="9507" cap="flat">
              <a:noFill/>
              <a:prstDash val="solid"/>
              <a:miter/>
            </a:ln>
          </p:spPr>
          <p:txBody>
            <a:bodyPr rtlCol="0" anchor="ctr"/>
            <a:lstStyle/>
            <a:p>
              <a:endParaRPr lang="en-US"/>
            </a:p>
          </p:txBody>
        </p:sp>
        <p:sp>
          <p:nvSpPr>
            <p:cNvPr id="17" name="Freeform 16">
              <a:extLst>
                <a:ext uri="{FF2B5EF4-FFF2-40B4-BE49-F238E27FC236}">
                  <a16:creationId xmlns:a16="http://schemas.microsoft.com/office/drawing/2014/main" id="{76E20D74-5F80-F74B-B09F-4E78CA994CA7}"/>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rgbClr val="005776"/>
            </a:solidFill>
            <a:ln w="9507" cap="flat">
              <a:noFill/>
              <a:prstDash val="solid"/>
              <a:miter/>
            </a:ln>
          </p:spPr>
          <p:txBody>
            <a:bodyPr rtlCol="0" anchor="ctr"/>
            <a:lstStyle/>
            <a:p>
              <a:endParaRPr lang="en-US"/>
            </a:p>
          </p:txBody>
        </p:sp>
        <p:sp>
          <p:nvSpPr>
            <p:cNvPr id="18" name="Freeform 17">
              <a:extLst>
                <a:ext uri="{FF2B5EF4-FFF2-40B4-BE49-F238E27FC236}">
                  <a16:creationId xmlns:a16="http://schemas.microsoft.com/office/drawing/2014/main" id="{FA64C81A-E608-5848-952D-A6FCC6F304EC}"/>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rgbClr val="005776"/>
            </a:solidFill>
            <a:ln w="9507"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FFD7D0C7-85C9-F04D-A651-A82CC414B7F0}"/>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rgbClr val="005776"/>
            </a:solidFill>
            <a:ln w="9507" cap="flat">
              <a:noFill/>
              <a:prstDash val="solid"/>
              <a:miter/>
            </a:ln>
          </p:spPr>
          <p:txBody>
            <a:bodyPr rtlCol="0" anchor="ctr"/>
            <a:lstStyle/>
            <a:p>
              <a:endParaRPr lang="en-US"/>
            </a:p>
          </p:txBody>
        </p:sp>
      </p:grpSp>
      <p:sp>
        <p:nvSpPr>
          <p:cNvPr id="20" name="Text Placeholder 5">
            <a:extLst>
              <a:ext uri="{FF2B5EF4-FFF2-40B4-BE49-F238E27FC236}">
                <a16:creationId xmlns:a16="http://schemas.microsoft.com/office/drawing/2014/main" id="{DC9790E5-7098-F04F-82E9-51F1E9271C00}"/>
              </a:ext>
            </a:extLst>
          </p:cNvPr>
          <p:cNvSpPr>
            <a:spLocks noGrp="1"/>
          </p:cNvSpPr>
          <p:nvPr>
            <p:ph type="body" sz="quarter" idx="13" hasCustomPrompt="1"/>
          </p:nvPr>
        </p:nvSpPr>
        <p:spPr>
          <a:xfrm>
            <a:off x="457200" y="773218"/>
            <a:ext cx="4416533" cy="251921"/>
          </a:xfrm>
        </p:spPr>
        <p:txBody>
          <a:bodyPr/>
          <a:lstStyle>
            <a:lvl1pPr marL="0" marR="0" indent="0" algn="l" defTabSz="685800" rtl="0" eaLnBrk="1" fontAlgn="auto" latinLnBrk="0" hangingPunct="1">
              <a:lnSpc>
                <a:spcPct val="100000"/>
              </a:lnSpc>
              <a:spcBef>
                <a:spcPts val="0"/>
              </a:spcBef>
              <a:spcAft>
                <a:spcPts val="900"/>
              </a:spcAft>
              <a:buClr>
                <a:schemeClr val="bg2"/>
              </a:buClr>
              <a:buSzPct val="100000"/>
              <a:buFont typeface="Arial" panose="020B0604020202020204" pitchFamily="34" charset="0"/>
              <a:buNone/>
              <a:tabLst>
                <a:tab pos="457200" algn="l"/>
                <a:tab pos="685800" algn="l"/>
                <a:tab pos="914400" algn="l"/>
                <a:tab pos="1143000" algn="l"/>
              </a:tabLst>
              <a:defRPr baseline="0">
                <a:solidFill>
                  <a:schemeClr val="tx2"/>
                </a:solidFill>
                <a:latin typeface="Arial" panose="020B0604020202020204" pitchFamily="34" charset="0"/>
              </a:defRPr>
            </a:lvl1pPr>
          </a:lstStyle>
          <a:p>
            <a:pPr lvl="0"/>
            <a:r>
              <a:rPr lang="en-US"/>
              <a:t>Click to Add Subtitle</a:t>
            </a:r>
          </a:p>
        </p:txBody>
      </p:sp>
    </p:spTree>
    <p:extLst>
      <p:ext uri="{BB962C8B-B14F-4D97-AF65-F5344CB8AC3E}">
        <p14:creationId xmlns:p14="http://schemas.microsoft.com/office/powerpoint/2010/main" val="4205636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and 3 images">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BAE38C97-362C-834F-B5EE-873E44C056E6}"/>
              </a:ext>
            </a:extLst>
          </p:cNvPr>
          <p:cNvSpPr>
            <a:spLocks noGrp="1"/>
          </p:cNvSpPr>
          <p:nvPr>
            <p:ph type="pic" sz="quarter" idx="12"/>
          </p:nvPr>
        </p:nvSpPr>
        <p:spPr>
          <a:xfrm>
            <a:off x="3802" y="0"/>
            <a:ext cx="4003994" cy="5143500"/>
          </a:xfrm>
          <a:prstGeom prst="rect">
            <a:avLst/>
          </a:prstGeom>
        </p:spPr>
        <p:txBody>
          <a:bodyPr/>
          <a:lstStyle/>
          <a:p>
            <a:endParaRPr lang="en-US"/>
          </a:p>
        </p:txBody>
      </p:sp>
      <p:sp>
        <p:nvSpPr>
          <p:cNvPr id="2" name="Title 1">
            <a:extLst>
              <a:ext uri="{FF2B5EF4-FFF2-40B4-BE49-F238E27FC236}">
                <a16:creationId xmlns:a16="http://schemas.microsoft.com/office/drawing/2014/main" id="{197437F8-18CC-B14D-B122-426003331E50}"/>
              </a:ext>
            </a:extLst>
          </p:cNvPr>
          <p:cNvSpPr>
            <a:spLocks noGrp="1"/>
          </p:cNvSpPr>
          <p:nvPr>
            <p:ph type="title"/>
          </p:nvPr>
        </p:nvSpPr>
        <p:spPr>
          <a:xfrm>
            <a:off x="4429327" y="854861"/>
            <a:ext cx="4276042" cy="298669"/>
          </a:xfrm>
        </p:spPr>
        <p:txBody>
          <a:bodyPr/>
          <a:lstStyle/>
          <a:p>
            <a:r>
              <a:rPr lang="en-US"/>
              <a:t>Click to edit Master title style</a:t>
            </a:r>
          </a:p>
        </p:txBody>
      </p:sp>
      <p:sp>
        <p:nvSpPr>
          <p:cNvPr id="5" name="Text Placeholder 2">
            <a:extLst>
              <a:ext uri="{FF2B5EF4-FFF2-40B4-BE49-F238E27FC236}">
                <a16:creationId xmlns:a16="http://schemas.microsoft.com/office/drawing/2014/main" id="{20F046F7-B78E-154D-BBB0-E3BD7BCA1E0D}"/>
              </a:ext>
            </a:extLst>
          </p:cNvPr>
          <p:cNvSpPr>
            <a:spLocks noGrp="1"/>
          </p:cNvSpPr>
          <p:nvPr>
            <p:ph idx="1"/>
          </p:nvPr>
        </p:nvSpPr>
        <p:spPr>
          <a:xfrm>
            <a:off x="4429327" y="1200556"/>
            <a:ext cx="4276042" cy="1371194"/>
          </a:xfrm>
          <a:prstGeom prst="rect">
            <a:avLst/>
          </a:prstGeom>
        </p:spPr>
        <p:txBody>
          <a:bodyPr vert="horz" lIns="91440" tIns="45720" rIns="91440" bIns="45720" rtlCol="0">
            <a:noAutofit/>
          </a:bodyPr>
          <a:lstStyle>
            <a:lvl1pPr marL="9525" indent="0">
              <a:lnSpc>
                <a:spcPct val="100000"/>
              </a:lnSpc>
              <a:spcAft>
                <a:spcPts val="900"/>
              </a:spcAft>
              <a:buClr>
                <a:srgbClr val="005776"/>
              </a:buClr>
              <a:buFont typeface="Arial" panose="020B0604020202020204" pitchFamily="34" charset="0"/>
              <a:buNone/>
              <a:tabLst/>
              <a:defRPr sz="1000">
                <a:latin typeface="Arial" panose="020B0604020202020204" pitchFamily="34" charset="0"/>
                <a:cs typeface="Arial" panose="020B0604020202020204" pitchFamily="34" charset="0"/>
              </a:defRPr>
            </a:lvl1pPr>
            <a:lvl2pPr marL="177800" indent="-168275">
              <a:lnSpc>
                <a:spcPct val="10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2pPr>
            <a:lvl3pPr marL="177800" indent="-168275">
              <a:lnSpc>
                <a:spcPct val="9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3pPr>
            <a:lvl4pPr marL="177800" indent="-168275">
              <a:lnSpc>
                <a:spcPct val="9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4pPr>
            <a:lvl5pPr marL="177800" indent="-168275">
              <a:lnSpc>
                <a:spcPct val="9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5pPr>
          </a:lstStyle>
          <a:p>
            <a:pPr lvl="0"/>
            <a:r>
              <a:rPr lang="en-US"/>
              <a:t>Click to edit Master text styles</a:t>
            </a:r>
          </a:p>
          <a:p>
            <a:pPr lvl="1"/>
            <a:endParaRPr lang="en-US"/>
          </a:p>
        </p:txBody>
      </p:sp>
      <p:sp>
        <p:nvSpPr>
          <p:cNvPr id="10" name="Picture Placeholder 5">
            <a:extLst>
              <a:ext uri="{FF2B5EF4-FFF2-40B4-BE49-F238E27FC236}">
                <a16:creationId xmlns:a16="http://schemas.microsoft.com/office/drawing/2014/main" id="{8B0BD191-5EE5-4889-BF21-A792D1BEBC07}"/>
              </a:ext>
            </a:extLst>
          </p:cNvPr>
          <p:cNvSpPr>
            <a:spLocks noGrp="1"/>
          </p:cNvSpPr>
          <p:nvPr>
            <p:ph type="pic" sz="quarter" idx="13"/>
          </p:nvPr>
        </p:nvSpPr>
        <p:spPr>
          <a:xfrm>
            <a:off x="4069964" y="2970178"/>
            <a:ext cx="2499449" cy="2173321"/>
          </a:xfrm>
          <a:prstGeom prst="rect">
            <a:avLst/>
          </a:prstGeom>
        </p:spPr>
        <p:txBody>
          <a:bodyPr/>
          <a:lstStyle/>
          <a:p>
            <a:endParaRPr lang="en-US"/>
          </a:p>
        </p:txBody>
      </p:sp>
      <p:sp>
        <p:nvSpPr>
          <p:cNvPr id="11" name="Picture Placeholder 5">
            <a:extLst>
              <a:ext uri="{FF2B5EF4-FFF2-40B4-BE49-F238E27FC236}">
                <a16:creationId xmlns:a16="http://schemas.microsoft.com/office/drawing/2014/main" id="{B049C478-FE0B-4EEE-9814-6C973E99D98F}"/>
              </a:ext>
            </a:extLst>
          </p:cNvPr>
          <p:cNvSpPr>
            <a:spLocks noGrp="1"/>
          </p:cNvSpPr>
          <p:nvPr>
            <p:ph type="pic" sz="quarter" idx="14"/>
          </p:nvPr>
        </p:nvSpPr>
        <p:spPr>
          <a:xfrm>
            <a:off x="6638066" y="2970178"/>
            <a:ext cx="2499449" cy="2173321"/>
          </a:xfrm>
          <a:prstGeom prst="rect">
            <a:avLst/>
          </a:prstGeom>
        </p:spPr>
        <p:txBody>
          <a:bodyPr/>
          <a:lstStyle/>
          <a:p>
            <a:endParaRPr lang="en-US"/>
          </a:p>
        </p:txBody>
      </p:sp>
      <p:sp>
        <p:nvSpPr>
          <p:cNvPr id="9" name="Slide Number Placeholder 2">
            <a:extLst>
              <a:ext uri="{FF2B5EF4-FFF2-40B4-BE49-F238E27FC236}">
                <a16:creationId xmlns:a16="http://schemas.microsoft.com/office/drawing/2014/main" id="{3EFD72E2-88BB-AB4D-AA79-9063E8772459}"/>
              </a:ext>
            </a:extLst>
          </p:cNvPr>
          <p:cNvSpPr>
            <a:spLocks noGrp="1"/>
          </p:cNvSpPr>
          <p:nvPr>
            <p:ph type="sldNum" sz="quarter" idx="10"/>
          </p:nvPr>
        </p:nvSpPr>
        <p:spPr>
          <a:xfrm>
            <a:off x="457200" y="4649122"/>
            <a:ext cx="2057400" cy="273844"/>
          </a:xfrm>
        </p:spPr>
        <p:txBody>
          <a:bodyPr/>
          <a:lstStyle/>
          <a:p>
            <a:fld id="{C51B5984-C094-0A42-BFB6-9F57449A1222}" type="slidenum">
              <a:rPr lang="en-US" smtClean="0"/>
              <a:pPr/>
              <a:t>‹#›</a:t>
            </a:fld>
            <a:endParaRPr lang="en-US"/>
          </a:p>
        </p:txBody>
      </p:sp>
    </p:spTree>
    <p:extLst>
      <p:ext uri="{BB962C8B-B14F-4D97-AF65-F5344CB8AC3E}">
        <p14:creationId xmlns:p14="http://schemas.microsoft.com/office/powerpoint/2010/main" val="466153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ndustry slide - 1 imag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BAE38C97-362C-834F-B5EE-873E44C056E6}"/>
              </a:ext>
            </a:extLst>
          </p:cNvPr>
          <p:cNvSpPr>
            <a:spLocks noGrp="1"/>
          </p:cNvSpPr>
          <p:nvPr>
            <p:ph type="pic" sz="quarter" idx="12"/>
          </p:nvPr>
        </p:nvSpPr>
        <p:spPr>
          <a:xfrm>
            <a:off x="5140006" y="-1183"/>
            <a:ext cx="4003994" cy="5143500"/>
          </a:xfrm>
          <a:prstGeom prst="rect">
            <a:avLst/>
          </a:prstGeom>
        </p:spPr>
        <p:txBody>
          <a:bodyPr/>
          <a:lstStyle/>
          <a:p>
            <a:endParaRPr lang="en-US"/>
          </a:p>
        </p:txBody>
      </p:sp>
      <p:sp>
        <p:nvSpPr>
          <p:cNvPr id="2" name="Title 1">
            <a:extLst>
              <a:ext uri="{FF2B5EF4-FFF2-40B4-BE49-F238E27FC236}">
                <a16:creationId xmlns:a16="http://schemas.microsoft.com/office/drawing/2014/main" id="{197437F8-18CC-B14D-B122-426003331E50}"/>
              </a:ext>
            </a:extLst>
          </p:cNvPr>
          <p:cNvSpPr>
            <a:spLocks noGrp="1"/>
          </p:cNvSpPr>
          <p:nvPr>
            <p:ph type="title"/>
          </p:nvPr>
        </p:nvSpPr>
        <p:spPr>
          <a:xfrm>
            <a:off x="457200" y="457200"/>
            <a:ext cx="4276042" cy="298669"/>
          </a:xfrm>
        </p:spPr>
        <p:txBody>
          <a:bodyPr/>
          <a:lstStyle/>
          <a:p>
            <a:r>
              <a:rPr lang="en-US"/>
              <a:t>Click to edit Master title style</a:t>
            </a:r>
          </a:p>
        </p:txBody>
      </p:sp>
      <p:sp>
        <p:nvSpPr>
          <p:cNvPr id="5" name="Text Placeholder 2">
            <a:extLst>
              <a:ext uri="{FF2B5EF4-FFF2-40B4-BE49-F238E27FC236}">
                <a16:creationId xmlns:a16="http://schemas.microsoft.com/office/drawing/2014/main" id="{20F046F7-B78E-154D-BBB0-E3BD7BCA1E0D}"/>
              </a:ext>
            </a:extLst>
          </p:cNvPr>
          <p:cNvSpPr>
            <a:spLocks noGrp="1"/>
          </p:cNvSpPr>
          <p:nvPr>
            <p:ph idx="1"/>
          </p:nvPr>
        </p:nvSpPr>
        <p:spPr>
          <a:xfrm>
            <a:off x="471056" y="1044103"/>
            <a:ext cx="4276042" cy="551234"/>
          </a:xfrm>
          <a:prstGeom prst="rect">
            <a:avLst/>
          </a:prstGeom>
        </p:spPr>
        <p:txBody>
          <a:bodyPr vert="horz" lIns="91440" tIns="45720" rIns="91440" bIns="45720" rtlCol="0">
            <a:noAutofit/>
          </a:bodyPr>
          <a:lstStyle>
            <a:lvl1pPr marL="9525" indent="0">
              <a:lnSpc>
                <a:spcPct val="100000"/>
              </a:lnSpc>
              <a:spcAft>
                <a:spcPts val="900"/>
              </a:spcAft>
              <a:buClr>
                <a:srgbClr val="005776"/>
              </a:buClr>
              <a:buFont typeface="Arial" panose="020B0604020202020204" pitchFamily="34" charset="0"/>
              <a:buNone/>
              <a:tabLst/>
              <a:defRPr sz="1000">
                <a:latin typeface="Arial" panose="020B0604020202020204" pitchFamily="34" charset="0"/>
                <a:cs typeface="Arial" panose="020B0604020202020204" pitchFamily="34" charset="0"/>
              </a:defRPr>
            </a:lvl1pPr>
            <a:lvl2pPr marL="177800" indent="-168275">
              <a:lnSpc>
                <a:spcPct val="10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2pPr>
            <a:lvl3pPr marL="177800" indent="-168275">
              <a:lnSpc>
                <a:spcPct val="9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3pPr>
            <a:lvl4pPr marL="177800" indent="-168275">
              <a:lnSpc>
                <a:spcPct val="9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4pPr>
            <a:lvl5pPr marL="177800" indent="-168275">
              <a:lnSpc>
                <a:spcPct val="9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5pPr>
          </a:lstStyle>
          <a:p>
            <a:pPr lvl="0"/>
            <a:r>
              <a:rPr lang="en-US"/>
              <a:t>Click to edit Master text styles</a:t>
            </a:r>
          </a:p>
          <a:p>
            <a:pPr lvl="1"/>
            <a:endParaRPr lang="en-US"/>
          </a:p>
        </p:txBody>
      </p:sp>
      <p:sp>
        <p:nvSpPr>
          <p:cNvPr id="9" name="Text Placeholder 2">
            <a:extLst>
              <a:ext uri="{FF2B5EF4-FFF2-40B4-BE49-F238E27FC236}">
                <a16:creationId xmlns:a16="http://schemas.microsoft.com/office/drawing/2014/main" id="{3E8205E1-4C73-4B28-965B-FE1B58C55D9A}"/>
              </a:ext>
            </a:extLst>
          </p:cNvPr>
          <p:cNvSpPr>
            <a:spLocks noGrp="1"/>
          </p:cNvSpPr>
          <p:nvPr>
            <p:ph idx="13"/>
          </p:nvPr>
        </p:nvSpPr>
        <p:spPr>
          <a:xfrm>
            <a:off x="471056" y="1687319"/>
            <a:ext cx="4276042" cy="2216715"/>
          </a:xfrm>
          <a:prstGeom prst="rect">
            <a:avLst/>
          </a:prstGeom>
        </p:spPr>
        <p:txBody>
          <a:bodyPr vert="horz" lIns="91440" tIns="45720" rIns="91440" bIns="45720" numCol="2" spcCol="182880" rtlCol="0">
            <a:noAutofit/>
          </a:bodyPr>
          <a:lstStyle>
            <a:lvl1pPr marL="177800" indent="-168275">
              <a:lnSpc>
                <a:spcPct val="10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1pPr>
            <a:lvl2pPr marL="177800" indent="-168275">
              <a:lnSpc>
                <a:spcPct val="10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2pPr>
            <a:lvl3pPr marL="177800" indent="-168275">
              <a:lnSpc>
                <a:spcPct val="9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3pPr>
            <a:lvl4pPr marL="177800" indent="-168275">
              <a:lnSpc>
                <a:spcPct val="9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4pPr>
            <a:lvl5pPr marL="177800" indent="-168275">
              <a:lnSpc>
                <a:spcPct val="9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5pPr>
          </a:lstStyle>
          <a:p>
            <a:pPr lvl="0"/>
            <a:r>
              <a:rPr lang="en-US"/>
              <a:t>Click to edit Master text styles</a:t>
            </a:r>
          </a:p>
          <a:p>
            <a:pPr lvl="1"/>
            <a:endParaRPr lang="en-US"/>
          </a:p>
        </p:txBody>
      </p:sp>
      <p:sp>
        <p:nvSpPr>
          <p:cNvPr id="7" name="Slide Number Placeholder 2">
            <a:extLst>
              <a:ext uri="{FF2B5EF4-FFF2-40B4-BE49-F238E27FC236}">
                <a16:creationId xmlns:a16="http://schemas.microsoft.com/office/drawing/2014/main" id="{D8B536AC-96E9-9A4B-B205-245D6B459DAB}"/>
              </a:ext>
            </a:extLst>
          </p:cNvPr>
          <p:cNvSpPr>
            <a:spLocks noGrp="1"/>
          </p:cNvSpPr>
          <p:nvPr>
            <p:ph type="sldNum" sz="quarter" idx="10"/>
          </p:nvPr>
        </p:nvSpPr>
        <p:spPr>
          <a:xfrm>
            <a:off x="457200" y="4649122"/>
            <a:ext cx="2057400" cy="273844"/>
          </a:xfrm>
        </p:spPr>
        <p:txBody>
          <a:bodyPr/>
          <a:lstStyle/>
          <a:p>
            <a:fld id="{C51B5984-C094-0A42-BFB6-9F57449A1222}" type="slidenum">
              <a:rPr lang="en-US" smtClean="0"/>
              <a:pPr/>
              <a:t>‹#›</a:t>
            </a:fld>
            <a:endParaRPr lang="en-US"/>
          </a:p>
        </p:txBody>
      </p:sp>
    </p:spTree>
    <p:extLst>
      <p:ext uri="{BB962C8B-B14F-4D97-AF65-F5344CB8AC3E}">
        <p14:creationId xmlns:p14="http://schemas.microsoft.com/office/powerpoint/2010/main" val="3686501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ndustry slide - 2 horizontal">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F65B83EB-A9EA-2747-A4A2-B9D1F9F0B416}"/>
              </a:ext>
            </a:extLst>
          </p:cNvPr>
          <p:cNvSpPr>
            <a:spLocks noGrp="1"/>
          </p:cNvSpPr>
          <p:nvPr>
            <p:ph type="title"/>
          </p:nvPr>
        </p:nvSpPr>
        <p:spPr>
          <a:xfrm>
            <a:off x="457200" y="457200"/>
            <a:ext cx="4682806" cy="298669"/>
          </a:xfrm>
        </p:spPr>
        <p:txBody>
          <a:bodyPr/>
          <a:lstStyle/>
          <a:p>
            <a:r>
              <a:rPr lang="en-US"/>
              <a:t>Click to edit Master title style</a:t>
            </a:r>
          </a:p>
        </p:txBody>
      </p:sp>
      <p:sp>
        <p:nvSpPr>
          <p:cNvPr id="5" name="Text Placeholder 2">
            <a:extLst>
              <a:ext uri="{FF2B5EF4-FFF2-40B4-BE49-F238E27FC236}">
                <a16:creationId xmlns:a16="http://schemas.microsoft.com/office/drawing/2014/main" id="{20F046F7-B78E-154D-BBB0-E3BD7BCA1E0D}"/>
              </a:ext>
            </a:extLst>
          </p:cNvPr>
          <p:cNvSpPr>
            <a:spLocks noGrp="1"/>
          </p:cNvSpPr>
          <p:nvPr>
            <p:ph idx="1"/>
          </p:nvPr>
        </p:nvSpPr>
        <p:spPr>
          <a:xfrm>
            <a:off x="471056" y="1044103"/>
            <a:ext cx="4276042" cy="551234"/>
          </a:xfrm>
          <a:prstGeom prst="rect">
            <a:avLst/>
          </a:prstGeom>
        </p:spPr>
        <p:txBody>
          <a:bodyPr vert="horz" lIns="91440" tIns="45720" rIns="91440" bIns="45720" rtlCol="0">
            <a:noAutofit/>
          </a:bodyPr>
          <a:lstStyle>
            <a:lvl1pPr marL="9525" indent="0">
              <a:lnSpc>
                <a:spcPct val="100000"/>
              </a:lnSpc>
              <a:spcAft>
                <a:spcPts val="900"/>
              </a:spcAft>
              <a:buClr>
                <a:srgbClr val="005776"/>
              </a:buClr>
              <a:buFont typeface="Arial" panose="020B0604020202020204" pitchFamily="34" charset="0"/>
              <a:buNone/>
              <a:tabLst/>
              <a:defRPr sz="1000">
                <a:latin typeface="Arial" panose="020B0604020202020204" pitchFamily="34" charset="0"/>
                <a:cs typeface="Arial" panose="020B0604020202020204" pitchFamily="34" charset="0"/>
              </a:defRPr>
            </a:lvl1pPr>
            <a:lvl2pPr marL="177800" indent="-168275">
              <a:lnSpc>
                <a:spcPct val="10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2pPr>
            <a:lvl3pPr marL="177800" indent="-168275">
              <a:lnSpc>
                <a:spcPct val="9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3pPr>
            <a:lvl4pPr marL="177800" indent="-168275">
              <a:lnSpc>
                <a:spcPct val="9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4pPr>
            <a:lvl5pPr marL="177800" indent="-168275">
              <a:lnSpc>
                <a:spcPct val="9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5pPr>
          </a:lstStyle>
          <a:p>
            <a:pPr lvl="0"/>
            <a:r>
              <a:rPr lang="en-US"/>
              <a:t>Click to edit Master text styles</a:t>
            </a:r>
          </a:p>
          <a:p>
            <a:pPr lvl="1"/>
            <a:endParaRPr lang="en-US"/>
          </a:p>
        </p:txBody>
      </p:sp>
      <p:sp>
        <p:nvSpPr>
          <p:cNvPr id="9" name="Text Placeholder 2">
            <a:extLst>
              <a:ext uri="{FF2B5EF4-FFF2-40B4-BE49-F238E27FC236}">
                <a16:creationId xmlns:a16="http://schemas.microsoft.com/office/drawing/2014/main" id="{3E8205E1-4C73-4B28-965B-FE1B58C55D9A}"/>
              </a:ext>
            </a:extLst>
          </p:cNvPr>
          <p:cNvSpPr>
            <a:spLocks noGrp="1"/>
          </p:cNvSpPr>
          <p:nvPr>
            <p:ph idx="13"/>
          </p:nvPr>
        </p:nvSpPr>
        <p:spPr>
          <a:xfrm>
            <a:off x="471056" y="1687319"/>
            <a:ext cx="4276042" cy="2216715"/>
          </a:xfrm>
          <a:prstGeom prst="rect">
            <a:avLst/>
          </a:prstGeom>
        </p:spPr>
        <p:txBody>
          <a:bodyPr vert="horz" lIns="91440" tIns="45720" rIns="91440" bIns="45720" numCol="2" spcCol="182880" rtlCol="0">
            <a:noAutofit/>
          </a:bodyPr>
          <a:lstStyle>
            <a:lvl1pPr marL="177800" indent="-168275">
              <a:lnSpc>
                <a:spcPct val="10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1pPr>
            <a:lvl2pPr marL="177800" indent="-168275">
              <a:lnSpc>
                <a:spcPct val="10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2pPr>
            <a:lvl3pPr marL="177800" indent="-168275">
              <a:lnSpc>
                <a:spcPct val="9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3pPr>
            <a:lvl4pPr marL="177800" indent="-168275">
              <a:lnSpc>
                <a:spcPct val="9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4pPr>
            <a:lvl5pPr marL="177800" indent="-168275">
              <a:lnSpc>
                <a:spcPct val="9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5pPr>
          </a:lstStyle>
          <a:p>
            <a:pPr lvl="0"/>
            <a:r>
              <a:rPr lang="en-US"/>
              <a:t>Click to edit Master text styles</a:t>
            </a:r>
          </a:p>
          <a:p>
            <a:pPr lvl="1"/>
            <a:endParaRPr lang="en-US"/>
          </a:p>
        </p:txBody>
      </p:sp>
      <p:sp>
        <p:nvSpPr>
          <p:cNvPr id="6" name="Picture Placeholder 5">
            <a:extLst>
              <a:ext uri="{FF2B5EF4-FFF2-40B4-BE49-F238E27FC236}">
                <a16:creationId xmlns:a16="http://schemas.microsoft.com/office/drawing/2014/main" id="{BAE38C97-362C-834F-B5EE-873E44C056E6}"/>
              </a:ext>
            </a:extLst>
          </p:cNvPr>
          <p:cNvSpPr>
            <a:spLocks noGrp="1"/>
          </p:cNvSpPr>
          <p:nvPr>
            <p:ph type="pic" sz="quarter" idx="12"/>
          </p:nvPr>
        </p:nvSpPr>
        <p:spPr>
          <a:xfrm>
            <a:off x="5140006" y="0"/>
            <a:ext cx="4003994" cy="2542032"/>
          </a:xfrm>
          <a:prstGeom prst="rect">
            <a:avLst/>
          </a:prstGeom>
        </p:spPr>
        <p:txBody>
          <a:bodyPr/>
          <a:lstStyle/>
          <a:p>
            <a:endParaRPr lang="en-US"/>
          </a:p>
        </p:txBody>
      </p:sp>
      <p:sp>
        <p:nvSpPr>
          <p:cNvPr id="7" name="Picture Placeholder 5">
            <a:extLst>
              <a:ext uri="{FF2B5EF4-FFF2-40B4-BE49-F238E27FC236}">
                <a16:creationId xmlns:a16="http://schemas.microsoft.com/office/drawing/2014/main" id="{699BF929-3ED7-4B2E-9523-4AA52CEEC416}"/>
              </a:ext>
            </a:extLst>
          </p:cNvPr>
          <p:cNvSpPr>
            <a:spLocks noGrp="1"/>
          </p:cNvSpPr>
          <p:nvPr>
            <p:ph type="pic" sz="quarter" idx="14"/>
          </p:nvPr>
        </p:nvSpPr>
        <p:spPr>
          <a:xfrm>
            <a:off x="5140006" y="2604128"/>
            <a:ext cx="4003994" cy="2542032"/>
          </a:xfrm>
          <a:prstGeom prst="rect">
            <a:avLst/>
          </a:prstGeom>
        </p:spPr>
        <p:txBody>
          <a:bodyPr/>
          <a:lstStyle/>
          <a:p>
            <a:endParaRPr lang="en-US"/>
          </a:p>
        </p:txBody>
      </p:sp>
      <p:sp>
        <p:nvSpPr>
          <p:cNvPr id="8" name="Slide Number Placeholder 2">
            <a:extLst>
              <a:ext uri="{FF2B5EF4-FFF2-40B4-BE49-F238E27FC236}">
                <a16:creationId xmlns:a16="http://schemas.microsoft.com/office/drawing/2014/main" id="{2E94CF13-6190-4A4A-BA18-CBE8AE982448}"/>
              </a:ext>
            </a:extLst>
          </p:cNvPr>
          <p:cNvSpPr>
            <a:spLocks noGrp="1"/>
          </p:cNvSpPr>
          <p:nvPr>
            <p:ph type="sldNum" sz="quarter" idx="10"/>
          </p:nvPr>
        </p:nvSpPr>
        <p:spPr>
          <a:xfrm>
            <a:off x="457200" y="4649122"/>
            <a:ext cx="2057400" cy="273844"/>
          </a:xfrm>
        </p:spPr>
        <p:txBody>
          <a:bodyPr/>
          <a:lstStyle/>
          <a:p>
            <a:fld id="{C51B5984-C094-0A42-BFB6-9F57449A1222}" type="slidenum">
              <a:rPr lang="en-US" smtClean="0"/>
              <a:pPr/>
              <a:t>‹#›</a:t>
            </a:fld>
            <a:endParaRPr lang="en-US"/>
          </a:p>
        </p:txBody>
      </p:sp>
    </p:spTree>
    <p:extLst>
      <p:ext uri="{BB962C8B-B14F-4D97-AF65-F5344CB8AC3E}">
        <p14:creationId xmlns:p14="http://schemas.microsoft.com/office/powerpoint/2010/main" val="3146764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Industry slide - 2 verticl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BAE38C97-362C-834F-B5EE-873E44C056E6}"/>
              </a:ext>
            </a:extLst>
          </p:cNvPr>
          <p:cNvSpPr>
            <a:spLocks noGrp="1"/>
          </p:cNvSpPr>
          <p:nvPr>
            <p:ph type="pic" sz="quarter" idx="12"/>
          </p:nvPr>
        </p:nvSpPr>
        <p:spPr>
          <a:xfrm>
            <a:off x="5140006" y="0"/>
            <a:ext cx="1965960" cy="5143500"/>
          </a:xfrm>
          <a:prstGeom prst="rect">
            <a:avLst/>
          </a:prstGeom>
        </p:spPr>
        <p:txBody>
          <a:bodyPr/>
          <a:lstStyle/>
          <a:p>
            <a:endParaRPr lang="en-US"/>
          </a:p>
        </p:txBody>
      </p:sp>
      <p:sp>
        <p:nvSpPr>
          <p:cNvPr id="2" name="Title 1">
            <a:extLst>
              <a:ext uri="{FF2B5EF4-FFF2-40B4-BE49-F238E27FC236}">
                <a16:creationId xmlns:a16="http://schemas.microsoft.com/office/drawing/2014/main" id="{197437F8-18CC-B14D-B122-426003331E50}"/>
              </a:ext>
            </a:extLst>
          </p:cNvPr>
          <p:cNvSpPr>
            <a:spLocks noGrp="1"/>
          </p:cNvSpPr>
          <p:nvPr>
            <p:ph type="title"/>
          </p:nvPr>
        </p:nvSpPr>
        <p:spPr>
          <a:xfrm>
            <a:off x="457200" y="457200"/>
            <a:ext cx="4276042" cy="298669"/>
          </a:xfrm>
        </p:spPr>
        <p:txBody>
          <a:bodyPr/>
          <a:lstStyle/>
          <a:p>
            <a:r>
              <a:rPr lang="en-US"/>
              <a:t>Click to edit Master title style</a:t>
            </a:r>
          </a:p>
        </p:txBody>
      </p:sp>
      <p:sp>
        <p:nvSpPr>
          <p:cNvPr id="5" name="Text Placeholder 2">
            <a:extLst>
              <a:ext uri="{FF2B5EF4-FFF2-40B4-BE49-F238E27FC236}">
                <a16:creationId xmlns:a16="http://schemas.microsoft.com/office/drawing/2014/main" id="{20F046F7-B78E-154D-BBB0-E3BD7BCA1E0D}"/>
              </a:ext>
            </a:extLst>
          </p:cNvPr>
          <p:cNvSpPr>
            <a:spLocks noGrp="1"/>
          </p:cNvSpPr>
          <p:nvPr>
            <p:ph idx="1"/>
          </p:nvPr>
        </p:nvSpPr>
        <p:spPr>
          <a:xfrm>
            <a:off x="471056" y="1044103"/>
            <a:ext cx="4276042" cy="551234"/>
          </a:xfrm>
          <a:prstGeom prst="rect">
            <a:avLst/>
          </a:prstGeom>
        </p:spPr>
        <p:txBody>
          <a:bodyPr vert="horz" lIns="91440" tIns="45720" rIns="91440" bIns="45720" rtlCol="0">
            <a:noAutofit/>
          </a:bodyPr>
          <a:lstStyle>
            <a:lvl1pPr marL="9525" indent="0">
              <a:lnSpc>
                <a:spcPct val="100000"/>
              </a:lnSpc>
              <a:spcAft>
                <a:spcPts val="900"/>
              </a:spcAft>
              <a:buClr>
                <a:srgbClr val="005776"/>
              </a:buClr>
              <a:buFont typeface="Arial" panose="020B0604020202020204" pitchFamily="34" charset="0"/>
              <a:buNone/>
              <a:tabLst/>
              <a:defRPr sz="1000">
                <a:latin typeface="Arial" panose="020B0604020202020204" pitchFamily="34" charset="0"/>
                <a:cs typeface="Arial" panose="020B0604020202020204" pitchFamily="34" charset="0"/>
              </a:defRPr>
            </a:lvl1pPr>
            <a:lvl2pPr marL="177800" indent="-168275">
              <a:lnSpc>
                <a:spcPct val="10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2pPr>
            <a:lvl3pPr marL="177800" indent="-168275">
              <a:lnSpc>
                <a:spcPct val="9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3pPr>
            <a:lvl4pPr marL="177800" indent="-168275">
              <a:lnSpc>
                <a:spcPct val="9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4pPr>
            <a:lvl5pPr marL="177800" indent="-168275">
              <a:lnSpc>
                <a:spcPct val="9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5pPr>
          </a:lstStyle>
          <a:p>
            <a:pPr lvl="0"/>
            <a:r>
              <a:rPr lang="en-US"/>
              <a:t>Click to edit Master text styles</a:t>
            </a:r>
          </a:p>
          <a:p>
            <a:pPr lvl="1"/>
            <a:endParaRPr lang="en-US"/>
          </a:p>
        </p:txBody>
      </p:sp>
      <p:sp>
        <p:nvSpPr>
          <p:cNvPr id="9" name="Text Placeholder 2">
            <a:extLst>
              <a:ext uri="{FF2B5EF4-FFF2-40B4-BE49-F238E27FC236}">
                <a16:creationId xmlns:a16="http://schemas.microsoft.com/office/drawing/2014/main" id="{3E8205E1-4C73-4B28-965B-FE1B58C55D9A}"/>
              </a:ext>
            </a:extLst>
          </p:cNvPr>
          <p:cNvSpPr>
            <a:spLocks noGrp="1"/>
          </p:cNvSpPr>
          <p:nvPr>
            <p:ph idx="13"/>
          </p:nvPr>
        </p:nvSpPr>
        <p:spPr>
          <a:xfrm>
            <a:off x="471056" y="1687319"/>
            <a:ext cx="4276042" cy="2216715"/>
          </a:xfrm>
          <a:prstGeom prst="rect">
            <a:avLst/>
          </a:prstGeom>
        </p:spPr>
        <p:txBody>
          <a:bodyPr vert="horz" lIns="91440" tIns="45720" rIns="91440" bIns="45720" numCol="2" spcCol="182880" rtlCol="0">
            <a:noAutofit/>
          </a:bodyPr>
          <a:lstStyle>
            <a:lvl1pPr marL="177800" indent="-168275">
              <a:lnSpc>
                <a:spcPct val="10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1pPr>
            <a:lvl2pPr marL="177800" indent="-168275">
              <a:lnSpc>
                <a:spcPct val="10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2pPr>
            <a:lvl3pPr marL="177800" indent="-168275">
              <a:lnSpc>
                <a:spcPct val="9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3pPr>
            <a:lvl4pPr marL="177800" indent="-168275">
              <a:lnSpc>
                <a:spcPct val="9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4pPr>
            <a:lvl5pPr marL="177800" indent="-168275">
              <a:lnSpc>
                <a:spcPct val="9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5pPr>
          </a:lstStyle>
          <a:p>
            <a:pPr lvl="0"/>
            <a:r>
              <a:rPr lang="en-US"/>
              <a:t>Click to edit Master text styles</a:t>
            </a:r>
          </a:p>
          <a:p>
            <a:pPr lvl="1"/>
            <a:endParaRPr lang="en-US"/>
          </a:p>
        </p:txBody>
      </p:sp>
      <p:sp>
        <p:nvSpPr>
          <p:cNvPr id="7" name="Picture Placeholder 5">
            <a:extLst>
              <a:ext uri="{FF2B5EF4-FFF2-40B4-BE49-F238E27FC236}">
                <a16:creationId xmlns:a16="http://schemas.microsoft.com/office/drawing/2014/main" id="{699BF929-3ED7-4B2E-9523-4AA52CEEC416}"/>
              </a:ext>
            </a:extLst>
          </p:cNvPr>
          <p:cNvSpPr>
            <a:spLocks noGrp="1"/>
          </p:cNvSpPr>
          <p:nvPr>
            <p:ph type="pic" sz="quarter" idx="14"/>
          </p:nvPr>
        </p:nvSpPr>
        <p:spPr>
          <a:xfrm>
            <a:off x="7168482" y="0"/>
            <a:ext cx="1975104" cy="5143501"/>
          </a:xfrm>
          <a:prstGeom prst="rect">
            <a:avLst/>
          </a:prstGeom>
        </p:spPr>
        <p:txBody>
          <a:bodyPr/>
          <a:lstStyle/>
          <a:p>
            <a:endParaRPr lang="en-US"/>
          </a:p>
        </p:txBody>
      </p:sp>
      <p:sp>
        <p:nvSpPr>
          <p:cNvPr id="8" name="Slide Number Placeholder 2">
            <a:extLst>
              <a:ext uri="{FF2B5EF4-FFF2-40B4-BE49-F238E27FC236}">
                <a16:creationId xmlns:a16="http://schemas.microsoft.com/office/drawing/2014/main" id="{A660CB4B-7BE0-544C-B4DE-DDF22AE1ED8F}"/>
              </a:ext>
            </a:extLst>
          </p:cNvPr>
          <p:cNvSpPr>
            <a:spLocks noGrp="1"/>
          </p:cNvSpPr>
          <p:nvPr>
            <p:ph type="sldNum" sz="quarter" idx="10"/>
          </p:nvPr>
        </p:nvSpPr>
        <p:spPr>
          <a:xfrm>
            <a:off x="457200" y="4649122"/>
            <a:ext cx="2057400" cy="273844"/>
          </a:xfrm>
        </p:spPr>
        <p:txBody>
          <a:bodyPr/>
          <a:lstStyle/>
          <a:p>
            <a:fld id="{C51B5984-C094-0A42-BFB6-9F57449A1222}" type="slidenum">
              <a:rPr lang="en-US" smtClean="0"/>
              <a:pPr/>
              <a:t>‹#›</a:t>
            </a:fld>
            <a:endParaRPr lang="en-US"/>
          </a:p>
        </p:txBody>
      </p:sp>
    </p:spTree>
    <p:extLst>
      <p:ext uri="{BB962C8B-B14F-4D97-AF65-F5344CB8AC3E}">
        <p14:creationId xmlns:p14="http://schemas.microsoft.com/office/powerpoint/2010/main" val="4013480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Altair Title+Subtitl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41F39F54-36A3-2E46-90BB-66C0206DA488}"/>
              </a:ext>
            </a:extLst>
          </p:cNvPr>
          <p:cNvSpPr>
            <a:spLocks noGrp="1"/>
          </p:cNvSpPr>
          <p:nvPr>
            <p:ph type="pic" sz="quarter" idx="11"/>
          </p:nvPr>
        </p:nvSpPr>
        <p:spPr>
          <a:xfrm>
            <a:off x="-2186" y="-6352"/>
            <a:ext cx="9152535" cy="3800919"/>
          </a:xfrm>
          <a:custGeom>
            <a:avLst/>
            <a:gdLst>
              <a:gd name="connsiteX0" fmla="*/ 0 w 9144000"/>
              <a:gd name="connsiteY0" fmla="*/ 0 h 3778250"/>
              <a:gd name="connsiteX1" fmla="*/ 8514279 w 9144000"/>
              <a:gd name="connsiteY1" fmla="*/ 0 h 3778250"/>
              <a:gd name="connsiteX2" fmla="*/ 9144000 w 9144000"/>
              <a:gd name="connsiteY2" fmla="*/ 629721 h 3778250"/>
              <a:gd name="connsiteX3" fmla="*/ 9144000 w 9144000"/>
              <a:gd name="connsiteY3" fmla="*/ 3778250 h 3778250"/>
              <a:gd name="connsiteX4" fmla="*/ 0 w 9144000"/>
              <a:gd name="connsiteY4" fmla="*/ 3778250 h 3778250"/>
              <a:gd name="connsiteX5" fmla="*/ 0 w 9144000"/>
              <a:gd name="connsiteY5" fmla="*/ 0 h 3778250"/>
              <a:gd name="connsiteX0" fmla="*/ 0 w 9144000"/>
              <a:gd name="connsiteY0" fmla="*/ 0 h 3778250"/>
              <a:gd name="connsiteX1" fmla="*/ 9135381 w 9144000"/>
              <a:gd name="connsiteY1" fmla="*/ 8627 h 3778250"/>
              <a:gd name="connsiteX2" fmla="*/ 9144000 w 9144000"/>
              <a:gd name="connsiteY2" fmla="*/ 629721 h 3778250"/>
              <a:gd name="connsiteX3" fmla="*/ 9144000 w 9144000"/>
              <a:gd name="connsiteY3" fmla="*/ 3778250 h 3778250"/>
              <a:gd name="connsiteX4" fmla="*/ 0 w 9144000"/>
              <a:gd name="connsiteY4" fmla="*/ 3778250 h 3778250"/>
              <a:gd name="connsiteX5" fmla="*/ 0 w 9144000"/>
              <a:gd name="connsiteY5" fmla="*/ 0 h 3778250"/>
              <a:gd name="connsiteX0" fmla="*/ 0 w 9144000"/>
              <a:gd name="connsiteY0" fmla="*/ 0 h 3778250"/>
              <a:gd name="connsiteX1" fmla="*/ 9135381 w 9144000"/>
              <a:gd name="connsiteY1" fmla="*/ 8627 h 3778250"/>
              <a:gd name="connsiteX2" fmla="*/ 9144000 w 9144000"/>
              <a:gd name="connsiteY2" fmla="*/ 629721 h 3778250"/>
              <a:gd name="connsiteX3" fmla="*/ 7867290 w 9144000"/>
              <a:gd name="connsiteY3" fmla="*/ 3752371 h 3778250"/>
              <a:gd name="connsiteX4" fmla="*/ 0 w 9144000"/>
              <a:gd name="connsiteY4" fmla="*/ 3778250 h 3778250"/>
              <a:gd name="connsiteX5" fmla="*/ 0 w 9144000"/>
              <a:gd name="connsiteY5" fmla="*/ 0 h 3778250"/>
              <a:gd name="connsiteX0" fmla="*/ 0 w 9135381"/>
              <a:gd name="connsiteY0" fmla="*/ 0 h 3778250"/>
              <a:gd name="connsiteX1" fmla="*/ 9135381 w 9135381"/>
              <a:gd name="connsiteY1" fmla="*/ 8627 h 3778250"/>
              <a:gd name="connsiteX2" fmla="*/ 9135373 w 9135381"/>
              <a:gd name="connsiteY2" fmla="*/ 2191102 h 3778250"/>
              <a:gd name="connsiteX3" fmla="*/ 7867290 w 9135381"/>
              <a:gd name="connsiteY3" fmla="*/ 3752371 h 3778250"/>
              <a:gd name="connsiteX4" fmla="*/ 0 w 9135381"/>
              <a:gd name="connsiteY4" fmla="*/ 3778250 h 3778250"/>
              <a:gd name="connsiteX5" fmla="*/ 0 w 9135381"/>
              <a:gd name="connsiteY5" fmla="*/ 0 h 3778250"/>
              <a:gd name="connsiteX0" fmla="*/ 0 w 9135381"/>
              <a:gd name="connsiteY0" fmla="*/ 0 h 3786876"/>
              <a:gd name="connsiteX1" fmla="*/ 9135381 w 9135381"/>
              <a:gd name="connsiteY1" fmla="*/ 8627 h 3786876"/>
              <a:gd name="connsiteX2" fmla="*/ 9135373 w 9135381"/>
              <a:gd name="connsiteY2" fmla="*/ 2191102 h 3786876"/>
              <a:gd name="connsiteX3" fmla="*/ 8289984 w 9135381"/>
              <a:gd name="connsiteY3" fmla="*/ 3786876 h 3786876"/>
              <a:gd name="connsiteX4" fmla="*/ 0 w 9135381"/>
              <a:gd name="connsiteY4" fmla="*/ 3778250 h 3786876"/>
              <a:gd name="connsiteX5" fmla="*/ 0 w 9135381"/>
              <a:gd name="connsiteY5" fmla="*/ 0 h 3786876"/>
              <a:gd name="connsiteX0" fmla="*/ 0 w 9143999"/>
              <a:gd name="connsiteY0" fmla="*/ 0 h 3786876"/>
              <a:gd name="connsiteX1" fmla="*/ 9135381 w 9143999"/>
              <a:gd name="connsiteY1" fmla="*/ 8627 h 3786876"/>
              <a:gd name="connsiteX2" fmla="*/ 9143999 w 9143999"/>
              <a:gd name="connsiteY2" fmla="*/ 2147970 h 3786876"/>
              <a:gd name="connsiteX3" fmla="*/ 8289984 w 9143999"/>
              <a:gd name="connsiteY3" fmla="*/ 3786876 h 3786876"/>
              <a:gd name="connsiteX4" fmla="*/ 0 w 9143999"/>
              <a:gd name="connsiteY4" fmla="*/ 3778250 h 3786876"/>
              <a:gd name="connsiteX5" fmla="*/ 0 w 9143999"/>
              <a:gd name="connsiteY5" fmla="*/ 0 h 3786876"/>
              <a:gd name="connsiteX0" fmla="*/ 0 w 9139334"/>
              <a:gd name="connsiteY0" fmla="*/ 0 h 3786876"/>
              <a:gd name="connsiteX1" fmla="*/ 9135381 w 9139334"/>
              <a:gd name="connsiteY1" fmla="*/ 8627 h 3786876"/>
              <a:gd name="connsiteX2" fmla="*/ 9139334 w 9139334"/>
              <a:gd name="connsiteY2" fmla="*/ 2199288 h 3786876"/>
              <a:gd name="connsiteX3" fmla="*/ 8289984 w 9139334"/>
              <a:gd name="connsiteY3" fmla="*/ 3786876 h 3786876"/>
              <a:gd name="connsiteX4" fmla="*/ 0 w 9139334"/>
              <a:gd name="connsiteY4" fmla="*/ 3778250 h 3786876"/>
              <a:gd name="connsiteX5" fmla="*/ 0 w 9139334"/>
              <a:gd name="connsiteY5" fmla="*/ 0 h 3786876"/>
              <a:gd name="connsiteX0" fmla="*/ 0 w 9140046"/>
              <a:gd name="connsiteY0" fmla="*/ 0 h 3786876"/>
              <a:gd name="connsiteX1" fmla="*/ 9140046 w 9140046"/>
              <a:gd name="connsiteY1" fmla="*/ 3962 h 3786876"/>
              <a:gd name="connsiteX2" fmla="*/ 9139334 w 9140046"/>
              <a:gd name="connsiteY2" fmla="*/ 2199288 h 3786876"/>
              <a:gd name="connsiteX3" fmla="*/ 8289984 w 9140046"/>
              <a:gd name="connsiteY3" fmla="*/ 3786876 h 3786876"/>
              <a:gd name="connsiteX4" fmla="*/ 0 w 9140046"/>
              <a:gd name="connsiteY4" fmla="*/ 3778250 h 3786876"/>
              <a:gd name="connsiteX5" fmla="*/ 0 w 9140046"/>
              <a:gd name="connsiteY5" fmla="*/ 0 h 3786876"/>
              <a:gd name="connsiteX0" fmla="*/ 0 w 9140046"/>
              <a:gd name="connsiteY0" fmla="*/ 0 h 3786876"/>
              <a:gd name="connsiteX1" fmla="*/ 9140046 w 9140046"/>
              <a:gd name="connsiteY1" fmla="*/ 3962 h 3786876"/>
              <a:gd name="connsiteX2" fmla="*/ 9139334 w 9140046"/>
              <a:gd name="connsiteY2" fmla="*/ 2199288 h 3786876"/>
              <a:gd name="connsiteX3" fmla="*/ 8289984 w 9140046"/>
              <a:gd name="connsiteY3" fmla="*/ 3786876 h 3786876"/>
              <a:gd name="connsiteX4" fmla="*/ 0 w 9140046"/>
              <a:gd name="connsiteY4" fmla="*/ 3778250 h 3786876"/>
              <a:gd name="connsiteX5" fmla="*/ 0 w 9140046"/>
              <a:gd name="connsiteY5" fmla="*/ 0 h 3786876"/>
              <a:gd name="connsiteX0" fmla="*/ 0 w 9140046"/>
              <a:gd name="connsiteY0" fmla="*/ 0 h 3787580"/>
              <a:gd name="connsiteX1" fmla="*/ 9140046 w 9140046"/>
              <a:gd name="connsiteY1" fmla="*/ 3962 h 3787580"/>
              <a:gd name="connsiteX2" fmla="*/ 9139334 w 9140046"/>
              <a:gd name="connsiteY2" fmla="*/ 2199288 h 3787580"/>
              <a:gd name="connsiteX3" fmla="*/ 8289984 w 9140046"/>
              <a:gd name="connsiteY3" fmla="*/ 3786876 h 3787580"/>
              <a:gd name="connsiteX4" fmla="*/ 0 w 9140046"/>
              <a:gd name="connsiteY4" fmla="*/ 3787580 h 3787580"/>
              <a:gd name="connsiteX5" fmla="*/ 0 w 9140046"/>
              <a:gd name="connsiteY5" fmla="*/ 0 h 3787580"/>
              <a:gd name="connsiteX0" fmla="*/ 0 w 9140046"/>
              <a:gd name="connsiteY0" fmla="*/ 0 h 3803303"/>
              <a:gd name="connsiteX1" fmla="*/ 9140046 w 9140046"/>
              <a:gd name="connsiteY1" fmla="*/ 3962 h 3803303"/>
              <a:gd name="connsiteX2" fmla="*/ 9139334 w 9140046"/>
              <a:gd name="connsiteY2" fmla="*/ 2199288 h 3803303"/>
              <a:gd name="connsiteX3" fmla="*/ 8268082 w 9140046"/>
              <a:gd name="connsiteY3" fmla="*/ 3803303 h 3803303"/>
              <a:gd name="connsiteX4" fmla="*/ 0 w 9140046"/>
              <a:gd name="connsiteY4" fmla="*/ 3787580 h 3803303"/>
              <a:gd name="connsiteX5" fmla="*/ 0 w 9140046"/>
              <a:gd name="connsiteY5" fmla="*/ 0 h 3803303"/>
              <a:gd name="connsiteX0" fmla="*/ 0 w 9145522"/>
              <a:gd name="connsiteY0" fmla="*/ 6989 h 3810292"/>
              <a:gd name="connsiteX1" fmla="*/ 9145522 w 9145522"/>
              <a:gd name="connsiteY1" fmla="*/ 0 h 3810292"/>
              <a:gd name="connsiteX2" fmla="*/ 9139334 w 9145522"/>
              <a:gd name="connsiteY2" fmla="*/ 2206277 h 3810292"/>
              <a:gd name="connsiteX3" fmla="*/ 8268082 w 9145522"/>
              <a:gd name="connsiteY3" fmla="*/ 3810292 h 3810292"/>
              <a:gd name="connsiteX4" fmla="*/ 0 w 9145522"/>
              <a:gd name="connsiteY4" fmla="*/ 3794569 h 3810292"/>
              <a:gd name="connsiteX5" fmla="*/ 0 w 9145522"/>
              <a:gd name="connsiteY5" fmla="*/ 6989 h 3810292"/>
              <a:gd name="connsiteX0" fmla="*/ 0 w 9145522"/>
              <a:gd name="connsiteY0" fmla="*/ 6989 h 3810292"/>
              <a:gd name="connsiteX1" fmla="*/ 9145522 w 9145522"/>
              <a:gd name="connsiteY1" fmla="*/ 0 h 3810292"/>
              <a:gd name="connsiteX2" fmla="*/ 9139334 w 9145522"/>
              <a:gd name="connsiteY2" fmla="*/ 2206277 h 3810292"/>
              <a:gd name="connsiteX3" fmla="*/ 8268082 w 9145522"/>
              <a:gd name="connsiteY3" fmla="*/ 3810292 h 3810292"/>
              <a:gd name="connsiteX4" fmla="*/ 0 w 9145522"/>
              <a:gd name="connsiteY4" fmla="*/ 3794569 h 3810292"/>
              <a:gd name="connsiteX5" fmla="*/ 0 w 9145522"/>
              <a:gd name="connsiteY5" fmla="*/ 6989 h 3810292"/>
              <a:gd name="connsiteX0" fmla="*/ 0 w 9145522"/>
              <a:gd name="connsiteY0" fmla="*/ 6989 h 3810292"/>
              <a:gd name="connsiteX1" fmla="*/ 9145522 w 9145522"/>
              <a:gd name="connsiteY1" fmla="*/ 0 h 3810292"/>
              <a:gd name="connsiteX2" fmla="*/ 9139334 w 9145522"/>
              <a:gd name="connsiteY2" fmla="*/ 2206277 h 3810292"/>
              <a:gd name="connsiteX3" fmla="*/ 8268082 w 9145522"/>
              <a:gd name="connsiteY3" fmla="*/ 3810292 h 3810292"/>
              <a:gd name="connsiteX4" fmla="*/ 0 w 9145522"/>
              <a:gd name="connsiteY4" fmla="*/ 3794569 h 3810292"/>
              <a:gd name="connsiteX5" fmla="*/ 0 w 9145522"/>
              <a:gd name="connsiteY5" fmla="*/ 6989 h 3810292"/>
              <a:gd name="connsiteX0" fmla="*/ 6902 w 9145522"/>
              <a:gd name="connsiteY0" fmla="*/ 3538 h 3810292"/>
              <a:gd name="connsiteX1" fmla="*/ 9145522 w 9145522"/>
              <a:gd name="connsiteY1" fmla="*/ 0 h 3810292"/>
              <a:gd name="connsiteX2" fmla="*/ 9139334 w 9145522"/>
              <a:gd name="connsiteY2" fmla="*/ 2206277 h 3810292"/>
              <a:gd name="connsiteX3" fmla="*/ 8268082 w 9145522"/>
              <a:gd name="connsiteY3" fmla="*/ 3810292 h 3810292"/>
              <a:gd name="connsiteX4" fmla="*/ 0 w 9145522"/>
              <a:gd name="connsiteY4" fmla="*/ 3794569 h 3810292"/>
              <a:gd name="connsiteX5" fmla="*/ 6902 w 9145522"/>
              <a:gd name="connsiteY5" fmla="*/ 3538 h 3810292"/>
              <a:gd name="connsiteX0" fmla="*/ 664 w 9146185"/>
              <a:gd name="connsiteY0" fmla="*/ 2139 h 3812343"/>
              <a:gd name="connsiteX1" fmla="*/ 9146185 w 9146185"/>
              <a:gd name="connsiteY1" fmla="*/ 2051 h 3812343"/>
              <a:gd name="connsiteX2" fmla="*/ 9139997 w 9146185"/>
              <a:gd name="connsiteY2" fmla="*/ 2208328 h 3812343"/>
              <a:gd name="connsiteX3" fmla="*/ 8268745 w 9146185"/>
              <a:gd name="connsiteY3" fmla="*/ 3812343 h 3812343"/>
              <a:gd name="connsiteX4" fmla="*/ 663 w 9146185"/>
              <a:gd name="connsiteY4" fmla="*/ 3796620 h 3812343"/>
              <a:gd name="connsiteX5" fmla="*/ 664 w 9146185"/>
              <a:gd name="connsiteY5" fmla="*/ 2139 h 3812343"/>
              <a:gd name="connsiteX0" fmla="*/ 664 w 9146185"/>
              <a:gd name="connsiteY0" fmla="*/ 2139 h 3796620"/>
              <a:gd name="connsiteX1" fmla="*/ 9146185 w 9146185"/>
              <a:gd name="connsiteY1" fmla="*/ 2051 h 3796620"/>
              <a:gd name="connsiteX2" fmla="*/ 9139997 w 9146185"/>
              <a:gd name="connsiteY2" fmla="*/ 2208328 h 3796620"/>
              <a:gd name="connsiteX3" fmla="*/ 8284620 w 9146185"/>
              <a:gd name="connsiteY3" fmla="*/ 3796468 h 3796620"/>
              <a:gd name="connsiteX4" fmla="*/ 663 w 9146185"/>
              <a:gd name="connsiteY4" fmla="*/ 3796620 h 3796620"/>
              <a:gd name="connsiteX5" fmla="*/ 664 w 9146185"/>
              <a:gd name="connsiteY5" fmla="*/ 2139 h 3796620"/>
              <a:gd name="connsiteX0" fmla="*/ 664 w 9146347"/>
              <a:gd name="connsiteY0" fmla="*/ 2139 h 3796620"/>
              <a:gd name="connsiteX1" fmla="*/ 9146185 w 9146347"/>
              <a:gd name="connsiteY1" fmla="*/ 2051 h 3796620"/>
              <a:gd name="connsiteX2" fmla="*/ 9146347 w 9146347"/>
              <a:gd name="connsiteY2" fmla="*/ 2189278 h 3796620"/>
              <a:gd name="connsiteX3" fmla="*/ 8284620 w 9146347"/>
              <a:gd name="connsiteY3" fmla="*/ 3796468 h 3796620"/>
              <a:gd name="connsiteX4" fmla="*/ 663 w 9146347"/>
              <a:gd name="connsiteY4" fmla="*/ 3796620 h 3796620"/>
              <a:gd name="connsiteX5" fmla="*/ 664 w 9146347"/>
              <a:gd name="connsiteY5" fmla="*/ 2139 h 3796620"/>
              <a:gd name="connsiteX0" fmla="*/ 664 w 9152535"/>
              <a:gd name="connsiteY0" fmla="*/ 6438 h 3800919"/>
              <a:gd name="connsiteX1" fmla="*/ 9152535 w 9152535"/>
              <a:gd name="connsiteY1" fmla="*/ 0 h 3800919"/>
              <a:gd name="connsiteX2" fmla="*/ 9146347 w 9152535"/>
              <a:gd name="connsiteY2" fmla="*/ 2193577 h 3800919"/>
              <a:gd name="connsiteX3" fmla="*/ 8284620 w 9152535"/>
              <a:gd name="connsiteY3" fmla="*/ 3800767 h 3800919"/>
              <a:gd name="connsiteX4" fmla="*/ 663 w 9152535"/>
              <a:gd name="connsiteY4" fmla="*/ 3800919 h 3800919"/>
              <a:gd name="connsiteX5" fmla="*/ 664 w 9152535"/>
              <a:gd name="connsiteY5" fmla="*/ 6438 h 38009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52535" h="3800919">
                <a:moveTo>
                  <a:pt x="664" y="6438"/>
                </a:moveTo>
                <a:cubicBezTo>
                  <a:pt x="440543" y="657"/>
                  <a:pt x="6104028" y="2330"/>
                  <a:pt x="9152535" y="0"/>
                </a:cubicBezTo>
                <a:cubicBezTo>
                  <a:pt x="9152532" y="727492"/>
                  <a:pt x="9146350" y="1466085"/>
                  <a:pt x="9146347" y="2193577"/>
                </a:cubicBezTo>
                <a:lnTo>
                  <a:pt x="8284620" y="3800767"/>
                </a:lnTo>
                <a:lnTo>
                  <a:pt x="663" y="3800919"/>
                </a:lnTo>
                <a:cubicBezTo>
                  <a:pt x="2964" y="2537242"/>
                  <a:pt x="-1637" y="1270115"/>
                  <a:pt x="664" y="6438"/>
                </a:cubicBezTo>
                <a:close/>
              </a:path>
            </a:pathLst>
          </a:custGeom>
        </p:spPr>
        <p:txBody>
          <a:bodyPr/>
          <a:lstStyle/>
          <a:p>
            <a:endParaRPr lang="en-US"/>
          </a:p>
        </p:txBody>
      </p:sp>
      <p:sp>
        <p:nvSpPr>
          <p:cNvPr id="7" name="Freeform: Shape 6">
            <a:extLst>
              <a:ext uri="{FF2B5EF4-FFF2-40B4-BE49-F238E27FC236}">
                <a16:creationId xmlns:a16="http://schemas.microsoft.com/office/drawing/2014/main" id="{6F5DCB76-04D2-4E36-B552-02CE2EA3195D}"/>
              </a:ext>
            </a:extLst>
          </p:cNvPr>
          <p:cNvSpPr/>
          <p:nvPr userDrawn="1"/>
        </p:nvSpPr>
        <p:spPr bwMode="white">
          <a:xfrm>
            <a:off x="0" y="2178996"/>
            <a:ext cx="9144000" cy="2964504"/>
          </a:xfrm>
          <a:custGeom>
            <a:avLst/>
            <a:gdLst>
              <a:gd name="connsiteX0" fmla="*/ 9144000 w 9144000"/>
              <a:gd name="connsiteY0" fmla="*/ 0 h 2964504"/>
              <a:gd name="connsiteX1" fmla="*/ 9144000 w 9144000"/>
              <a:gd name="connsiteY1" fmla="*/ 1592904 h 2964504"/>
              <a:gd name="connsiteX2" fmla="*/ 9144000 w 9144000"/>
              <a:gd name="connsiteY2" fmla="*/ 2964504 h 2964504"/>
              <a:gd name="connsiteX3" fmla="*/ 0 w 9144000"/>
              <a:gd name="connsiteY3" fmla="*/ 2964504 h 2964504"/>
              <a:gd name="connsiteX4" fmla="*/ 0 w 9144000"/>
              <a:gd name="connsiteY4" fmla="*/ 1592904 h 2964504"/>
              <a:gd name="connsiteX5" fmla="*/ 8287966 w 9144000"/>
              <a:gd name="connsiteY5" fmla="*/ 1592904 h 2964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44000" h="2964504">
                <a:moveTo>
                  <a:pt x="9144000" y="0"/>
                </a:moveTo>
                <a:lnTo>
                  <a:pt x="9144000" y="1592904"/>
                </a:lnTo>
                <a:lnTo>
                  <a:pt x="9144000" y="2964504"/>
                </a:lnTo>
                <a:lnTo>
                  <a:pt x="0" y="2964504"/>
                </a:lnTo>
                <a:lnTo>
                  <a:pt x="0" y="1592904"/>
                </a:lnTo>
                <a:lnTo>
                  <a:pt x="8287966" y="159290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itle Placeholder 1">
            <a:extLst>
              <a:ext uri="{FF2B5EF4-FFF2-40B4-BE49-F238E27FC236}">
                <a16:creationId xmlns:a16="http://schemas.microsoft.com/office/drawing/2014/main" id="{1DE239AE-A166-7445-97DE-DC95949F4713}"/>
              </a:ext>
            </a:extLst>
          </p:cNvPr>
          <p:cNvSpPr>
            <a:spLocks noGrp="1"/>
          </p:cNvSpPr>
          <p:nvPr>
            <p:ph type="title" hasCustomPrompt="1"/>
          </p:nvPr>
        </p:nvSpPr>
        <p:spPr>
          <a:xfrm>
            <a:off x="2658291" y="4027925"/>
            <a:ext cx="4263527" cy="297980"/>
          </a:xfrm>
          <a:prstGeom prst="rect">
            <a:avLst/>
          </a:prstGeom>
        </p:spPr>
        <p:txBody>
          <a:bodyPr vert="horz" lIns="91440" tIns="45720" rIns="91440" bIns="45720" rtlCol="0" anchor="ctr">
            <a:noAutofit/>
          </a:bodyPr>
          <a:lstStyle>
            <a:lvl1pPr>
              <a:defRPr lang="en-US" sz="1400" b="1" kern="1200" cap="all" baseline="0" dirty="0">
                <a:solidFill>
                  <a:schemeClr val="tx2"/>
                </a:solidFill>
                <a:latin typeface="Arial" panose="020B0604020202020204" pitchFamily="34" charset="0"/>
                <a:ea typeface="+mj-ea"/>
                <a:cs typeface="Arial" panose="020B0604020202020204" pitchFamily="34" charset="0"/>
              </a:defRPr>
            </a:lvl1pPr>
          </a:lstStyle>
          <a:p>
            <a:r>
              <a:rPr lang="en-US"/>
              <a:t>CLICK TO ADD PRESENTATION TITLE</a:t>
            </a:r>
          </a:p>
        </p:txBody>
      </p:sp>
      <p:sp>
        <p:nvSpPr>
          <p:cNvPr id="3" name="Text Placeholder 2">
            <a:extLst>
              <a:ext uri="{FF2B5EF4-FFF2-40B4-BE49-F238E27FC236}">
                <a16:creationId xmlns:a16="http://schemas.microsoft.com/office/drawing/2014/main" id="{096C4048-A3FE-0042-BDFC-5A69E377A099}"/>
              </a:ext>
            </a:extLst>
          </p:cNvPr>
          <p:cNvSpPr>
            <a:spLocks noGrp="1"/>
          </p:cNvSpPr>
          <p:nvPr>
            <p:ph type="body" sz="quarter" idx="10" hasCustomPrompt="1"/>
          </p:nvPr>
        </p:nvSpPr>
        <p:spPr>
          <a:xfrm>
            <a:off x="2659063" y="4685168"/>
            <a:ext cx="4262437" cy="297980"/>
          </a:xfrm>
          <a:prstGeom prst="rect">
            <a:avLst/>
          </a:prstGeom>
        </p:spPr>
        <p:txBody>
          <a:bodyPr/>
          <a:lstStyle>
            <a:lvl1pPr marL="0" indent="0">
              <a:buNone/>
              <a:defRPr sz="1100">
                <a:solidFill>
                  <a:srgbClr val="A2AAAD"/>
                </a:solidFill>
              </a:defRPr>
            </a:lvl1pPr>
          </a:lstStyle>
          <a:p>
            <a:pPr lvl="0"/>
            <a:r>
              <a:rPr lang="en-US"/>
              <a:t>Presenter Name / Position Title / Date</a:t>
            </a:r>
          </a:p>
        </p:txBody>
      </p:sp>
      <p:grpSp>
        <p:nvGrpSpPr>
          <p:cNvPr id="18" name="Group 17">
            <a:extLst>
              <a:ext uri="{FF2B5EF4-FFF2-40B4-BE49-F238E27FC236}">
                <a16:creationId xmlns:a16="http://schemas.microsoft.com/office/drawing/2014/main" id="{E13BF096-9A9C-B045-BF80-DB7D77DBC167}"/>
              </a:ext>
            </a:extLst>
          </p:cNvPr>
          <p:cNvGrpSpPr/>
          <p:nvPr userDrawn="1"/>
        </p:nvGrpSpPr>
        <p:grpSpPr>
          <a:xfrm>
            <a:off x="644860" y="4310212"/>
            <a:ext cx="1370085" cy="281086"/>
            <a:chOff x="3587766" y="2914650"/>
            <a:chExt cx="5014294" cy="1028736"/>
          </a:xfrm>
        </p:grpSpPr>
        <p:sp>
          <p:nvSpPr>
            <p:cNvPr id="19" name="Freeform 18">
              <a:extLst>
                <a:ext uri="{FF2B5EF4-FFF2-40B4-BE49-F238E27FC236}">
                  <a16:creationId xmlns:a16="http://schemas.microsoft.com/office/drawing/2014/main" id="{A36D99E0-FD06-184B-917C-BA1721F91459}"/>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rgbClr val="FA4616"/>
            </a:solidFill>
            <a:ln w="9507"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58D1B04B-A449-0A4D-B011-5CEA82F23408}"/>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rgbClr val="005776"/>
            </a:solidFill>
            <a:ln w="9507" cap="flat">
              <a:noFill/>
              <a:prstDash val="solid"/>
              <a:miter/>
            </a:ln>
          </p:spPr>
          <p:txBody>
            <a:bodyPr rtlCol="0" anchor="ctr"/>
            <a:lstStyle/>
            <a:p>
              <a:endParaRPr lang="en-US"/>
            </a:p>
          </p:txBody>
        </p:sp>
        <p:sp>
          <p:nvSpPr>
            <p:cNvPr id="21" name="Freeform 20">
              <a:extLst>
                <a:ext uri="{FF2B5EF4-FFF2-40B4-BE49-F238E27FC236}">
                  <a16:creationId xmlns:a16="http://schemas.microsoft.com/office/drawing/2014/main" id="{CF30A62C-5168-F44D-96A4-EF04EFEC6DC4}"/>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rgbClr val="005776"/>
            </a:solidFill>
            <a:ln w="9507" cap="flat">
              <a:noFill/>
              <a:prstDash val="solid"/>
              <a:miter/>
            </a:ln>
          </p:spPr>
          <p:txBody>
            <a:bodyPr rtlCol="0" anchor="ctr"/>
            <a:lstStyle/>
            <a:p>
              <a:endParaRPr lang="en-US"/>
            </a:p>
          </p:txBody>
        </p:sp>
        <p:sp>
          <p:nvSpPr>
            <p:cNvPr id="22" name="Freeform 21">
              <a:extLst>
                <a:ext uri="{FF2B5EF4-FFF2-40B4-BE49-F238E27FC236}">
                  <a16:creationId xmlns:a16="http://schemas.microsoft.com/office/drawing/2014/main" id="{ADCB4D92-3A86-BA40-9786-0112A4803983}"/>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rgbClr val="005776"/>
            </a:solidFill>
            <a:ln w="9507" cap="flat">
              <a:noFill/>
              <a:prstDash val="solid"/>
              <a:miter/>
            </a:ln>
          </p:spPr>
          <p:txBody>
            <a:bodyPr rtlCol="0" anchor="ctr"/>
            <a:lstStyle/>
            <a:p>
              <a:endParaRPr lang="en-US"/>
            </a:p>
          </p:txBody>
        </p:sp>
        <p:sp>
          <p:nvSpPr>
            <p:cNvPr id="23" name="Freeform 22">
              <a:extLst>
                <a:ext uri="{FF2B5EF4-FFF2-40B4-BE49-F238E27FC236}">
                  <a16:creationId xmlns:a16="http://schemas.microsoft.com/office/drawing/2014/main" id="{D105BCFA-DF0E-DE4E-9E79-ABFB46606469}"/>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rgbClr val="005776"/>
            </a:solidFill>
            <a:ln w="9507" cap="flat">
              <a:noFill/>
              <a:prstDash val="solid"/>
              <a:miter/>
            </a:ln>
          </p:spPr>
          <p:txBody>
            <a:bodyPr rtlCol="0" anchor="ctr"/>
            <a:lstStyle/>
            <a:p>
              <a:endParaRPr lang="en-US"/>
            </a:p>
          </p:txBody>
        </p:sp>
        <p:sp>
          <p:nvSpPr>
            <p:cNvPr id="24" name="Freeform 23">
              <a:extLst>
                <a:ext uri="{FF2B5EF4-FFF2-40B4-BE49-F238E27FC236}">
                  <a16:creationId xmlns:a16="http://schemas.microsoft.com/office/drawing/2014/main" id="{1F7D1D7A-9BBA-0E40-B432-63EA096C9730}"/>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rgbClr val="005776"/>
            </a:solidFill>
            <a:ln w="9507" cap="flat">
              <a:noFill/>
              <a:prstDash val="solid"/>
              <a:miter/>
            </a:ln>
          </p:spPr>
          <p:txBody>
            <a:bodyPr rtlCol="0" anchor="ctr"/>
            <a:lstStyle/>
            <a:p>
              <a:endParaRPr lang="en-US"/>
            </a:p>
          </p:txBody>
        </p:sp>
        <p:sp>
          <p:nvSpPr>
            <p:cNvPr id="25" name="Freeform 24">
              <a:extLst>
                <a:ext uri="{FF2B5EF4-FFF2-40B4-BE49-F238E27FC236}">
                  <a16:creationId xmlns:a16="http://schemas.microsoft.com/office/drawing/2014/main" id="{E87208DF-936A-5A4F-AFFE-32D39E1AB625}"/>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rgbClr val="005776"/>
            </a:solidFill>
            <a:ln w="9507" cap="flat">
              <a:noFill/>
              <a:prstDash val="solid"/>
              <a:miter/>
            </a:ln>
          </p:spPr>
          <p:txBody>
            <a:bodyPr rtlCol="0" anchor="ctr"/>
            <a:lstStyle/>
            <a:p>
              <a:endParaRPr lang="en-US"/>
            </a:p>
          </p:txBody>
        </p:sp>
      </p:grpSp>
      <p:sp>
        <p:nvSpPr>
          <p:cNvPr id="17" name="Text Placeholder 14">
            <a:extLst>
              <a:ext uri="{FF2B5EF4-FFF2-40B4-BE49-F238E27FC236}">
                <a16:creationId xmlns:a16="http://schemas.microsoft.com/office/drawing/2014/main" id="{4B891FA7-9FD7-7B4F-A871-080EA6261255}"/>
              </a:ext>
            </a:extLst>
          </p:cNvPr>
          <p:cNvSpPr>
            <a:spLocks noGrp="1"/>
          </p:cNvSpPr>
          <p:nvPr>
            <p:ph type="body" sz="quarter" idx="13" hasCustomPrompt="1"/>
          </p:nvPr>
        </p:nvSpPr>
        <p:spPr>
          <a:xfrm>
            <a:off x="2660959" y="4387268"/>
            <a:ext cx="4025900" cy="227390"/>
          </a:xfrm>
        </p:spPr>
        <p:txBody>
          <a:bodyPr/>
          <a:lstStyle>
            <a:lvl1pPr marL="0" indent="0">
              <a:buNone/>
              <a:defRPr sz="1200" cap="all" baseline="0">
                <a:solidFill>
                  <a:schemeClr val="bg2"/>
                </a:solidFill>
              </a:defRPr>
            </a:lvl1pPr>
            <a:lvl2pPr marL="342900" indent="0">
              <a:buNone/>
              <a:defRPr sz="1200"/>
            </a:lvl2pPr>
            <a:lvl3pPr marL="228600" indent="0">
              <a:buNone/>
              <a:defRPr sz="1200"/>
            </a:lvl3pPr>
            <a:lvl4pPr marL="457200" indent="0">
              <a:buNone/>
              <a:defRPr sz="1200"/>
            </a:lvl4pPr>
            <a:lvl5pPr marL="685800" indent="0">
              <a:buNone/>
              <a:defRPr sz="1200"/>
            </a:lvl5pPr>
          </a:lstStyle>
          <a:p>
            <a:pPr lvl="0"/>
            <a:r>
              <a:rPr lang="en-US"/>
              <a:t>CLICK TO ADD OPTIONAL PRESENTATION SUBTITLE</a:t>
            </a:r>
          </a:p>
        </p:txBody>
      </p:sp>
    </p:spTree>
    <p:extLst>
      <p:ext uri="{BB962C8B-B14F-4D97-AF65-F5344CB8AC3E}">
        <p14:creationId xmlns:p14="http://schemas.microsoft.com/office/powerpoint/2010/main" val="1702444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Industry slide - 4 images">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BAE38C97-362C-834F-B5EE-873E44C056E6}"/>
              </a:ext>
            </a:extLst>
          </p:cNvPr>
          <p:cNvSpPr>
            <a:spLocks noGrp="1"/>
          </p:cNvSpPr>
          <p:nvPr>
            <p:ph type="pic" sz="quarter" idx="12"/>
          </p:nvPr>
        </p:nvSpPr>
        <p:spPr>
          <a:xfrm>
            <a:off x="5140006" y="0"/>
            <a:ext cx="1965960" cy="2542032"/>
          </a:xfrm>
          <a:prstGeom prst="rect">
            <a:avLst/>
          </a:prstGeom>
        </p:spPr>
        <p:txBody>
          <a:bodyPr/>
          <a:lstStyle/>
          <a:p>
            <a:endParaRPr lang="en-US"/>
          </a:p>
        </p:txBody>
      </p:sp>
      <p:sp>
        <p:nvSpPr>
          <p:cNvPr id="2" name="Title 1">
            <a:extLst>
              <a:ext uri="{FF2B5EF4-FFF2-40B4-BE49-F238E27FC236}">
                <a16:creationId xmlns:a16="http://schemas.microsoft.com/office/drawing/2014/main" id="{197437F8-18CC-B14D-B122-426003331E50}"/>
              </a:ext>
            </a:extLst>
          </p:cNvPr>
          <p:cNvSpPr>
            <a:spLocks noGrp="1"/>
          </p:cNvSpPr>
          <p:nvPr>
            <p:ph type="title"/>
          </p:nvPr>
        </p:nvSpPr>
        <p:spPr>
          <a:xfrm>
            <a:off x="457200" y="457200"/>
            <a:ext cx="4276042" cy="298669"/>
          </a:xfrm>
        </p:spPr>
        <p:txBody>
          <a:bodyPr/>
          <a:lstStyle/>
          <a:p>
            <a:r>
              <a:rPr lang="en-US"/>
              <a:t>Click to edit Master title style</a:t>
            </a:r>
          </a:p>
        </p:txBody>
      </p:sp>
      <p:sp>
        <p:nvSpPr>
          <p:cNvPr id="5" name="Text Placeholder 2">
            <a:extLst>
              <a:ext uri="{FF2B5EF4-FFF2-40B4-BE49-F238E27FC236}">
                <a16:creationId xmlns:a16="http://schemas.microsoft.com/office/drawing/2014/main" id="{20F046F7-B78E-154D-BBB0-E3BD7BCA1E0D}"/>
              </a:ext>
            </a:extLst>
          </p:cNvPr>
          <p:cNvSpPr>
            <a:spLocks noGrp="1"/>
          </p:cNvSpPr>
          <p:nvPr>
            <p:ph idx="1"/>
          </p:nvPr>
        </p:nvSpPr>
        <p:spPr>
          <a:xfrm>
            <a:off x="471056" y="1044103"/>
            <a:ext cx="4276042" cy="551234"/>
          </a:xfrm>
          <a:prstGeom prst="rect">
            <a:avLst/>
          </a:prstGeom>
        </p:spPr>
        <p:txBody>
          <a:bodyPr vert="horz" lIns="91440" tIns="45720" rIns="91440" bIns="45720" rtlCol="0">
            <a:noAutofit/>
          </a:bodyPr>
          <a:lstStyle>
            <a:lvl1pPr marL="9525" indent="0">
              <a:lnSpc>
                <a:spcPct val="100000"/>
              </a:lnSpc>
              <a:spcAft>
                <a:spcPts val="900"/>
              </a:spcAft>
              <a:buClr>
                <a:srgbClr val="005776"/>
              </a:buClr>
              <a:buFont typeface="Arial" panose="020B0604020202020204" pitchFamily="34" charset="0"/>
              <a:buNone/>
              <a:tabLst/>
              <a:defRPr sz="1000">
                <a:latin typeface="Arial" panose="020B0604020202020204" pitchFamily="34" charset="0"/>
                <a:cs typeface="Arial" panose="020B0604020202020204" pitchFamily="34" charset="0"/>
              </a:defRPr>
            </a:lvl1pPr>
            <a:lvl2pPr marL="177800" indent="-168275">
              <a:lnSpc>
                <a:spcPct val="10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2pPr>
            <a:lvl3pPr marL="177800" indent="-168275">
              <a:lnSpc>
                <a:spcPct val="9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3pPr>
            <a:lvl4pPr marL="177800" indent="-168275">
              <a:lnSpc>
                <a:spcPct val="9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4pPr>
            <a:lvl5pPr marL="177800" indent="-168275">
              <a:lnSpc>
                <a:spcPct val="9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5pPr>
          </a:lstStyle>
          <a:p>
            <a:pPr lvl="0"/>
            <a:r>
              <a:rPr lang="en-US"/>
              <a:t>Click to edit Master text styles</a:t>
            </a:r>
          </a:p>
          <a:p>
            <a:pPr lvl="1"/>
            <a:endParaRPr lang="en-US"/>
          </a:p>
        </p:txBody>
      </p:sp>
      <p:sp>
        <p:nvSpPr>
          <p:cNvPr id="9" name="Text Placeholder 2">
            <a:extLst>
              <a:ext uri="{FF2B5EF4-FFF2-40B4-BE49-F238E27FC236}">
                <a16:creationId xmlns:a16="http://schemas.microsoft.com/office/drawing/2014/main" id="{3E8205E1-4C73-4B28-965B-FE1B58C55D9A}"/>
              </a:ext>
            </a:extLst>
          </p:cNvPr>
          <p:cNvSpPr>
            <a:spLocks noGrp="1"/>
          </p:cNvSpPr>
          <p:nvPr>
            <p:ph idx="13"/>
          </p:nvPr>
        </p:nvSpPr>
        <p:spPr>
          <a:xfrm>
            <a:off x="471056" y="1687319"/>
            <a:ext cx="4276042" cy="2216715"/>
          </a:xfrm>
          <a:prstGeom prst="rect">
            <a:avLst/>
          </a:prstGeom>
        </p:spPr>
        <p:txBody>
          <a:bodyPr vert="horz" lIns="91440" tIns="45720" rIns="91440" bIns="45720" numCol="2" spcCol="182880" rtlCol="0">
            <a:noAutofit/>
          </a:bodyPr>
          <a:lstStyle>
            <a:lvl1pPr marL="177800" indent="-168275">
              <a:lnSpc>
                <a:spcPct val="10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1pPr>
            <a:lvl2pPr marL="177800" indent="-168275">
              <a:lnSpc>
                <a:spcPct val="10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2pPr>
            <a:lvl3pPr marL="177800" indent="-168275">
              <a:lnSpc>
                <a:spcPct val="9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3pPr>
            <a:lvl4pPr marL="177800" indent="-168275">
              <a:lnSpc>
                <a:spcPct val="9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4pPr>
            <a:lvl5pPr marL="177800" indent="-168275">
              <a:lnSpc>
                <a:spcPct val="9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5pPr>
          </a:lstStyle>
          <a:p>
            <a:pPr lvl="0"/>
            <a:r>
              <a:rPr lang="en-US"/>
              <a:t>Click to edit Master text styles</a:t>
            </a:r>
          </a:p>
          <a:p>
            <a:pPr lvl="1"/>
            <a:endParaRPr lang="en-US"/>
          </a:p>
        </p:txBody>
      </p:sp>
      <p:sp>
        <p:nvSpPr>
          <p:cNvPr id="7" name="Picture Placeholder 5">
            <a:extLst>
              <a:ext uri="{FF2B5EF4-FFF2-40B4-BE49-F238E27FC236}">
                <a16:creationId xmlns:a16="http://schemas.microsoft.com/office/drawing/2014/main" id="{699BF929-3ED7-4B2E-9523-4AA52CEEC416}"/>
              </a:ext>
            </a:extLst>
          </p:cNvPr>
          <p:cNvSpPr>
            <a:spLocks noGrp="1"/>
          </p:cNvSpPr>
          <p:nvPr>
            <p:ph type="pic" sz="quarter" idx="14"/>
          </p:nvPr>
        </p:nvSpPr>
        <p:spPr>
          <a:xfrm>
            <a:off x="7168896" y="1"/>
            <a:ext cx="1975104" cy="2542032"/>
          </a:xfrm>
          <a:prstGeom prst="rect">
            <a:avLst/>
          </a:prstGeom>
        </p:spPr>
        <p:txBody>
          <a:bodyPr/>
          <a:lstStyle/>
          <a:p>
            <a:endParaRPr lang="en-US"/>
          </a:p>
        </p:txBody>
      </p:sp>
      <p:sp>
        <p:nvSpPr>
          <p:cNvPr id="8" name="Picture Placeholder 5">
            <a:extLst>
              <a:ext uri="{FF2B5EF4-FFF2-40B4-BE49-F238E27FC236}">
                <a16:creationId xmlns:a16="http://schemas.microsoft.com/office/drawing/2014/main" id="{59F09AEE-D560-4E17-8AD2-F1B87805C84A}"/>
              </a:ext>
            </a:extLst>
          </p:cNvPr>
          <p:cNvSpPr>
            <a:spLocks noGrp="1"/>
          </p:cNvSpPr>
          <p:nvPr>
            <p:ph type="pic" sz="quarter" idx="15"/>
          </p:nvPr>
        </p:nvSpPr>
        <p:spPr>
          <a:xfrm>
            <a:off x="5140006" y="2608699"/>
            <a:ext cx="1965960" cy="2542032"/>
          </a:xfrm>
          <a:prstGeom prst="rect">
            <a:avLst/>
          </a:prstGeom>
        </p:spPr>
        <p:txBody>
          <a:bodyPr/>
          <a:lstStyle/>
          <a:p>
            <a:endParaRPr lang="en-US"/>
          </a:p>
        </p:txBody>
      </p:sp>
      <p:sp>
        <p:nvSpPr>
          <p:cNvPr id="10" name="Picture Placeholder 5">
            <a:extLst>
              <a:ext uri="{FF2B5EF4-FFF2-40B4-BE49-F238E27FC236}">
                <a16:creationId xmlns:a16="http://schemas.microsoft.com/office/drawing/2014/main" id="{CB533459-9C5D-4016-987B-0040A27FF06C}"/>
              </a:ext>
            </a:extLst>
          </p:cNvPr>
          <p:cNvSpPr>
            <a:spLocks noGrp="1"/>
          </p:cNvSpPr>
          <p:nvPr>
            <p:ph type="pic" sz="quarter" idx="16"/>
          </p:nvPr>
        </p:nvSpPr>
        <p:spPr>
          <a:xfrm>
            <a:off x="7168896" y="2608699"/>
            <a:ext cx="1975104" cy="2542032"/>
          </a:xfrm>
          <a:prstGeom prst="rect">
            <a:avLst/>
          </a:prstGeom>
        </p:spPr>
        <p:txBody>
          <a:bodyPr/>
          <a:lstStyle/>
          <a:p>
            <a:endParaRPr lang="en-US"/>
          </a:p>
        </p:txBody>
      </p:sp>
      <p:sp>
        <p:nvSpPr>
          <p:cNvPr id="11" name="Slide Number Placeholder 2">
            <a:extLst>
              <a:ext uri="{FF2B5EF4-FFF2-40B4-BE49-F238E27FC236}">
                <a16:creationId xmlns:a16="http://schemas.microsoft.com/office/drawing/2014/main" id="{55C27A9A-5C4A-8A46-A3F7-E0BFEDABCCD6}"/>
              </a:ext>
            </a:extLst>
          </p:cNvPr>
          <p:cNvSpPr>
            <a:spLocks noGrp="1"/>
          </p:cNvSpPr>
          <p:nvPr>
            <p:ph type="sldNum" sz="quarter" idx="10"/>
          </p:nvPr>
        </p:nvSpPr>
        <p:spPr>
          <a:xfrm>
            <a:off x="457200" y="4649122"/>
            <a:ext cx="2057400" cy="273844"/>
          </a:xfrm>
        </p:spPr>
        <p:txBody>
          <a:bodyPr/>
          <a:lstStyle/>
          <a:p>
            <a:fld id="{C51B5984-C094-0A42-BFB6-9F57449A1222}" type="slidenum">
              <a:rPr lang="en-US" smtClean="0"/>
              <a:pPr/>
              <a:t>‹#›</a:t>
            </a:fld>
            <a:endParaRPr lang="en-US"/>
          </a:p>
        </p:txBody>
      </p:sp>
    </p:spTree>
    <p:extLst>
      <p:ext uri="{BB962C8B-B14F-4D97-AF65-F5344CB8AC3E}">
        <p14:creationId xmlns:p14="http://schemas.microsoft.com/office/powerpoint/2010/main" val="2666883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 Column + 1 speaker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437F8-18CC-B14D-B122-426003331E50}"/>
              </a:ext>
            </a:extLst>
          </p:cNvPr>
          <p:cNvSpPr>
            <a:spLocks noGrp="1"/>
          </p:cNvSpPr>
          <p:nvPr>
            <p:ph type="title"/>
          </p:nvPr>
        </p:nvSpPr>
        <p:spPr/>
        <p:txBody>
          <a:bodyPr/>
          <a:lstStyle/>
          <a:p>
            <a:r>
              <a:rPr lang="en-US"/>
              <a:t>Click to edit Master title style</a:t>
            </a:r>
          </a:p>
        </p:txBody>
      </p:sp>
      <p:sp>
        <p:nvSpPr>
          <p:cNvPr id="16" name="Text Placeholder 4">
            <a:extLst>
              <a:ext uri="{FF2B5EF4-FFF2-40B4-BE49-F238E27FC236}">
                <a16:creationId xmlns:a16="http://schemas.microsoft.com/office/drawing/2014/main" id="{058C1F93-3415-4B40-A5CA-E9161EDE3CCB}"/>
              </a:ext>
            </a:extLst>
          </p:cNvPr>
          <p:cNvSpPr>
            <a:spLocks noGrp="1"/>
          </p:cNvSpPr>
          <p:nvPr>
            <p:ph type="body" sz="quarter" idx="15" hasCustomPrompt="1"/>
          </p:nvPr>
        </p:nvSpPr>
        <p:spPr>
          <a:xfrm>
            <a:off x="457200" y="1243584"/>
            <a:ext cx="5748391" cy="3179928"/>
          </a:xfrm>
          <a:prstGeom prst="rect">
            <a:avLst/>
          </a:prstGeom>
        </p:spPr>
        <p:txBody>
          <a:bodyPr/>
          <a:lstStyle>
            <a:lvl1pPr marL="285750" indent="-228600">
              <a:spcAft>
                <a:spcPts val="900"/>
              </a:spcAft>
              <a:buClr>
                <a:schemeClr val="bg2"/>
              </a:buClr>
              <a:buSzPct val="100000"/>
              <a:buFont typeface="Arial" panose="020B0604020202020204" pitchFamily="34" charset="0"/>
              <a:buChar char="•"/>
              <a:defRPr/>
            </a:lvl1pPr>
            <a:lvl2pPr marL="457200" indent="-228600">
              <a:spcAft>
                <a:spcPts val="900"/>
              </a:spcAft>
              <a:buClr>
                <a:schemeClr val="bg2"/>
              </a:buClr>
              <a:buSzPct val="100000"/>
              <a:buFont typeface="Arial" panose="020B0604020202020204" pitchFamily="34" charset="0"/>
              <a:buChar char="•"/>
              <a:defRPr/>
            </a:lvl2pPr>
            <a:lvl3pPr marL="685800" indent="-228600">
              <a:spcAft>
                <a:spcPts val="900"/>
              </a:spcAft>
              <a:buClr>
                <a:schemeClr val="bg2"/>
              </a:buClr>
              <a:buSzPct val="100000"/>
              <a:buFont typeface="Arial" panose="020B0604020202020204" pitchFamily="34" charset="0"/>
              <a:buChar char="•"/>
              <a:defRPr/>
            </a:lvl3pPr>
            <a:lvl4pPr marL="914400" indent="-228600">
              <a:spcAft>
                <a:spcPts val="900"/>
              </a:spcAft>
              <a:buClr>
                <a:schemeClr val="bg2"/>
              </a:buClr>
              <a:buSzPct val="100000"/>
              <a:buFont typeface="Arial" panose="020B0604020202020204" pitchFamily="34" charset="0"/>
              <a:buChar char="•"/>
              <a:defRPr/>
            </a:lvl4pPr>
            <a:lvl5pPr marL="1143000" indent="-228600">
              <a:spcAft>
                <a:spcPts val="900"/>
              </a:spcAft>
              <a:buClr>
                <a:schemeClr val="bg2"/>
              </a:buClr>
              <a:buSzPct val="100000"/>
              <a:buFont typeface="Arial" panose="020B0604020202020204" pitchFamily="34" charset="0"/>
              <a:buChar char="•"/>
              <a:defRPr/>
            </a:lvl5pPr>
          </a:lstStyle>
          <a:p>
            <a:pPr lvl="0"/>
            <a:r>
              <a:rPr lang="en-US"/>
              <a:t>Click to edit Master text styles </a:t>
            </a:r>
          </a:p>
          <a:p>
            <a:pPr lvl="1"/>
            <a:r>
              <a:rPr lang="en-US"/>
              <a:t>Second level</a:t>
            </a:r>
          </a:p>
          <a:p>
            <a:pPr lvl="2"/>
            <a:r>
              <a:rPr lang="en-US"/>
              <a:t>Third level</a:t>
            </a:r>
          </a:p>
          <a:p>
            <a:pPr lvl="3"/>
            <a:r>
              <a:rPr lang="en-US"/>
              <a:t>Fourth level</a:t>
            </a:r>
          </a:p>
          <a:p>
            <a:pPr lvl="4"/>
            <a:r>
              <a:rPr lang="en-US"/>
              <a:t>Fifth level</a:t>
            </a:r>
          </a:p>
        </p:txBody>
      </p:sp>
      <p:sp>
        <p:nvSpPr>
          <p:cNvPr id="6" name="Picture Placeholder 5">
            <a:extLst>
              <a:ext uri="{FF2B5EF4-FFF2-40B4-BE49-F238E27FC236}">
                <a16:creationId xmlns:a16="http://schemas.microsoft.com/office/drawing/2014/main" id="{BAE38C97-362C-834F-B5EE-873E44C056E6}"/>
              </a:ext>
            </a:extLst>
          </p:cNvPr>
          <p:cNvSpPr>
            <a:spLocks noGrp="1"/>
          </p:cNvSpPr>
          <p:nvPr>
            <p:ph type="pic" sz="quarter" idx="12"/>
          </p:nvPr>
        </p:nvSpPr>
        <p:spPr>
          <a:xfrm>
            <a:off x="6346047" y="1284354"/>
            <a:ext cx="2326898" cy="2348340"/>
          </a:xfrm>
          <a:prstGeom prst="rect">
            <a:avLst/>
          </a:prstGeom>
        </p:spPr>
        <p:txBody>
          <a:bodyPr/>
          <a:lstStyle/>
          <a:p>
            <a:endParaRPr lang="en-US"/>
          </a:p>
        </p:txBody>
      </p:sp>
      <p:sp>
        <p:nvSpPr>
          <p:cNvPr id="9" name="Rectangle 8">
            <a:extLst>
              <a:ext uri="{FF2B5EF4-FFF2-40B4-BE49-F238E27FC236}">
                <a16:creationId xmlns:a16="http://schemas.microsoft.com/office/drawing/2014/main" id="{D9190196-7B14-4C9A-AAB2-6901D928817A}"/>
              </a:ext>
            </a:extLst>
          </p:cNvPr>
          <p:cNvSpPr/>
          <p:nvPr userDrawn="1"/>
        </p:nvSpPr>
        <p:spPr>
          <a:xfrm>
            <a:off x="6346047" y="3632694"/>
            <a:ext cx="2326898" cy="53201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Text Placeholder 10">
            <a:extLst>
              <a:ext uri="{FF2B5EF4-FFF2-40B4-BE49-F238E27FC236}">
                <a16:creationId xmlns:a16="http://schemas.microsoft.com/office/drawing/2014/main" id="{224F99BB-FEDA-4A88-AE5A-24EA0C16D466}"/>
              </a:ext>
            </a:extLst>
          </p:cNvPr>
          <p:cNvSpPr>
            <a:spLocks noGrp="1"/>
          </p:cNvSpPr>
          <p:nvPr>
            <p:ph type="body" sz="quarter" idx="13"/>
          </p:nvPr>
        </p:nvSpPr>
        <p:spPr bwMode="white">
          <a:xfrm>
            <a:off x="6346346" y="3693221"/>
            <a:ext cx="2325788" cy="205480"/>
          </a:xfrm>
          <a:prstGeom prst="rect">
            <a:avLst/>
          </a:prstGeom>
        </p:spPr>
        <p:txBody>
          <a:bodyPr/>
          <a:lstStyle>
            <a:lvl1pPr marL="0" indent="0" algn="ctr">
              <a:spcAft>
                <a:spcPts val="0"/>
              </a:spcAft>
              <a:buNone/>
              <a:defRPr sz="1000" b="1">
                <a:solidFill>
                  <a:schemeClr val="bg1"/>
                </a:solidFill>
              </a:defRPr>
            </a:lvl1pPr>
          </a:lstStyle>
          <a:p>
            <a:pPr lvl="0"/>
            <a:r>
              <a:rPr lang="en-US"/>
              <a:t>Click to edit</a:t>
            </a:r>
            <a:endParaRPr lang="en-CA"/>
          </a:p>
        </p:txBody>
      </p:sp>
      <p:sp>
        <p:nvSpPr>
          <p:cNvPr id="12" name="Text Placeholder 10">
            <a:extLst>
              <a:ext uri="{FF2B5EF4-FFF2-40B4-BE49-F238E27FC236}">
                <a16:creationId xmlns:a16="http://schemas.microsoft.com/office/drawing/2014/main" id="{69A89167-1218-4272-8711-99DF387971CE}"/>
              </a:ext>
            </a:extLst>
          </p:cNvPr>
          <p:cNvSpPr>
            <a:spLocks noGrp="1"/>
          </p:cNvSpPr>
          <p:nvPr>
            <p:ph type="body" sz="quarter" idx="14"/>
          </p:nvPr>
        </p:nvSpPr>
        <p:spPr bwMode="white">
          <a:xfrm>
            <a:off x="6346346" y="3902701"/>
            <a:ext cx="2325788" cy="205480"/>
          </a:xfrm>
          <a:prstGeom prst="rect">
            <a:avLst/>
          </a:prstGeom>
        </p:spPr>
        <p:txBody>
          <a:bodyPr/>
          <a:lstStyle>
            <a:lvl1pPr marL="0" indent="0" algn="ctr">
              <a:spcAft>
                <a:spcPts val="0"/>
              </a:spcAft>
              <a:buNone/>
              <a:defRPr sz="600" b="0">
                <a:solidFill>
                  <a:schemeClr val="bg1"/>
                </a:solidFill>
              </a:defRPr>
            </a:lvl1pPr>
          </a:lstStyle>
          <a:p>
            <a:pPr lvl="0"/>
            <a:r>
              <a:rPr lang="en-US"/>
              <a:t>Click to edit</a:t>
            </a:r>
            <a:endParaRPr lang="en-CA"/>
          </a:p>
        </p:txBody>
      </p:sp>
      <p:sp>
        <p:nvSpPr>
          <p:cNvPr id="14" name="Slide Number Placeholder 2">
            <a:extLst>
              <a:ext uri="{FF2B5EF4-FFF2-40B4-BE49-F238E27FC236}">
                <a16:creationId xmlns:a16="http://schemas.microsoft.com/office/drawing/2014/main" id="{55857F09-292B-264F-8BD7-E41FF238D796}"/>
              </a:ext>
            </a:extLst>
          </p:cNvPr>
          <p:cNvSpPr>
            <a:spLocks noGrp="1"/>
          </p:cNvSpPr>
          <p:nvPr>
            <p:ph type="sldNum" sz="quarter" idx="10"/>
          </p:nvPr>
        </p:nvSpPr>
        <p:spPr>
          <a:xfrm>
            <a:off x="457200" y="4649122"/>
            <a:ext cx="2057400" cy="273844"/>
          </a:xfrm>
        </p:spPr>
        <p:txBody>
          <a:bodyPr/>
          <a:lstStyle/>
          <a:p>
            <a:fld id="{C51B5984-C094-0A42-BFB6-9F57449A1222}" type="slidenum">
              <a:rPr lang="en-US" smtClean="0"/>
              <a:pPr/>
              <a:t>‹#›</a:t>
            </a:fld>
            <a:endParaRPr lang="en-US"/>
          </a:p>
        </p:txBody>
      </p:sp>
      <p:grpSp>
        <p:nvGrpSpPr>
          <p:cNvPr id="18" name="Group 17">
            <a:extLst>
              <a:ext uri="{FF2B5EF4-FFF2-40B4-BE49-F238E27FC236}">
                <a16:creationId xmlns:a16="http://schemas.microsoft.com/office/drawing/2014/main" id="{1ED1CB7B-898B-4047-9292-9168752E7E1C}"/>
              </a:ext>
            </a:extLst>
          </p:cNvPr>
          <p:cNvGrpSpPr/>
          <p:nvPr userDrawn="1"/>
        </p:nvGrpSpPr>
        <p:grpSpPr>
          <a:xfrm>
            <a:off x="7773406" y="4735113"/>
            <a:ext cx="913394" cy="187391"/>
            <a:chOff x="3587766" y="2914650"/>
            <a:chExt cx="5014294" cy="1028736"/>
          </a:xfrm>
        </p:grpSpPr>
        <p:sp>
          <p:nvSpPr>
            <p:cNvPr id="19" name="Freeform 18">
              <a:extLst>
                <a:ext uri="{FF2B5EF4-FFF2-40B4-BE49-F238E27FC236}">
                  <a16:creationId xmlns:a16="http://schemas.microsoft.com/office/drawing/2014/main" id="{7FA06D84-A200-9941-8547-25D52A7A3F01}"/>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rgbClr val="FA4616"/>
            </a:solidFill>
            <a:ln w="9507"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7DE92F93-F540-FB45-A48D-26FF62703215}"/>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rgbClr val="005776"/>
            </a:solidFill>
            <a:ln w="9507" cap="flat">
              <a:noFill/>
              <a:prstDash val="solid"/>
              <a:miter/>
            </a:ln>
          </p:spPr>
          <p:txBody>
            <a:bodyPr rtlCol="0" anchor="ctr"/>
            <a:lstStyle/>
            <a:p>
              <a:endParaRPr lang="en-US"/>
            </a:p>
          </p:txBody>
        </p:sp>
        <p:sp>
          <p:nvSpPr>
            <p:cNvPr id="21" name="Freeform 20">
              <a:extLst>
                <a:ext uri="{FF2B5EF4-FFF2-40B4-BE49-F238E27FC236}">
                  <a16:creationId xmlns:a16="http://schemas.microsoft.com/office/drawing/2014/main" id="{F72540F2-2DD6-7A48-BBB3-46AAE8A75B0D}"/>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rgbClr val="005776"/>
            </a:solidFill>
            <a:ln w="9507" cap="flat">
              <a:noFill/>
              <a:prstDash val="solid"/>
              <a:miter/>
            </a:ln>
          </p:spPr>
          <p:txBody>
            <a:bodyPr rtlCol="0" anchor="ctr"/>
            <a:lstStyle/>
            <a:p>
              <a:endParaRPr lang="en-US"/>
            </a:p>
          </p:txBody>
        </p:sp>
        <p:sp>
          <p:nvSpPr>
            <p:cNvPr id="22" name="Freeform 21">
              <a:extLst>
                <a:ext uri="{FF2B5EF4-FFF2-40B4-BE49-F238E27FC236}">
                  <a16:creationId xmlns:a16="http://schemas.microsoft.com/office/drawing/2014/main" id="{BC74285B-3DC2-7E4D-9B09-9B559054F838}"/>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rgbClr val="005776"/>
            </a:solidFill>
            <a:ln w="9507" cap="flat">
              <a:noFill/>
              <a:prstDash val="solid"/>
              <a:miter/>
            </a:ln>
          </p:spPr>
          <p:txBody>
            <a:bodyPr rtlCol="0" anchor="ctr"/>
            <a:lstStyle/>
            <a:p>
              <a:endParaRPr lang="en-US"/>
            </a:p>
          </p:txBody>
        </p:sp>
        <p:sp>
          <p:nvSpPr>
            <p:cNvPr id="23" name="Freeform 22">
              <a:extLst>
                <a:ext uri="{FF2B5EF4-FFF2-40B4-BE49-F238E27FC236}">
                  <a16:creationId xmlns:a16="http://schemas.microsoft.com/office/drawing/2014/main" id="{AB01DB37-416C-C841-AB3E-D76317D03695}"/>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rgbClr val="005776"/>
            </a:solidFill>
            <a:ln w="9507" cap="flat">
              <a:noFill/>
              <a:prstDash val="solid"/>
              <a:miter/>
            </a:ln>
          </p:spPr>
          <p:txBody>
            <a:bodyPr rtlCol="0" anchor="ctr"/>
            <a:lstStyle/>
            <a:p>
              <a:endParaRPr lang="en-US"/>
            </a:p>
          </p:txBody>
        </p:sp>
        <p:sp>
          <p:nvSpPr>
            <p:cNvPr id="24" name="Freeform 23">
              <a:extLst>
                <a:ext uri="{FF2B5EF4-FFF2-40B4-BE49-F238E27FC236}">
                  <a16:creationId xmlns:a16="http://schemas.microsoft.com/office/drawing/2014/main" id="{AC7C244B-2AA1-2A44-949C-BC2BEC6522F1}"/>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rgbClr val="005776"/>
            </a:solidFill>
            <a:ln w="9507" cap="flat">
              <a:noFill/>
              <a:prstDash val="solid"/>
              <a:miter/>
            </a:ln>
          </p:spPr>
          <p:txBody>
            <a:bodyPr rtlCol="0" anchor="ctr"/>
            <a:lstStyle/>
            <a:p>
              <a:endParaRPr lang="en-US"/>
            </a:p>
          </p:txBody>
        </p:sp>
        <p:sp>
          <p:nvSpPr>
            <p:cNvPr id="25" name="Freeform 24">
              <a:extLst>
                <a:ext uri="{FF2B5EF4-FFF2-40B4-BE49-F238E27FC236}">
                  <a16:creationId xmlns:a16="http://schemas.microsoft.com/office/drawing/2014/main" id="{A530C646-496C-7141-AD8E-2FA872F97F69}"/>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rgbClr val="005776"/>
            </a:solidFill>
            <a:ln w="9507" cap="flat">
              <a:noFill/>
              <a:prstDash val="solid"/>
              <a:miter/>
            </a:ln>
          </p:spPr>
          <p:txBody>
            <a:bodyPr rtlCol="0" anchor="ctr"/>
            <a:lstStyle/>
            <a:p>
              <a:endParaRPr lang="en-US"/>
            </a:p>
          </p:txBody>
        </p:sp>
      </p:grpSp>
      <p:sp>
        <p:nvSpPr>
          <p:cNvPr id="26" name="Text Placeholder 5">
            <a:extLst>
              <a:ext uri="{FF2B5EF4-FFF2-40B4-BE49-F238E27FC236}">
                <a16:creationId xmlns:a16="http://schemas.microsoft.com/office/drawing/2014/main" id="{927788D0-C787-9044-9614-D94DF8EC4B71}"/>
              </a:ext>
            </a:extLst>
          </p:cNvPr>
          <p:cNvSpPr>
            <a:spLocks noGrp="1"/>
          </p:cNvSpPr>
          <p:nvPr>
            <p:ph type="body" sz="quarter" idx="16" hasCustomPrompt="1"/>
          </p:nvPr>
        </p:nvSpPr>
        <p:spPr>
          <a:xfrm>
            <a:off x="457200" y="773218"/>
            <a:ext cx="4416533" cy="251921"/>
          </a:xfrm>
        </p:spPr>
        <p:txBody>
          <a:bodyPr/>
          <a:lstStyle>
            <a:lvl1pPr marL="0" marR="0" indent="0" algn="l" defTabSz="685800" rtl="0" eaLnBrk="1" fontAlgn="auto" latinLnBrk="0" hangingPunct="1">
              <a:lnSpc>
                <a:spcPct val="100000"/>
              </a:lnSpc>
              <a:spcBef>
                <a:spcPts val="0"/>
              </a:spcBef>
              <a:spcAft>
                <a:spcPts val="900"/>
              </a:spcAft>
              <a:buClr>
                <a:schemeClr val="bg2"/>
              </a:buClr>
              <a:buSzPct val="100000"/>
              <a:buFont typeface="Arial" panose="020B0604020202020204" pitchFamily="34" charset="0"/>
              <a:buNone/>
              <a:tabLst>
                <a:tab pos="457200" algn="l"/>
                <a:tab pos="685800" algn="l"/>
                <a:tab pos="914400" algn="l"/>
                <a:tab pos="1143000" algn="l"/>
              </a:tabLst>
              <a:defRPr baseline="0">
                <a:solidFill>
                  <a:schemeClr val="tx2"/>
                </a:solidFill>
                <a:latin typeface="Arial" panose="020B0604020202020204" pitchFamily="34" charset="0"/>
              </a:defRPr>
            </a:lvl1pPr>
          </a:lstStyle>
          <a:p>
            <a:pPr lvl="0"/>
            <a:r>
              <a:rPr lang="en-US"/>
              <a:t>Click to Add Subtitle</a:t>
            </a:r>
          </a:p>
        </p:txBody>
      </p:sp>
    </p:spTree>
    <p:extLst>
      <p:ext uri="{BB962C8B-B14F-4D97-AF65-F5344CB8AC3E}">
        <p14:creationId xmlns:p14="http://schemas.microsoft.com/office/powerpoint/2010/main" val="360273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 Column + 2 speaker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437F8-18CC-B14D-B122-426003331E50}"/>
              </a:ext>
            </a:extLst>
          </p:cNvPr>
          <p:cNvSpPr>
            <a:spLocks noGrp="1"/>
          </p:cNvSpPr>
          <p:nvPr>
            <p:ph type="title"/>
          </p:nvPr>
        </p:nvSpPr>
        <p:spPr/>
        <p:txBody>
          <a:bodyPr/>
          <a:lstStyle/>
          <a:p>
            <a:r>
              <a:rPr lang="en-US"/>
              <a:t>Click to edit Master title style</a:t>
            </a:r>
          </a:p>
        </p:txBody>
      </p:sp>
      <p:sp>
        <p:nvSpPr>
          <p:cNvPr id="20" name="Text Placeholder 4">
            <a:extLst>
              <a:ext uri="{FF2B5EF4-FFF2-40B4-BE49-F238E27FC236}">
                <a16:creationId xmlns:a16="http://schemas.microsoft.com/office/drawing/2014/main" id="{1006F59E-A4C7-E841-BDA9-A1E8FB79F02B}"/>
              </a:ext>
            </a:extLst>
          </p:cNvPr>
          <p:cNvSpPr>
            <a:spLocks noGrp="1"/>
          </p:cNvSpPr>
          <p:nvPr>
            <p:ph type="body" sz="quarter" idx="18" hasCustomPrompt="1"/>
          </p:nvPr>
        </p:nvSpPr>
        <p:spPr>
          <a:xfrm>
            <a:off x="457200" y="1243584"/>
            <a:ext cx="4638782" cy="3179928"/>
          </a:xfrm>
          <a:prstGeom prst="rect">
            <a:avLst/>
          </a:prstGeom>
        </p:spPr>
        <p:txBody>
          <a:bodyPr/>
          <a:lstStyle>
            <a:lvl1pPr marL="285750" indent="-228600">
              <a:spcAft>
                <a:spcPts val="900"/>
              </a:spcAft>
              <a:buClr>
                <a:schemeClr val="bg2"/>
              </a:buClr>
              <a:buSzPct val="100000"/>
              <a:buFont typeface="Arial" panose="020B0604020202020204" pitchFamily="34" charset="0"/>
              <a:buChar char="•"/>
              <a:defRPr/>
            </a:lvl1pPr>
            <a:lvl2pPr marL="457200" indent="-228600">
              <a:spcAft>
                <a:spcPts val="900"/>
              </a:spcAft>
              <a:buClr>
                <a:schemeClr val="bg2"/>
              </a:buClr>
              <a:buSzPct val="100000"/>
              <a:buFont typeface="Arial" panose="020B0604020202020204" pitchFamily="34" charset="0"/>
              <a:buChar char="•"/>
              <a:defRPr/>
            </a:lvl2pPr>
            <a:lvl3pPr marL="685800" indent="-228600">
              <a:spcAft>
                <a:spcPts val="900"/>
              </a:spcAft>
              <a:buClr>
                <a:schemeClr val="bg2"/>
              </a:buClr>
              <a:buSzPct val="100000"/>
              <a:buFont typeface="Arial" panose="020B0604020202020204" pitchFamily="34" charset="0"/>
              <a:buChar char="•"/>
              <a:defRPr/>
            </a:lvl3pPr>
            <a:lvl4pPr marL="914400" indent="-228600">
              <a:spcAft>
                <a:spcPts val="900"/>
              </a:spcAft>
              <a:buClr>
                <a:schemeClr val="bg2"/>
              </a:buClr>
              <a:buSzPct val="100000"/>
              <a:buFont typeface="Arial" panose="020B0604020202020204" pitchFamily="34" charset="0"/>
              <a:buChar char="•"/>
              <a:defRPr/>
            </a:lvl4pPr>
            <a:lvl5pPr marL="1143000" indent="-228600">
              <a:spcAft>
                <a:spcPts val="900"/>
              </a:spcAft>
              <a:buClr>
                <a:schemeClr val="bg2"/>
              </a:buClr>
              <a:buSzPct val="100000"/>
              <a:buFont typeface="Arial" panose="020B0604020202020204" pitchFamily="34" charset="0"/>
              <a:buChar char="•"/>
              <a:defRPr/>
            </a:lvl5pPr>
          </a:lstStyle>
          <a:p>
            <a:pPr lvl="0"/>
            <a:r>
              <a:rPr lang="en-US"/>
              <a:t>Click to edit Master text styles </a:t>
            </a:r>
          </a:p>
          <a:p>
            <a:pPr lvl="1"/>
            <a:r>
              <a:rPr lang="en-US"/>
              <a:t>Second level</a:t>
            </a:r>
          </a:p>
          <a:p>
            <a:pPr lvl="2"/>
            <a:r>
              <a:rPr lang="en-US"/>
              <a:t>Third level</a:t>
            </a:r>
          </a:p>
          <a:p>
            <a:pPr lvl="3"/>
            <a:r>
              <a:rPr lang="en-US"/>
              <a:t>Fourth level</a:t>
            </a:r>
          </a:p>
          <a:p>
            <a:pPr lvl="4"/>
            <a:r>
              <a:rPr lang="en-US"/>
              <a:t>Fifth level</a:t>
            </a:r>
          </a:p>
        </p:txBody>
      </p:sp>
      <p:sp>
        <p:nvSpPr>
          <p:cNvPr id="6" name="Picture Placeholder 5">
            <a:extLst>
              <a:ext uri="{FF2B5EF4-FFF2-40B4-BE49-F238E27FC236}">
                <a16:creationId xmlns:a16="http://schemas.microsoft.com/office/drawing/2014/main" id="{BAE38C97-362C-834F-B5EE-873E44C056E6}"/>
              </a:ext>
            </a:extLst>
          </p:cNvPr>
          <p:cNvSpPr>
            <a:spLocks noGrp="1"/>
          </p:cNvSpPr>
          <p:nvPr>
            <p:ph type="pic" sz="quarter" idx="12"/>
          </p:nvPr>
        </p:nvSpPr>
        <p:spPr>
          <a:xfrm>
            <a:off x="5260676" y="1284354"/>
            <a:ext cx="1678789" cy="2348340"/>
          </a:xfrm>
          <a:prstGeom prst="rect">
            <a:avLst/>
          </a:prstGeom>
        </p:spPr>
        <p:txBody>
          <a:bodyPr/>
          <a:lstStyle/>
          <a:p>
            <a:endParaRPr lang="en-US"/>
          </a:p>
        </p:txBody>
      </p:sp>
      <p:sp>
        <p:nvSpPr>
          <p:cNvPr id="3" name="Slide Number Placeholder 2">
            <a:extLst>
              <a:ext uri="{FF2B5EF4-FFF2-40B4-BE49-F238E27FC236}">
                <a16:creationId xmlns:a16="http://schemas.microsoft.com/office/drawing/2014/main" id="{EC554A42-1DAE-1440-9631-83374A3A0E68}"/>
              </a:ext>
            </a:extLst>
          </p:cNvPr>
          <p:cNvSpPr>
            <a:spLocks noGrp="1"/>
          </p:cNvSpPr>
          <p:nvPr>
            <p:ph type="sldNum" sz="quarter" idx="10"/>
          </p:nvPr>
        </p:nvSpPr>
        <p:spPr>
          <a:xfrm>
            <a:off x="457200" y="4648661"/>
            <a:ext cx="2057400" cy="273844"/>
          </a:xfrm>
        </p:spPr>
        <p:txBody>
          <a:bodyPr/>
          <a:lstStyle/>
          <a:p>
            <a:fld id="{C51B5984-C094-0A42-BFB6-9F57449A1222}" type="slidenum">
              <a:rPr lang="en-US" smtClean="0"/>
              <a:pPr/>
              <a:t>‹#›</a:t>
            </a:fld>
            <a:endParaRPr lang="en-US"/>
          </a:p>
        </p:txBody>
      </p:sp>
      <p:sp>
        <p:nvSpPr>
          <p:cNvPr id="9" name="Rectangle 8">
            <a:extLst>
              <a:ext uri="{FF2B5EF4-FFF2-40B4-BE49-F238E27FC236}">
                <a16:creationId xmlns:a16="http://schemas.microsoft.com/office/drawing/2014/main" id="{D9190196-7B14-4C9A-AAB2-6901D928817A}"/>
              </a:ext>
            </a:extLst>
          </p:cNvPr>
          <p:cNvSpPr/>
          <p:nvPr userDrawn="1"/>
        </p:nvSpPr>
        <p:spPr>
          <a:xfrm>
            <a:off x="5260676" y="3632694"/>
            <a:ext cx="1678789" cy="53201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Text Placeholder 10">
            <a:extLst>
              <a:ext uri="{FF2B5EF4-FFF2-40B4-BE49-F238E27FC236}">
                <a16:creationId xmlns:a16="http://schemas.microsoft.com/office/drawing/2014/main" id="{224F99BB-FEDA-4A88-AE5A-24EA0C16D466}"/>
              </a:ext>
            </a:extLst>
          </p:cNvPr>
          <p:cNvSpPr>
            <a:spLocks noGrp="1"/>
          </p:cNvSpPr>
          <p:nvPr>
            <p:ph type="body" sz="quarter" idx="13"/>
          </p:nvPr>
        </p:nvSpPr>
        <p:spPr bwMode="white">
          <a:xfrm>
            <a:off x="5260975" y="3693221"/>
            <a:ext cx="1677988" cy="205480"/>
          </a:xfrm>
          <a:prstGeom prst="rect">
            <a:avLst/>
          </a:prstGeom>
        </p:spPr>
        <p:txBody>
          <a:bodyPr/>
          <a:lstStyle>
            <a:lvl1pPr marL="0" indent="0" algn="ctr">
              <a:spcAft>
                <a:spcPts val="0"/>
              </a:spcAft>
              <a:buNone/>
              <a:defRPr sz="1000" b="1">
                <a:solidFill>
                  <a:schemeClr val="bg1"/>
                </a:solidFill>
              </a:defRPr>
            </a:lvl1pPr>
          </a:lstStyle>
          <a:p>
            <a:pPr lvl="0"/>
            <a:r>
              <a:rPr lang="en-US"/>
              <a:t>Click to edit</a:t>
            </a:r>
            <a:endParaRPr lang="en-CA"/>
          </a:p>
        </p:txBody>
      </p:sp>
      <p:sp>
        <p:nvSpPr>
          <p:cNvPr id="12" name="Text Placeholder 10">
            <a:extLst>
              <a:ext uri="{FF2B5EF4-FFF2-40B4-BE49-F238E27FC236}">
                <a16:creationId xmlns:a16="http://schemas.microsoft.com/office/drawing/2014/main" id="{69A89167-1218-4272-8711-99DF387971CE}"/>
              </a:ext>
            </a:extLst>
          </p:cNvPr>
          <p:cNvSpPr>
            <a:spLocks noGrp="1"/>
          </p:cNvSpPr>
          <p:nvPr>
            <p:ph type="body" sz="quarter" idx="14"/>
          </p:nvPr>
        </p:nvSpPr>
        <p:spPr bwMode="white">
          <a:xfrm>
            <a:off x="5260975" y="3902701"/>
            <a:ext cx="1677988" cy="205480"/>
          </a:xfrm>
          <a:prstGeom prst="rect">
            <a:avLst/>
          </a:prstGeom>
        </p:spPr>
        <p:txBody>
          <a:bodyPr/>
          <a:lstStyle>
            <a:lvl1pPr marL="0" indent="0" algn="ctr">
              <a:spcAft>
                <a:spcPts val="0"/>
              </a:spcAft>
              <a:buNone/>
              <a:defRPr sz="600" b="0">
                <a:solidFill>
                  <a:schemeClr val="bg1"/>
                </a:solidFill>
              </a:defRPr>
            </a:lvl1pPr>
          </a:lstStyle>
          <a:p>
            <a:pPr lvl="0"/>
            <a:r>
              <a:rPr lang="en-US"/>
              <a:t>Click to edit</a:t>
            </a:r>
            <a:endParaRPr lang="en-CA"/>
          </a:p>
        </p:txBody>
      </p:sp>
      <p:sp>
        <p:nvSpPr>
          <p:cNvPr id="13" name="Picture Placeholder 5">
            <a:extLst>
              <a:ext uri="{FF2B5EF4-FFF2-40B4-BE49-F238E27FC236}">
                <a16:creationId xmlns:a16="http://schemas.microsoft.com/office/drawing/2014/main" id="{2E432B58-9939-45CC-B3DA-9ED752437ADF}"/>
              </a:ext>
            </a:extLst>
          </p:cNvPr>
          <p:cNvSpPr>
            <a:spLocks noGrp="1"/>
          </p:cNvSpPr>
          <p:nvPr>
            <p:ph type="pic" sz="quarter" idx="15"/>
          </p:nvPr>
        </p:nvSpPr>
        <p:spPr>
          <a:xfrm>
            <a:off x="6989723" y="1284354"/>
            <a:ext cx="1678789" cy="2348340"/>
          </a:xfrm>
          <a:prstGeom prst="rect">
            <a:avLst/>
          </a:prstGeom>
        </p:spPr>
        <p:txBody>
          <a:bodyPr/>
          <a:lstStyle/>
          <a:p>
            <a:endParaRPr lang="en-US"/>
          </a:p>
        </p:txBody>
      </p:sp>
      <p:sp>
        <p:nvSpPr>
          <p:cNvPr id="14" name="Rectangle 13">
            <a:extLst>
              <a:ext uri="{FF2B5EF4-FFF2-40B4-BE49-F238E27FC236}">
                <a16:creationId xmlns:a16="http://schemas.microsoft.com/office/drawing/2014/main" id="{010DF48F-C265-4136-AA68-32B263D59AE4}"/>
              </a:ext>
            </a:extLst>
          </p:cNvPr>
          <p:cNvSpPr/>
          <p:nvPr userDrawn="1"/>
        </p:nvSpPr>
        <p:spPr>
          <a:xfrm>
            <a:off x="6989723" y="3632694"/>
            <a:ext cx="1678789" cy="53201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Text Placeholder 10">
            <a:extLst>
              <a:ext uri="{FF2B5EF4-FFF2-40B4-BE49-F238E27FC236}">
                <a16:creationId xmlns:a16="http://schemas.microsoft.com/office/drawing/2014/main" id="{E65966B1-DB10-4E1C-B1A7-0B311BCE577F}"/>
              </a:ext>
            </a:extLst>
          </p:cNvPr>
          <p:cNvSpPr>
            <a:spLocks noGrp="1"/>
          </p:cNvSpPr>
          <p:nvPr>
            <p:ph type="body" sz="quarter" idx="16"/>
          </p:nvPr>
        </p:nvSpPr>
        <p:spPr bwMode="white">
          <a:xfrm>
            <a:off x="6990022" y="3693221"/>
            <a:ext cx="1677988" cy="205480"/>
          </a:xfrm>
          <a:prstGeom prst="rect">
            <a:avLst/>
          </a:prstGeom>
        </p:spPr>
        <p:txBody>
          <a:bodyPr/>
          <a:lstStyle>
            <a:lvl1pPr marL="0" indent="0" algn="ctr">
              <a:spcAft>
                <a:spcPts val="0"/>
              </a:spcAft>
              <a:buNone/>
              <a:defRPr sz="1000" b="1">
                <a:solidFill>
                  <a:schemeClr val="bg1"/>
                </a:solidFill>
              </a:defRPr>
            </a:lvl1pPr>
          </a:lstStyle>
          <a:p>
            <a:pPr lvl="0"/>
            <a:r>
              <a:rPr lang="en-US"/>
              <a:t>Click to edit</a:t>
            </a:r>
            <a:endParaRPr lang="en-CA"/>
          </a:p>
        </p:txBody>
      </p:sp>
      <p:sp>
        <p:nvSpPr>
          <p:cNvPr id="16" name="Text Placeholder 10">
            <a:extLst>
              <a:ext uri="{FF2B5EF4-FFF2-40B4-BE49-F238E27FC236}">
                <a16:creationId xmlns:a16="http://schemas.microsoft.com/office/drawing/2014/main" id="{A59254E8-17EF-44B3-A199-12BDE04BA316}"/>
              </a:ext>
            </a:extLst>
          </p:cNvPr>
          <p:cNvSpPr>
            <a:spLocks noGrp="1"/>
          </p:cNvSpPr>
          <p:nvPr>
            <p:ph type="body" sz="quarter" idx="17"/>
          </p:nvPr>
        </p:nvSpPr>
        <p:spPr bwMode="white">
          <a:xfrm>
            <a:off x="6990022" y="3902701"/>
            <a:ext cx="1677988" cy="205480"/>
          </a:xfrm>
          <a:prstGeom prst="rect">
            <a:avLst/>
          </a:prstGeom>
        </p:spPr>
        <p:txBody>
          <a:bodyPr/>
          <a:lstStyle>
            <a:lvl1pPr marL="0" indent="0" algn="ctr">
              <a:spcAft>
                <a:spcPts val="0"/>
              </a:spcAft>
              <a:buNone/>
              <a:defRPr sz="600" b="0">
                <a:solidFill>
                  <a:schemeClr val="bg1"/>
                </a:solidFill>
              </a:defRPr>
            </a:lvl1pPr>
          </a:lstStyle>
          <a:p>
            <a:pPr lvl="0"/>
            <a:r>
              <a:rPr lang="en-US"/>
              <a:t>Click to edit</a:t>
            </a:r>
            <a:endParaRPr lang="en-CA"/>
          </a:p>
        </p:txBody>
      </p:sp>
      <p:grpSp>
        <p:nvGrpSpPr>
          <p:cNvPr id="21" name="Group 20">
            <a:extLst>
              <a:ext uri="{FF2B5EF4-FFF2-40B4-BE49-F238E27FC236}">
                <a16:creationId xmlns:a16="http://schemas.microsoft.com/office/drawing/2014/main" id="{4D1AE90F-246C-644A-A610-69766174D85F}"/>
              </a:ext>
            </a:extLst>
          </p:cNvPr>
          <p:cNvGrpSpPr/>
          <p:nvPr userDrawn="1"/>
        </p:nvGrpSpPr>
        <p:grpSpPr>
          <a:xfrm>
            <a:off x="7773406" y="4735113"/>
            <a:ext cx="913394" cy="187391"/>
            <a:chOff x="3587766" y="2914650"/>
            <a:chExt cx="5014294" cy="1028736"/>
          </a:xfrm>
        </p:grpSpPr>
        <p:sp>
          <p:nvSpPr>
            <p:cNvPr id="22" name="Freeform 21">
              <a:extLst>
                <a:ext uri="{FF2B5EF4-FFF2-40B4-BE49-F238E27FC236}">
                  <a16:creationId xmlns:a16="http://schemas.microsoft.com/office/drawing/2014/main" id="{A694B2FB-A74E-2143-AD2E-190BF6CAC1DC}"/>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rgbClr val="FA4616"/>
            </a:solidFill>
            <a:ln w="9507" cap="flat">
              <a:noFill/>
              <a:prstDash val="solid"/>
              <a:miter/>
            </a:ln>
          </p:spPr>
          <p:txBody>
            <a:bodyPr rtlCol="0" anchor="ctr"/>
            <a:lstStyle/>
            <a:p>
              <a:endParaRPr lang="en-US"/>
            </a:p>
          </p:txBody>
        </p:sp>
        <p:sp>
          <p:nvSpPr>
            <p:cNvPr id="23" name="Freeform 22">
              <a:extLst>
                <a:ext uri="{FF2B5EF4-FFF2-40B4-BE49-F238E27FC236}">
                  <a16:creationId xmlns:a16="http://schemas.microsoft.com/office/drawing/2014/main" id="{E8C46AB3-4AD8-384E-857D-1F81945ED630}"/>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rgbClr val="005776"/>
            </a:solidFill>
            <a:ln w="9507" cap="flat">
              <a:noFill/>
              <a:prstDash val="solid"/>
              <a:miter/>
            </a:ln>
          </p:spPr>
          <p:txBody>
            <a:bodyPr rtlCol="0" anchor="ctr"/>
            <a:lstStyle/>
            <a:p>
              <a:endParaRPr lang="en-US"/>
            </a:p>
          </p:txBody>
        </p:sp>
        <p:sp>
          <p:nvSpPr>
            <p:cNvPr id="24" name="Freeform 23">
              <a:extLst>
                <a:ext uri="{FF2B5EF4-FFF2-40B4-BE49-F238E27FC236}">
                  <a16:creationId xmlns:a16="http://schemas.microsoft.com/office/drawing/2014/main" id="{D626470E-2BDA-1244-B3B3-2A20030BA6BD}"/>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rgbClr val="005776"/>
            </a:solidFill>
            <a:ln w="9507" cap="flat">
              <a:noFill/>
              <a:prstDash val="solid"/>
              <a:miter/>
            </a:ln>
          </p:spPr>
          <p:txBody>
            <a:bodyPr rtlCol="0" anchor="ctr"/>
            <a:lstStyle/>
            <a:p>
              <a:endParaRPr lang="en-US"/>
            </a:p>
          </p:txBody>
        </p:sp>
        <p:sp>
          <p:nvSpPr>
            <p:cNvPr id="25" name="Freeform 24">
              <a:extLst>
                <a:ext uri="{FF2B5EF4-FFF2-40B4-BE49-F238E27FC236}">
                  <a16:creationId xmlns:a16="http://schemas.microsoft.com/office/drawing/2014/main" id="{34DFEE6D-F7CA-8848-97E0-972A27E9000C}"/>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rgbClr val="005776"/>
            </a:solidFill>
            <a:ln w="9507" cap="flat">
              <a:noFill/>
              <a:prstDash val="solid"/>
              <a:miter/>
            </a:ln>
          </p:spPr>
          <p:txBody>
            <a:bodyPr rtlCol="0" anchor="ctr"/>
            <a:lstStyle/>
            <a:p>
              <a:endParaRPr lang="en-US"/>
            </a:p>
          </p:txBody>
        </p:sp>
        <p:sp>
          <p:nvSpPr>
            <p:cNvPr id="26" name="Freeform 25">
              <a:extLst>
                <a:ext uri="{FF2B5EF4-FFF2-40B4-BE49-F238E27FC236}">
                  <a16:creationId xmlns:a16="http://schemas.microsoft.com/office/drawing/2014/main" id="{437066FC-D8D3-A544-AF10-742BD657CAC3}"/>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rgbClr val="005776"/>
            </a:solidFill>
            <a:ln w="9507" cap="flat">
              <a:noFill/>
              <a:prstDash val="solid"/>
              <a:miter/>
            </a:ln>
          </p:spPr>
          <p:txBody>
            <a:bodyPr rtlCol="0" anchor="ctr"/>
            <a:lstStyle/>
            <a:p>
              <a:endParaRPr lang="en-US"/>
            </a:p>
          </p:txBody>
        </p:sp>
        <p:sp>
          <p:nvSpPr>
            <p:cNvPr id="27" name="Freeform 26">
              <a:extLst>
                <a:ext uri="{FF2B5EF4-FFF2-40B4-BE49-F238E27FC236}">
                  <a16:creationId xmlns:a16="http://schemas.microsoft.com/office/drawing/2014/main" id="{72132207-28DE-D44E-A18B-2301E4C2CFDF}"/>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rgbClr val="005776"/>
            </a:solidFill>
            <a:ln w="9507" cap="flat">
              <a:noFill/>
              <a:prstDash val="solid"/>
              <a:miter/>
            </a:ln>
          </p:spPr>
          <p:txBody>
            <a:bodyPr rtlCol="0" anchor="ctr"/>
            <a:lstStyle/>
            <a:p>
              <a:endParaRPr lang="en-US"/>
            </a:p>
          </p:txBody>
        </p:sp>
        <p:sp>
          <p:nvSpPr>
            <p:cNvPr id="28" name="Freeform 27">
              <a:extLst>
                <a:ext uri="{FF2B5EF4-FFF2-40B4-BE49-F238E27FC236}">
                  <a16:creationId xmlns:a16="http://schemas.microsoft.com/office/drawing/2014/main" id="{CD9AE786-A622-334E-842B-F99BB82B0DE0}"/>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rgbClr val="005776"/>
            </a:solidFill>
            <a:ln w="9507" cap="flat">
              <a:noFill/>
              <a:prstDash val="solid"/>
              <a:miter/>
            </a:ln>
          </p:spPr>
          <p:txBody>
            <a:bodyPr rtlCol="0" anchor="ctr"/>
            <a:lstStyle/>
            <a:p>
              <a:endParaRPr lang="en-US"/>
            </a:p>
          </p:txBody>
        </p:sp>
      </p:grpSp>
      <p:sp>
        <p:nvSpPr>
          <p:cNvPr id="29" name="Text Placeholder 5">
            <a:extLst>
              <a:ext uri="{FF2B5EF4-FFF2-40B4-BE49-F238E27FC236}">
                <a16:creationId xmlns:a16="http://schemas.microsoft.com/office/drawing/2014/main" id="{B59DC845-C458-774B-A581-85B08994DC15}"/>
              </a:ext>
            </a:extLst>
          </p:cNvPr>
          <p:cNvSpPr>
            <a:spLocks noGrp="1"/>
          </p:cNvSpPr>
          <p:nvPr>
            <p:ph type="body" sz="quarter" idx="19" hasCustomPrompt="1"/>
          </p:nvPr>
        </p:nvSpPr>
        <p:spPr>
          <a:xfrm>
            <a:off x="457200" y="773218"/>
            <a:ext cx="4416533" cy="251921"/>
          </a:xfrm>
        </p:spPr>
        <p:txBody>
          <a:bodyPr/>
          <a:lstStyle>
            <a:lvl1pPr marL="0" marR="0" indent="0" algn="l" defTabSz="685800" rtl="0" eaLnBrk="1" fontAlgn="auto" latinLnBrk="0" hangingPunct="1">
              <a:lnSpc>
                <a:spcPct val="100000"/>
              </a:lnSpc>
              <a:spcBef>
                <a:spcPts val="0"/>
              </a:spcBef>
              <a:spcAft>
                <a:spcPts val="900"/>
              </a:spcAft>
              <a:buClr>
                <a:schemeClr val="bg2"/>
              </a:buClr>
              <a:buSzPct val="100000"/>
              <a:buFont typeface="Arial" panose="020B0604020202020204" pitchFamily="34" charset="0"/>
              <a:buNone/>
              <a:tabLst>
                <a:tab pos="457200" algn="l"/>
                <a:tab pos="685800" algn="l"/>
                <a:tab pos="914400" algn="l"/>
                <a:tab pos="1143000" algn="l"/>
              </a:tabLst>
              <a:defRPr baseline="0">
                <a:solidFill>
                  <a:schemeClr val="tx2"/>
                </a:solidFill>
                <a:latin typeface="Arial" panose="020B0604020202020204" pitchFamily="34" charset="0"/>
              </a:defRPr>
            </a:lvl1pPr>
          </a:lstStyle>
          <a:p>
            <a:pPr lvl="0"/>
            <a:r>
              <a:rPr lang="en-US"/>
              <a:t>Click to Add Subtitle</a:t>
            </a:r>
          </a:p>
        </p:txBody>
      </p:sp>
    </p:spTree>
    <p:extLst>
      <p:ext uri="{BB962C8B-B14F-4D97-AF65-F5344CB8AC3E}">
        <p14:creationId xmlns:p14="http://schemas.microsoft.com/office/powerpoint/2010/main" val="712350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 Column + 3 speaker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437F8-18CC-B14D-B122-426003331E50}"/>
              </a:ext>
            </a:extLst>
          </p:cNvPr>
          <p:cNvSpPr>
            <a:spLocks noGrp="1"/>
          </p:cNvSpPr>
          <p:nvPr>
            <p:ph type="title"/>
          </p:nvPr>
        </p:nvSpPr>
        <p:spPr/>
        <p:txBody>
          <a:bodyPr/>
          <a:lstStyle/>
          <a:p>
            <a:r>
              <a:rPr lang="en-US"/>
              <a:t>Click to edit Master title style</a:t>
            </a:r>
          </a:p>
        </p:txBody>
      </p:sp>
      <p:sp>
        <p:nvSpPr>
          <p:cNvPr id="22" name="Slide Number Placeholder 2">
            <a:extLst>
              <a:ext uri="{FF2B5EF4-FFF2-40B4-BE49-F238E27FC236}">
                <a16:creationId xmlns:a16="http://schemas.microsoft.com/office/drawing/2014/main" id="{D55ED4A9-F868-FA45-B9AC-DA6AAFFF2289}"/>
              </a:ext>
            </a:extLst>
          </p:cNvPr>
          <p:cNvSpPr>
            <a:spLocks noGrp="1"/>
          </p:cNvSpPr>
          <p:nvPr>
            <p:ph type="sldNum" sz="quarter" idx="10"/>
          </p:nvPr>
        </p:nvSpPr>
        <p:spPr>
          <a:xfrm>
            <a:off x="457200" y="4649122"/>
            <a:ext cx="2057400" cy="273844"/>
          </a:xfrm>
        </p:spPr>
        <p:txBody>
          <a:bodyPr/>
          <a:lstStyle/>
          <a:p>
            <a:fld id="{C51B5984-C094-0A42-BFB6-9F57449A1222}" type="slidenum">
              <a:rPr lang="en-US" smtClean="0"/>
              <a:pPr/>
              <a:t>‹#›</a:t>
            </a:fld>
            <a:endParaRPr lang="en-US"/>
          </a:p>
        </p:txBody>
      </p:sp>
      <p:sp>
        <p:nvSpPr>
          <p:cNvPr id="25" name="Text Placeholder 4">
            <a:extLst>
              <a:ext uri="{FF2B5EF4-FFF2-40B4-BE49-F238E27FC236}">
                <a16:creationId xmlns:a16="http://schemas.microsoft.com/office/drawing/2014/main" id="{4DDAE076-4A52-774E-A628-5A0489EAC49D}"/>
              </a:ext>
            </a:extLst>
          </p:cNvPr>
          <p:cNvSpPr>
            <a:spLocks noGrp="1"/>
          </p:cNvSpPr>
          <p:nvPr>
            <p:ph type="body" sz="quarter" idx="21" hasCustomPrompt="1"/>
          </p:nvPr>
        </p:nvSpPr>
        <p:spPr>
          <a:xfrm>
            <a:off x="457200" y="1243584"/>
            <a:ext cx="2933272" cy="3179928"/>
          </a:xfrm>
          <a:prstGeom prst="rect">
            <a:avLst/>
          </a:prstGeom>
        </p:spPr>
        <p:txBody>
          <a:bodyPr/>
          <a:lstStyle>
            <a:lvl1pPr marL="285750" indent="-228600">
              <a:spcAft>
                <a:spcPts val="900"/>
              </a:spcAft>
              <a:buClr>
                <a:schemeClr val="bg2"/>
              </a:buClr>
              <a:buSzPct val="100000"/>
              <a:buFont typeface="Arial" panose="020B0604020202020204" pitchFamily="34" charset="0"/>
              <a:buChar char="•"/>
              <a:defRPr/>
            </a:lvl1pPr>
            <a:lvl2pPr marL="457200" indent="-228600">
              <a:spcAft>
                <a:spcPts val="900"/>
              </a:spcAft>
              <a:buClr>
                <a:schemeClr val="bg2"/>
              </a:buClr>
              <a:buSzPct val="100000"/>
              <a:buFont typeface="Arial" panose="020B0604020202020204" pitchFamily="34" charset="0"/>
              <a:buChar char="•"/>
              <a:defRPr/>
            </a:lvl2pPr>
            <a:lvl3pPr marL="685800" indent="-228600">
              <a:spcAft>
                <a:spcPts val="900"/>
              </a:spcAft>
              <a:buClr>
                <a:schemeClr val="bg2"/>
              </a:buClr>
              <a:buSzPct val="100000"/>
              <a:buFont typeface="Arial" panose="020B0604020202020204" pitchFamily="34" charset="0"/>
              <a:buChar char="•"/>
              <a:defRPr/>
            </a:lvl3pPr>
            <a:lvl4pPr marL="914400" indent="-228600">
              <a:spcAft>
                <a:spcPts val="900"/>
              </a:spcAft>
              <a:buClr>
                <a:schemeClr val="bg2"/>
              </a:buClr>
              <a:buSzPct val="100000"/>
              <a:buFont typeface="Arial" panose="020B0604020202020204" pitchFamily="34" charset="0"/>
              <a:buChar char="•"/>
              <a:defRPr/>
            </a:lvl4pPr>
            <a:lvl5pPr marL="1143000" indent="-228600">
              <a:spcAft>
                <a:spcPts val="900"/>
              </a:spcAft>
              <a:buClr>
                <a:schemeClr val="bg2"/>
              </a:buClr>
              <a:buSzPct val="100000"/>
              <a:buFont typeface="Arial" panose="020B0604020202020204" pitchFamily="34" charset="0"/>
              <a:buChar char="•"/>
              <a:defRPr/>
            </a:lvl5pPr>
          </a:lstStyle>
          <a:p>
            <a:pPr lvl="0"/>
            <a:r>
              <a:rPr lang="en-US"/>
              <a:t>Click to edit Master text styles </a:t>
            </a:r>
          </a:p>
          <a:p>
            <a:pPr lvl="1"/>
            <a:r>
              <a:rPr lang="en-US"/>
              <a:t>Second level</a:t>
            </a:r>
          </a:p>
          <a:p>
            <a:pPr lvl="2"/>
            <a:r>
              <a:rPr lang="en-US"/>
              <a:t>Third level</a:t>
            </a:r>
          </a:p>
          <a:p>
            <a:pPr lvl="3"/>
            <a:r>
              <a:rPr lang="en-US"/>
              <a:t>Fourth level</a:t>
            </a:r>
          </a:p>
          <a:p>
            <a:pPr lvl="4"/>
            <a:r>
              <a:rPr lang="en-US"/>
              <a:t>Fifth level</a:t>
            </a:r>
          </a:p>
        </p:txBody>
      </p:sp>
      <p:sp>
        <p:nvSpPr>
          <p:cNvPr id="6" name="Picture Placeholder 5">
            <a:extLst>
              <a:ext uri="{FF2B5EF4-FFF2-40B4-BE49-F238E27FC236}">
                <a16:creationId xmlns:a16="http://schemas.microsoft.com/office/drawing/2014/main" id="{BAE38C97-362C-834F-B5EE-873E44C056E6}"/>
              </a:ext>
            </a:extLst>
          </p:cNvPr>
          <p:cNvSpPr>
            <a:spLocks noGrp="1"/>
          </p:cNvSpPr>
          <p:nvPr>
            <p:ph type="pic" sz="quarter" idx="12"/>
          </p:nvPr>
        </p:nvSpPr>
        <p:spPr>
          <a:xfrm>
            <a:off x="5260676" y="1284354"/>
            <a:ext cx="1678789" cy="2348340"/>
          </a:xfrm>
          <a:prstGeom prst="rect">
            <a:avLst/>
          </a:prstGeom>
        </p:spPr>
        <p:txBody>
          <a:bodyPr/>
          <a:lstStyle/>
          <a:p>
            <a:endParaRPr lang="en-US"/>
          </a:p>
        </p:txBody>
      </p:sp>
      <p:sp>
        <p:nvSpPr>
          <p:cNvPr id="9" name="Rectangle 8">
            <a:extLst>
              <a:ext uri="{FF2B5EF4-FFF2-40B4-BE49-F238E27FC236}">
                <a16:creationId xmlns:a16="http://schemas.microsoft.com/office/drawing/2014/main" id="{D9190196-7B14-4C9A-AAB2-6901D928817A}"/>
              </a:ext>
            </a:extLst>
          </p:cNvPr>
          <p:cNvSpPr/>
          <p:nvPr userDrawn="1"/>
        </p:nvSpPr>
        <p:spPr>
          <a:xfrm>
            <a:off x="5260676" y="3632694"/>
            <a:ext cx="1678789" cy="53201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Text Placeholder 10">
            <a:extLst>
              <a:ext uri="{FF2B5EF4-FFF2-40B4-BE49-F238E27FC236}">
                <a16:creationId xmlns:a16="http://schemas.microsoft.com/office/drawing/2014/main" id="{224F99BB-FEDA-4A88-AE5A-24EA0C16D466}"/>
              </a:ext>
            </a:extLst>
          </p:cNvPr>
          <p:cNvSpPr>
            <a:spLocks noGrp="1"/>
          </p:cNvSpPr>
          <p:nvPr>
            <p:ph type="body" sz="quarter" idx="13"/>
          </p:nvPr>
        </p:nvSpPr>
        <p:spPr bwMode="white">
          <a:xfrm>
            <a:off x="5260975" y="3693221"/>
            <a:ext cx="1677988" cy="205480"/>
          </a:xfrm>
          <a:prstGeom prst="rect">
            <a:avLst/>
          </a:prstGeom>
        </p:spPr>
        <p:txBody>
          <a:bodyPr/>
          <a:lstStyle>
            <a:lvl1pPr marL="0" indent="0" algn="ctr">
              <a:spcAft>
                <a:spcPts val="0"/>
              </a:spcAft>
              <a:buNone/>
              <a:defRPr sz="1000" b="1">
                <a:solidFill>
                  <a:schemeClr val="bg1"/>
                </a:solidFill>
              </a:defRPr>
            </a:lvl1pPr>
          </a:lstStyle>
          <a:p>
            <a:pPr lvl="0"/>
            <a:r>
              <a:rPr lang="en-US"/>
              <a:t>Click to edit</a:t>
            </a:r>
            <a:endParaRPr lang="en-CA"/>
          </a:p>
        </p:txBody>
      </p:sp>
      <p:sp>
        <p:nvSpPr>
          <p:cNvPr id="12" name="Text Placeholder 10">
            <a:extLst>
              <a:ext uri="{FF2B5EF4-FFF2-40B4-BE49-F238E27FC236}">
                <a16:creationId xmlns:a16="http://schemas.microsoft.com/office/drawing/2014/main" id="{69A89167-1218-4272-8711-99DF387971CE}"/>
              </a:ext>
            </a:extLst>
          </p:cNvPr>
          <p:cNvSpPr>
            <a:spLocks noGrp="1"/>
          </p:cNvSpPr>
          <p:nvPr>
            <p:ph type="body" sz="quarter" idx="14"/>
          </p:nvPr>
        </p:nvSpPr>
        <p:spPr bwMode="white">
          <a:xfrm>
            <a:off x="5260975" y="3902701"/>
            <a:ext cx="1677988" cy="205480"/>
          </a:xfrm>
          <a:prstGeom prst="rect">
            <a:avLst/>
          </a:prstGeom>
        </p:spPr>
        <p:txBody>
          <a:bodyPr/>
          <a:lstStyle>
            <a:lvl1pPr marL="0" indent="0" algn="ctr">
              <a:spcAft>
                <a:spcPts val="0"/>
              </a:spcAft>
              <a:buNone/>
              <a:defRPr sz="600" b="0">
                <a:solidFill>
                  <a:schemeClr val="bg1"/>
                </a:solidFill>
              </a:defRPr>
            </a:lvl1pPr>
          </a:lstStyle>
          <a:p>
            <a:pPr lvl="0"/>
            <a:r>
              <a:rPr lang="en-US"/>
              <a:t>Click to edit</a:t>
            </a:r>
            <a:endParaRPr lang="en-CA"/>
          </a:p>
        </p:txBody>
      </p:sp>
      <p:sp>
        <p:nvSpPr>
          <p:cNvPr id="13" name="Picture Placeholder 5">
            <a:extLst>
              <a:ext uri="{FF2B5EF4-FFF2-40B4-BE49-F238E27FC236}">
                <a16:creationId xmlns:a16="http://schemas.microsoft.com/office/drawing/2014/main" id="{2E432B58-9939-45CC-B3DA-9ED752437ADF}"/>
              </a:ext>
            </a:extLst>
          </p:cNvPr>
          <p:cNvSpPr>
            <a:spLocks noGrp="1"/>
          </p:cNvSpPr>
          <p:nvPr>
            <p:ph type="pic" sz="quarter" idx="15"/>
          </p:nvPr>
        </p:nvSpPr>
        <p:spPr>
          <a:xfrm>
            <a:off x="6989723" y="1284354"/>
            <a:ext cx="1678789" cy="2348340"/>
          </a:xfrm>
          <a:prstGeom prst="rect">
            <a:avLst/>
          </a:prstGeom>
        </p:spPr>
        <p:txBody>
          <a:bodyPr/>
          <a:lstStyle/>
          <a:p>
            <a:endParaRPr lang="en-US"/>
          </a:p>
        </p:txBody>
      </p:sp>
      <p:sp>
        <p:nvSpPr>
          <p:cNvPr id="14" name="Rectangle 13">
            <a:extLst>
              <a:ext uri="{FF2B5EF4-FFF2-40B4-BE49-F238E27FC236}">
                <a16:creationId xmlns:a16="http://schemas.microsoft.com/office/drawing/2014/main" id="{010DF48F-C265-4136-AA68-32B263D59AE4}"/>
              </a:ext>
            </a:extLst>
          </p:cNvPr>
          <p:cNvSpPr/>
          <p:nvPr userDrawn="1"/>
        </p:nvSpPr>
        <p:spPr>
          <a:xfrm>
            <a:off x="6989723" y="3632694"/>
            <a:ext cx="1678789" cy="53201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Text Placeholder 10">
            <a:extLst>
              <a:ext uri="{FF2B5EF4-FFF2-40B4-BE49-F238E27FC236}">
                <a16:creationId xmlns:a16="http://schemas.microsoft.com/office/drawing/2014/main" id="{E65966B1-DB10-4E1C-B1A7-0B311BCE577F}"/>
              </a:ext>
            </a:extLst>
          </p:cNvPr>
          <p:cNvSpPr>
            <a:spLocks noGrp="1"/>
          </p:cNvSpPr>
          <p:nvPr>
            <p:ph type="body" sz="quarter" idx="16"/>
          </p:nvPr>
        </p:nvSpPr>
        <p:spPr bwMode="white">
          <a:xfrm>
            <a:off x="6990022" y="3693221"/>
            <a:ext cx="1677988" cy="205480"/>
          </a:xfrm>
          <a:prstGeom prst="rect">
            <a:avLst/>
          </a:prstGeom>
        </p:spPr>
        <p:txBody>
          <a:bodyPr/>
          <a:lstStyle>
            <a:lvl1pPr marL="0" indent="0" algn="ctr">
              <a:spcAft>
                <a:spcPts val="0"/>
              </a:spcAft>
              <a:buNone/>
              <a:defRPr sz="1000" b="1">
                <a:solidFill>
                  <a:schemeClr val="bg1"/>
                </a:solidFill>
              </a:defRPr>
            </a:lvl1pPr>
          </a:lstStyle>
          <a:p>
            <a:pPr lvl="0"/>
            <a:r>
              <a:rPr lang="en-US"/>
              <a:t>Click to edit</a:t>
            </a:r>
            <a:endParaRPr lang="en-CA"/>
          </a:p>
        </p:txBody>
      </p:sp>
      <p:sp>
        <p:nvSpPr>
          <p:cNvPr id="16" name="Text Placeholder 10">
            <a:extLst>
              <a:ext uri="{FF2B5EF4-FFF2-40B4-BE49-F238E27FC236}">
                <a16:creationId xmlns:a16="http://schemas.microsoft.com/office/drawing/2014/main" id="{A59254E8-17EF-44B3-A199-12BDE04BA316}"/>
              </a:ext>
            </a:extLst>
          </p:cNvPr>
          <p:cNvSpPr>
            <a:spLocks noGrp="1"/>
          </p:cNvSpPr>
          <p:nvPr>
            <p:ph type="body" sz="quarter" idx="17"/>
          </p:nvPr>
        </p:nvSpPr>
        <p:spPr bwMode="white">
          <a:xfrm>
            <a:off x="6990022" y="3902701"/>
            <a:ext cx="1677988" cy="205480"/>
          </a:xfrm>
          <a:prstGeom prst="rect">
            <a:avLst/>
          </a:prstGeom>
        </p:spPr>
        <p:txBody>
          <a:bodyPr/>
          <a:lstStyle>
            <a:lvl1pPr marL="0" indent="0" algn="ctr">
              <a:spcAft>
                <a:spcPts val="0"/>
              </a:spcAft>
              <a:buNone/>
              <a:defRPr sz="600" b="0">
                <a:solidFill>
                  <a:schemeClr val="bg1"/>
                </a:solidFill>
              </a:defRPr>
            </a:lvl1pPr>
          </a:lstStyle>
          <a:p>
            <a:pPr lvl="0"/>
            <a:r>
              <a:rPr lang="en-US"/>
              <a:t>Click to edit</a:t>
            </a:r>
            <a:endParaRPr lang="en-CA"/>
          </a:p>
        </p:txBody>
      </p:sp>
      <p:sp>
        <p:nvSpPr>
          <p:cNvPr id="17" name="Picture Placeholder 5">
            <a:extLst>
              <a:ext uri="{FF2B5EF4-FFF2-40B4-BE49-F238E27FC236}">
                <a16:creationId xmlns:a16="http://schemas.microsoft.com/office/drawing/2014/main" id="{CA3B9A59-5547-404E-A6B0-B13EC4FC92DF}"/>
              </a:ext>
            </a:extLst>
          </p:cNvPr>
          <p:cNvSpPr>
            <a:spLocks noGrp="1"/>
          </p:cNvSpPr>
          <p:nvPr>
            <p:ph type="pic" sz="quarter" idx="18"/>
          </p:nvPr>
        </p:nvSpPr>
        <p:spPr>
          <a:xfrm>
            <a:off x="3534383" y="1284354"/>
            <a:ext cx="1678789" cy="2348340"/>
          </a:xfrm>
          <a:prstGeom prst="rect">
            <a:avLst/>
          </a:prstGeom>
        </p:spPr>
        <p:txBody>
          <a:bodyPr/>
          <a:lstStyle/>
          <a:p>
            <a:endParaRPr lang="en-US"/>
          </a:p>
        </p:txBody>
      </p:sp>
      <p:sp>
        <p:nvSpPr>
          <p:cNvPr id="18" name="Rectangle 17">
            <a:extLst>
              <a:ext uri="{FF2B5EF4-FFF2-40B4-BE49-F238E27FC236}">
                <a16:creationId xmlns:a16="http://schemas.microsoft.com/office/drawing/2014/main" id="{385CB37F-D1AD-4DE9-BB9C-C0D7DF8528AD}"/>
              </a:ext>
            </a:extLst>
          </p:cNvPr>
          <p:cNvSpPr/>
          <p:nvPr userDrawn="1"/>
        </p:nvSpPr>
        <p:spPr>
          <a:xfrm>
            <a:off x="3534383" y="3632694"/>
            <a:ext cx="1678789" cy="53201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9" name="Text Placeholder 10">
            <a:extLst>
              <a:ext uri="{FF2B5EF4-FFF2-40B4-BE49-F238E27FC236}">
                <a16:creationId xmlns:a16="http://schemas.microsoft.com/office/drawing/2014/main" id="{DC84601C-4821-4E49-ACE0-5BC6C0A877E8}"/>
              </a:ext>
            </a:extLst>
          </p:cNvPr>
          <p:cNvSpPr>
            <a:spLocks noGrp="1"/>
          </p:cNvSpPr>
          <p:nvPr>
            <p:ph type="body" sz="quarter" idx="19"/>
          </p:nvPr>
        </p:nvSpPr>
        <p:spPr bwMode="white">
          <a:xfrm>
            <a:off x="3534682" y="3693221"/>
            <a:ext cx="1677988" cy="205480"/>
          </a:xfrm>
          <a:prstGeom prst="rect">
            <a:avLst/>
          </a:prstGeom>
        </p:spPr>
        <p:txBody>
          <a:bodyPr/>
          <a:lstStyle>
            <a:lvl1pPr marL="0" indent="0" algn="ctr">
              <a:spcAft>
                <a:spcPts val="0"/>
              </a:spcAft>
              <a:buNone/>
              <a:defRPr sz="1000" b="1">
                <a:solidFill>
                  <a:schemeClr val="bg1"/>
                </a:solidFill>
              </a:defRPr>
            </a:lvl1pPr>
          </a:lstStyle>
          <a:p>
            <a:pPr lvl="0"/>
            <a:r>
              <a:rPr lang="en-US"/>
              <a:t>Click to edit</a:t>
            </a:r>
            <a:endParaRPr lang="en-CA"/>
          </a:p>
        </p:txBody>
      </p:sp>
      <p:sp>
        <p:nvSpPr>
          <p:cNvPr id="20" name="Text Placeholder 10">
            <a:extLst>
              <a:ext uri="{FF2B5EF4-FFF2-40B4-BE49-F238E27FC236}">
                <a16:creationId xmlns:a16="http://schemas.microsoft.com/office/drawing/2014/main" id="{97546AA5-9643-4726-8B8D-D56117AB412C}"/>
              </a:ext>
            </a:extLst>
          </p:cNvPr>
          <p:cNvSpPr>
            <a:spLocks noGrp="1"/>
          </p:cNvSpPr>
          <p:nvPr>
            <p:ph type="body" sz="quarter" idx="20"/>
          </p:nvPr>
        </p:nvSpPr>
        <p:spPr bwMode="white">
          <a:xfrm>
            <a:off x="3534682" y="3902701"/>
            <a:ext cx="1677988" cy="205480"/>
          </a:xfrm>
          <a:prstGeom prst="rect">
            <a:avLst/>
          </a:prstGeom>
        </p:spPr>
        <p:txBody>
          <a:bodyPr/>
          <a:lstStyle>
            <a:lvl1pPr marL="0" indent="0" algn="ctr">
              <a:spcAft>
                <a:spcPts val="0"/>
              </a:spcAft>
              <a:buNone/>
              <a:defRPr sz="600" b="0">
                <a:solidFill>
                  <a:schemeClr val="bg1"/>
                </a:solidFill>
              </a:defRPr>
            </a:lvl1pPr>
          </a:lstStyle>
          <a:p>
            <a:pPr lvl="0"/>
            <a:r>
              <a:rPr lang="en-US"/>
              <a:t>Click to edit</a:t>
            </a:r>
            <a:endParaRPr lang="en-CA"/>
          </a:p>
        </p:txBody>
      </p:sp>
      <p:grpSp>
        <p:nvGrpSpPr>
          <p:cNvPr id="26" name="Group 25">
            <a:extLst>
              <a:ext uri="{FF2B5EF4-FFF2-40B4-BE49-F238E27FC236}">
                <a16:creationId xmlns:a16="http://schemas.microsoft.com/office/drawing/2014/main" id="{98B5FF69-EFFB-FD4C-AC97-19AEC342C8BC}"/>
              </a:ext>
            </a:extLst>
          </p:cNvPr>
          <p:cNvGrpSpPr/>
          <p:nvPr userDrawn="1"/>
        </p:nvGrpSpPr>
        <p:grpSpPr>
          <a:xfrm>
            <a:off x="7773406" y="4735113"/>
            <a:ext cx="913394" cy="187391"/>
            <a:chOff x="3587766" y="2914650"/>
            <a:chExt cx="5014294" cy="1028736"/>
          </a:xfrm>
        </p:grpSpPr>
        <p:sp>
          <p:nvSpPr>
            <p:cNvPr id="27" name="Freeform 26">
              <a:extLst>
                <a:ext uri="{FF2B5EF4-FFF2-40B4-BE49-F238E27FC236}">
                  <a16:creationId xmlns:a16="http://schemas.microsoft.com/office/drawing/2014/main" id="{FF13944E-0295-474A-929D-EF144E6B09A6}"/>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rgbClr val="FA4616"/>
            </a:solidFill>
            <a:ln w="9507" cap="flat">
              <a:noFill/>
              <a:prstDash val="solid"/>
              <a:miter/>
            </a:ln>
          </p:spPr>
          <p:txBody>
            <a:bodyPr rtlCol="0" anchor="ctr"/>
            <a:lstStyle/>
            <a:p>
              <a:endParaRPr lang="en-US"/>
            </a:p>
          </p:txBody>
        </p:sp>
        <p:sp>
          <p:nvSpPr>
            <p:cNvPr id="28" name="Freeform 27">
              <a:extLst>
                <a:ext uri="{FF2B5EF4-FFF2-40B4-BE49-F238E27FC236}">
                  <a16:creationId xmlns:a16="http://schemas.microsoft.com/office/drawing/2014/main" id="{85B557DE-D7F1-C545-86DF-F7EA8570B075}"/>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rgbClr val="005776"/>
            </a:solidFill>
            <a:ln w="9507" cap="flat">
              <a:noFill/>
              <a:prstDash val="solid"/>
              <a:miter/>
            </a:ln>
          </p:spPr>
          <p:txBody>
            <a:bodyPr rtlCol="0" anchor="ctr"/>
            <a:lstStyle/>
            <a:p>
              <a:endParaRPr lang="en-US"/>
            </a:p>
          </p:txBody>
        </p:sp>
        <p:sp>
          <p:nvSpPr>
            <p:cNvPr id="29" name="Freeform 28">
              <a:extLst>
                <a:ext uri="{FF2B5EF4-FFF2-40B4-BE49-F238E27FC236}">
                  <a16:creationId xmlns:a16="http://schemas.microsoft.com/office/drawing/2014/main" id="{3447BB2E-188D-2A4F-A0FA-34DF127D6842}"/>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rgbClr val="005776"/>
            </a:solidFill>
            <a:ln w="9507" cap="flat">
              <a:noFill/>
              <a:prstDash val="solid"/>
              <a:miter/>
            </a:ln>
          </p:spPr>
          <p:txBody>
            <a:bodyPr rtlCol="0" anchor="ctr"/>
            <a:lstStyle/>
            <a:p>
              <a:endParaRPr lang="en-US"/>
            </a:p>
          </p:txBody>
        </p:sp>
        <p:sp>
          <p:nvSpPr>
            <p:cNvPr id="30" name="Freeform 29">
              <a:extLst>
                <a:ext uri="{FF2B5EF4-FFF2-40B4-BE49-F238E27FC236}">
                  <a16:creationId xmlns:a16="http://schemas.microsoft.com/office/drawing/2014/main" id="{731888DF-2A3D-DF48-9543-D270864F2E34}"/>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rgbClr val="005776"/>
            </a:solidFill>
            <a:ln w="9507" cap="flat">
              <a:noFill/>
              <a:prstDash val="solid"/>
              <a:miter/>
            </a:ln>
          </p:spPr>
          <p:txBody>
            <a:bodyPr rtlCol="0" anchor="ctr"/>
            <a:lstStyle/>
            <a:p>
              <a:endParaRPr lang="en-US"/>
            </a:p>
          </p:txBody>
        </p:sp>
        <p:sp>
          <p:nvSpPr>
            <p:cNvPr id="31" name="Freeform 30">
              <a:extLst>
                <a:ext uri="{FF2B5EF4-FFF2-40B4-BE49-F238E27FC236}">
                  <a16:creationId xmlns:a16="http://schemas.microsoft.com/office/drawing/2014/main" id="{EC816E38-5494-B045-B3E2-76D6D40D75FC}"/>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rgbClr val="005776"/>
            </a:solidFill>
            <a:ln w="9507" cap="flat">
              <a:noFill/>
              <a:prstDash val="solid"/>
              <a:miter/>
            </a:ln>
          </p:spPr>
          <p:txBody>
            <a:bodyPr rtlCol="0" anchor="ctr"/>
            <a:lstStyle/>
            <a:p>
              <a:endParaRPr lang="en-US"/>
            </a:p>
          </p:txBody>
        </p:sp>
        <p:sp>
          <p:nvSpPr>
            <p:cNvPr id="32" name="Freeform 31">
              <a:extLst>
                <a:ext uri="{FF2B5EF4-FFF2-40B4-BE49-F238E27FC236}">
                  <a16:creationId xmlns:a16="http://schemas.microsoft.com/office/drawing/2014/main" id="{C7157545-1362-AB4C-9465-8E3E944C9168}"/>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rgbClr val="005776"/>
            </a:solidFill>
            <a:ln w="9507" cap="flat">
              <a:noFill/>
              <a:prstDash val="solid"/>
              <a:miter/>
            </a:ln>
          </p:spPr>
          <p:txBody>
            <a:bodyPr rtlCol="0" anchor="ctr"/>
            <a:lstStyle/>
            <a:p>
              <a:endParaRPr lang="en-US"/>
            </a:p>
          </p:txBody>
        </p:sp>
        <p:sp>
          <p:nvSpPr>
            <p:cNvPr id="33" name="Freeform 32">
              <a:extLst>
                <a:ext uri="{FF2B5EF4-FFF2-40B4-BE49-F238E27FC236}">
                  <a16:creationId xmlns:a16="http://schemas.microsoft.com/office/drawing/2014/main" id="{274E306F-C07B-364A-9FA8-8D73471DC3A7}"/>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rgbClr val="005776"/>
            </a:solidFill>
            <a:ln w="9507" cap="flat">
              <a:noFill/>
              <a:prstDash val="solid"/>
              <a:miter/>
            </a:ln>
          </p:spPr>
          <p:txBody>
            <a:bodyPr rtlCol="0" anchor="ctr"/>
            <a:lstStyle/>
            <a:p>
              <a:endParaRPr lang="en-US"/>
            </a:p>
          </p:txBody>
        </p:sp>
      </p:grpSp>
      <p:sp>
        <p:nvSpPr>
          <p:cNvPr id="34" name="Text Placeholder 5">
            <a:extLst>
              <a:ext uri="{FF2B5EF4-FFF2-40B4-BE49-F238E27FC236}">
                <a16:creationId xmlns:a16="http://schemas.microsoft.com/office/drawing/2014/main" id="{C100BA8F-CD3D-B249-8F48-40FF8FBF2D02}"/>
              </a:ext>
            </a:extLst>
          </p:cNvPr>
          <p:cNvSpPr>
            <a:spLocks noGrp="1"/>
          </p:cNvSpPr>
          <p:nvPr>
            <p:ph type="body" sz="quarter" idx="22" hasCustomPrompt="1"/>
          </p:nvPr>
        </p:nvSpPr>
        <p:spPr>
          <a:xfrm>
            <a:off x="457200" y="773218"/>
            <a:ext cx="4416533" cy="251921"/>
          </a:xfrm>
        </p:spPr>
        <p:txBody>
          <a:bodyPr/>
          <a:lstStyle>
            <a:lvl1pPr marL="0" marR="0" indent="0" algn="l" defTabSz="685800" rtl="0" eaLnBrk="1" fontAlgn="auto" latinLnBrk="0" hangingPunct="1">
              <a:lnSpc>
                <a:spcPct val="100000"/>
              </a:lnSpc>
              <a:spcBef>
                <a:spcPts val="0"/>
              </a:spcBef>
              <a:spcAft>
                <a:spcPts val="900"/>
              </a:spcAft>
              <a:buClr>
                <a:schemeClr val="bg2"/>
              </a:buClr>
              <a:buSzPct val="100000"/>
              <a:buFont typeface="Arial" panose="020B0604020202020204" pitchFamily="34" charset="0"/>
              <a:buNone/>
              <a:tabLst>
                <a:tab pos="457200" algn="l"/>
                <a:tab pos="685800" algn="l"/>
                <a:tab pos="914400" algn="l"/>
                <a:tab pos="1143000" algn="l"/>
              </a:tabLst>
              <a:defRPr baseline="0">
                <a:solidFill>
                  <a:schemeClr val="tx2"/>
                </a:solidFill>
                <a:latin typeface="Arial" panose="020B0604020202020204" pitchFamily="34" charset="0"/>
              </a:defRPr>
            </a:lvl1pPr>
          </a:lstStyle>
          <a:p>
            <a:pPr lvl="0"/>
            <a:r>
              <a:rPr lang="en-US"/>
              <a:t>Click to Add Subtitle</a:t>
            </a:r>
          </a:p>
        </p:txBody>
      </p:sp>
    </p:spTree>
    <p:extLst>
      <p:ext uri="{BB962C8B-B14F-4D97-AF65-F5344CB8AC3E}">
        <p14:creationId xmlns:p14="http://schemas.microsoft.com/office/powerpoint/2010/main" val="1144946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lanted image + text">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7832AB4D-9E3C-42EA-AA49-BDF577C7E9A0}"/>
              </a:ext>
            </a:extLst>
          </p:cNvPr>
          <p:cNvSpPr>
            <a:spLocks noGrp="1"/>
          </p:cNvSpPr>
          <p:nvPr>
            <p:ph type="pic" sz="quarter" idx="12" hasCustomPrompt="1"/>
          </p:nvPr>
        </p:nvSpPr>
        <p:spPr>
          <a:xfrm>
            <a:off x="2669132" y="3444"/>
            <a:ext cx="6474868" cy="5143500"/>
          </a:xfrm>
          <a:custGeom>
            <a:avLst/>
            <a:gdLst>
              <a:gd name="connsiteX0" fmla="*/ 2969601 w 6474868"/>
              <a:gd name="connsiteY0" fmla="*/ 0 h 5143500"/>
              <a:gd name="connsiteX1" fmla="*/ 6474868 w 6474868"/>
              <a:gd name="connsiteY1" fmla="*/ 0 h 5143500"/>
              <a:gd name="connsiteX2" fmla="*/ 6474868 w 6474868"/>
              <a:gd name="connsiteY2" fmla="*/ 5143500 h 5143500"/>
              <a:gd name="connsiteX3" fmla="*/ 0 w 6474868"/>
              <a:gd name="connsiteY3" fmla="*/ 5143500 h 5143500"/>
            </a:gdLst>
            <a:ahLst/>
            <a:cxnLst>
              <a:cxn ang="0">
                <a:pos x="connsiteX0" y="connsiteY0"/>
              </a:cxn>
              <a:cxn ang="0">
                <a:pos x="connsiteX1" y="connsiteY1"/>
              </a:cxn>
              <a:cxn ang="0">
                <a:pos x="connsiteX2" y="connsiteY2"/>
              </a:cxn>
              <a:cxn ang="0">
                <a:pos x="connsiteX3" y="connsiteY3"/>
              </a:cxn>
            </a:cxnLst>
            <a:rect l="l" t="t" r="r" b="b"/>
            <a:pathLst>
              <a:path w="6474868" h="5143500">
                <a:moveTo>
                  <a:pt x="2969601" y="0"/>
                </a:moveTo>
                <a:lnTo>
                  <a:pt x="6474868" y="0"/>
                </a:lnTo>
                <a:lnTo>
                  <a:pt x="6474868" y="5143500"/>
                </a:lnTo>
                <a:lnTo>
                  <a:pt x="0" y="5143500"/>
                </a:lnTo>
                <a:close/>
              </a:path>
            </a:pathLst>
          </a:custGeom>
        </p:spPr>
        <p:txBody>
          <a:bodyPr wrap="square" anchor="ctr">
            <a:noAutofit/>
          </a:bodyPr>
          <a:lstStyle>
            <a:lvl1pPr marL="0" indent="0" algn="ctr">
              <a:buNone/>
              <a:defRPr/>
            </a:lvl1pPr>
          </a:lstStyle>
          <a:p>
            <a:r>
              <a:rPr lang="en-US"/>
              <a:t>Click to add picture</a:t>
            </a:r>
          </a:p>
        </p:txBody>
      </p:sp>
      <p:sp>
        <p:nvSpPr>
          <p:cNvPr id="2" name="Title 1">
            <a:extLst>
              <a:ext uri="{FF2B5EF4-FFF2-40B4-BE49-F238E27FC236}">
                <a16:creationId xmlns:a16="http://schemas.microsoft.com/office/drawing/2014/main" id="{197437F8-18CC-B14D-B122-426003331E50}"/>
              </a:ext>
            </a:extLst>
          </p:cNvPr>
          <p:cNvSpPr>
            <a:spLocks noGrp="1"/>
          </p:cNvSpPr>
          <p:nvPr>
            <p:ph type="title"/>
          </p:nvPr>
        </p:nvSpPr>
        <p:spPr/>
        <p:txBody>
          <a:bodyPr/>
          <a:lstStyle/>
          <a:p>
            <a:r>
              <a:rPr lang="en-US"/>
              <a:t>Click to edit Master title style</a:t>
            </a:r>
          </a:p>
        </p:txBody>
      </p:sp>
      <p:sp>
        <p:nvSpPr>
          <p:cNvPr id="14" name="Text Placeholder 4">
            <a:extLst>
              <a:ext uri="{FF2B5EF4-FFF2-40B4-BE49-F238E27FC236}">
                <a16:creationId xmlns:a16="http://schemas.microsoft.com/office/drawing/2014/main" id="{1A6088AF-8D6E-254C-A05C-0075D6290061}"/>
              </a:ext>
            </a:extLst>
          </p:cNvPr>
          <p:cNvSpPr>
            <a:spLocks noGrp="1"/>
          </p:cNvSpPr>
          <p:nvPr>
            <p:ph type="body" sz="quarter" idx="13" hasCustomPrompt="1"/>
          </p:nvPr>
        </p:nvSpPr>
        <p:spPr>
          <a:xfrm>
            <a:off x="457200" y="1243584"/>
            <a:ext cx="3837709" cy="3179928"/>
          </a:xfrm>
          <a:prstGeom prst="rect">
            <a:avLst/>
          </a:prstGeom>
        </p:spPr>
        <p:txBody>
          <a:bodyPr/>
          <a:lstStyle>
            <a:lvl1pPr marL="285750" indent="-228600">
              <a:spcAft>
                <a:spcPts val="900"/>
              </a:spcAft>
              <a:buClr>
                <a:schemeClr val="bg2"/>
              </a:buClr>
              <a:buSzPct val="100000"/>
              <a:buFont typeface="Arial" panose="020B0604020202020204" pitchFamily="34" charset="0"/>
              <a:buChar char="•"/>
              <a:defRPr/>
            </a:lvl1pPr>
            <a:lvl2pPr marL="457200" indent="-228600">
              <a:spcAft>
                <a:spcPts val="900"/>
              </a:spcAft>
              <a:buClr>
                <a:schemeClr val="bg2"/>
              </a:buClr>
              <a:buSzPct val="100000"/>
              <a:buFont typeface="Arial" panose="020B0604020202020204" pitchFamily="34" charset="0"/>
              <a:buChar char="•"/>
              <a:defRPr/>
            </a:lvl2pPr>
            <a:lvl3pPr marL="685800" indent="-228600">
              <a:spcAft>
                <a:spcPts val="900"/>
              </a:spcAft>
              <a:buClr>
                <a:schemeClr val="bg2"/>
              </a:buClr>
              <a:buSzPct val="100000"/>
              <a:buFont typeface="Arial" panose="020B0604020202020204" pitchFamily="34" charset="0"/>
              <a:buChar char="•"/>
              <a:defRPr/>
            </a:lvl3pPr>
            <a:lvl4pPr marL="914400" indent="-228600">
              <a:spcAft>
                <a:spcPts val="900"/>
              </a:spcAft>
              <a:buClr>
                <a:schemeClr val="bg2"/>
              </a:buClr>
              <a:buSzPct val="100000"/>
              <a:buFont typeface="Arial" panose="020B0604020202020204" pitchFamily="34" charset="0"/>
              <a:buChar char="•"/>
              <a:defRPr/>
            </a:lvl4pPr>
            <a:lvl5pPr marL="1143000" indent="-228600">
              <a:spcAft>
                <a:spcPts val="900"/>
              </a:spcAft>
              <a:buClr>
                <a:schemeClr val="bg2"/>
              </a:buClr>
              <a:buSzPct val="100000"/>
              <a:buFont typeface="Arial" panose="020B0604020202020204" pitchFamily="34" charset="0"/>
              <a:buChar char="•"/>
              <a:defRPr/>
            </a:lvl5pPr>
          </a:lstStyle>
          <a:p>
            <a:pPr lvl="0"/>
            <a:r>
              <a:rPr lang="en-US"/>
              <a:t>Click to edit Master text styles </a:t>
            </a:r>
          </a:p>
          <a:p>
            <a:pPr lvl="1"/>
            <a:r>
              <a:rPr lang="en-US"/>
              <a:t>Second level</a:t>
            </a:r>
          </a:p>
          <a:p>
            <a:pPr lvl="2"/>
            <a:r>
              <a:rPr lang="en-US"/>
              <a:t>Third level</a:t>
            </a:r>
          </a:p>
          <a:p>
            <a:pPr lvl="3"/>
            <a:r>
              <a:rPr lang="en-US"/>
              <a:t>Fourth level</a:t>
            </a:r>
          </a:p>
          <a:p>
            <a:pPr lvl="4"/>
            <a:r>
              <a:rPr lang="en-US"/>
              <a:t>Fifth level</a:t>
            </a:r>
          </a:p>
        </p:txBody>
      </p:sp>
      <p:sp>
        <p:nvSpPr>
          <p:cNvPr id="10" name="Slide Number Placeholder 2">
            <a:extLst>
              <a:ext uri="{FF2B5EF4-FFF2-40B4-BE49-F238E27FC236}">
                <a16:creationId xmlns:a16="http://schemas.microsoft.com/office/drawing/2014/main" id="{D4798955-8073-7B4B-8E17-9F6FE173A61A}"/>
              </a:ext>
            </a:extLst>
          </p:cNvPr>
          <p:cNvSpPr>
            <a:spLocks noGrp="1"/>
          </p:cNvSpPr>
          <p:nvPr>
            <p:ph type="sldNum" sz="quarter" idx="10"/>
          </p:nvPr>
        </p:nvSpPr>
        <p:spPr>
          <a:xfrm>
            <a:off x="457200" y="4649122"/>
            <a:ext cx="2057400" cy="273844"/>
          </a:xfrm>
        </p:spPr>
        <p:txBody>
          <a:bodyPr/>
          <a:lstStyle/>
          <a:p>
            <a:fld id="{C51B5984-C094-0A42-BFB6-9F57449A1222}" type="slidenum">
              <a:rPr lang="en-US" smtClean="0"/>
              <a:pPr/>
              <a:t>‹#›</a:t>
            </a:fld>
            <a:endParaRPr lang="en-US"/>
          </a:p>
        </p:txBody>
      </p:sp>
      <p:grpSp>
        <p:nvGrpSpPr>
          <p:cNvPr id="13" name="Group 12">
            <a:extLst>
              <a:ext uri="{FF2B5EF4-FFF2-40B4-BE49-F238E27FC236}">
                <a16:creationId xmlns:a16="http://schemas.microsoft.com/office/drawing/2014/main" id="{D94995CA-740C-3447-A5B6-0FEA6189A32C}"/>
              </a:ext>
            </a:extLst>
          </p:cNvPr>
          <p:cNvGrpSpPr/>
          <p:nvPr userDrawn="1"/>
        </p:nvGrpSpPr>
        <p:grpSpPr>
          <a:xfrm>
            <a:off x="7773406" y="4735113"/>
            <a:ext cx="913394" cy="187391"/>
            <a:chOff x="3587766" y="2914650"/>
            <a:chExt cx="5014294" cy="1028736"/>
          </a:xfrm>
        </p:grpSpPr>
        <p:sp>
          <p:nvSpPr>
            <p:cNvPr id="15" name="Freeform 14">
              <a:extLst>
                <a:ext uri="{FF2B5EF4-FFF2-40B4-BE49-F238E27FC236}">
                  <a16:creationId xmlns:a16="http://schemas.microsoft.com/office/drawing/2014/main" id="{6E864C99-114B-244C-92ED-EE40BA08C3B0}"/>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rgbClr val="FA4616"/>
            </a:solidFill>
            <a:ln w="9507" cap="flat">
              <a:noFill/>
              <a:prstDash val="solid"/>
              <a:miter/>
            </a:ln>
          </p:spPr>
          <p:txBody>
            <a:bodyPr rtlCol="0" anchor="ctr"/>
            <a:lstStyle/>
            <a:p>
              <a:endParaRPr lang="en-US"/>
            </a:p>
          </p:txBody>
        </p:sp>
        <p:sp>
          <p:nvSpPr>
            <p:cNvPr id="16" name="Freeform 15">
              <a:extLst>
                <a:ext uri="{FF2B5EF4-FFF2-40B4-BE49-F238E27FC236}">
                  <a16:creationId xmlns:a16="http://schemas.microsoft.com/office/drawing/2014/main" id="{1D7C3C97-DCED-CE43-8F50-18BFF878FC4E}"/>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rgbClr val="005776"/>
            </a:solidFill>
            <a:ln w="9507" cap="flat">
              <a:noFill/>
              <a:prstDash val="solid"/>
              <a:miter/>
            </a:ln>
          </p:spPr>
          <p:txBody>
            <a:bodyPr rtlCol="0" anchor="ctr"/>
            <a:lstStyle/>
            <a:p>
              <a:endParaRPr lang="en-US"/>
            </a:p>
          </p:txBody>
        </p:sp>
        <p:sp>
          <p:nvSpPr>
            <p:cNvPr id="17" name="Freeform 16">
              <a:extLst>
                <a:ext uri="{FF2B5EF4-FFF2-40B4-BE49-F238E27FC236}">
                  <a16:creationId xmlns:a16="http://schemas.microsoft.com/office/drawing/2014/main" id="{9AC20187-32AD-3846-A7BE-6371FFEE13E5}"/>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rgbClr val="005776"/>
            </a:solidFill>
            <a:ln w="9507" cap="flat">
              <a:noFill/>
              <a:prstDash val="solid"/>
              <a:miter/>
            </a:ln>
          </p:spPr>
          <p:txBody>
            <a:bodyPr rtlCol="0" anchor="ctr"/>
            <a:lstStyle/>
            <a:p>
              <a:endParaRPr lang="en-US"/>
            </a:p>
          </p:txBody>
        </p:sp>
        <p:sp>
          <p:nvSpPr>
            <p:cNvPr id="18" name="Freeform 17">
              <a:extLst>
                <a:ext uri="{FF2B5EF4-FFF2-40B4-BE49-F238E27FC236}">
                  <a16:creationId xmlns:a16="http://schemas.microsoft.com/office/drawing/2014/main" id="{02A0A305-2CA5-7E49-A83C-62A8D4CB55AA}"/>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rgbClr val="005776"/>
            </a:solidFill>
            <a:ln w="9507"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D16DE8A0-537D-C844-A33C-85C2C63149AA}"/>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rgbClr val="005776"/>
            </a:solidFill>
            <a:ln w="9507"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00BA5E40-1323-0B4C-A1C9-D6C78A34A86F}"/>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rgbClr val="005776"/>
            </a:solidFill>
            <a:ln w="9507" cap="flat">
              <a:noFill/>
              <a:prstDash val="solid"/>
              <a:miter/>
            </a:ln>
          </p:spPr>
          <p:txBody>
            <a:bodyPr rtlCol="0" anchor="ctr"/>
            <a:lstStyle/>
            <a:p>
              <a:endParaRPr lang="en-US"/>
            </a:p>
          </p:txBody>
        </p:sp>
        <p:sp>
          <p:nvSpPr>
            <p:cNvPr id="21" name="Freeform 20">
              <a:extLst>
                <a:ext uri="{FF2B5EF4-FFF2-40B4-BE49-F238E27FC236}">
                  <a16:creationId xmlns:a16="http://schemas.microsoft.com/office/drawing/2014/main" id="{E9D76CF0-939A-584E-9370-A8D597049367}"/>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rgbClr val="005776"/>
            </a:solidFill>
            <a:ln w="9507" cap="flat">
              <a:noFill/>
              <a:prstDash val="solid"/>
              <a:miter/>
            </a:ln>
          </p:spPr>
          <p:txBody>
            <a:bodyPr rtlCol="0" anchor="ctr"/>
            <a:lstStyle/>
            <a:p>
              <a:endParaRPr lang="en-US"/>
            </a:p>
          </p:txBody>
        </p:sp>
      </p:grpSp>
      <p:sp>
        <p:nvSpPr>
          <p:cNvPr id="22" name="Text Placeholder 5">
            <a:extLst>
              <a:ext uri="{FF2B5EF4-FFF2-40B4-BE49-F238E27FC236}">
                <a16:creationId xmlns:a16="http://schemas.microsoft.com/office/drawing/2014/main" id="{7C6B0BF0-C1E5-9343-8FDC-D9348DE4DE53}"/>
              </a:ext>
            </a:extLst>
          </p:cNvPr>
          <p:cNvSpPr>
            <a:spLocks noGrp="1"/>
          </p:cNvSpPr>
          <p:nvPr>
            <p:ph type="body" sz="quarter" idx="14" hasCustomPrompt="1"/>
          </p:nvPr>
        </p:nvSpPr>
        <p:spPr>
          <a:xfrm>
            <a:off x="457200" y="773218"/>
            <a:ext cx="4416533" cy="251921"/>
          </a:xfrm>
        </p:spPr>
        <p:txBody>
          <a:bodyPr/>
          <a:lstStyle>
            <a:lvl1pPr marL="0" marR="0" indent="0" algn="l" defTabSz="685800" rtl="0" eaLnBrk="1" fontAlgn="auto" latinLnBrk="0" hangingPunct="1">
              <a:lnSpc>
                <a:spcPct val="100000"/>
              </a:lnSpc>
              <a:spcBef>
                <a:spcPts val="0"/>
              </a:spcBef>
              <a:spcAft>
                <a:spcPts val="900"/>
              </a:spcAft>
              <a:buClr>
                <a:schemeClr val="bg2"/>
              </a:buClr>
              <a:buSzPct val="100000"/>
              <a:buFont typeface="Arial" panose="020B0604020202020204" pitchFamily="34" charset="0"/>
              <a:buNone/>
              <a:tabLst>
                <a:tab pos="457200" algn="l"/>
                <a:tab pos="685800" algn="l"/>
                <a:tab pos="914400" algn="l"/>
                <a:tab pos="1143000" algn="l"/>
              </a:tabLst>
              <a:defRPr baseline="0">
                <a:solidFill>
                  <a:schemeClr val="tx2"/>
                </a:solidFill>
                <a:latin typeface="Arial" panose="020B0604020202020204" pitchFamily="34" charset="0"/>
              </a:defRPr>
            </a:lvl1pPr>
          </a:lstStyle>
          <a:p>
            <a:pPr lvl="0"/>
            <a:r>
              <a:rPr lang="en-US"/>
              <a:t>Click to Add Subtitle</a:t>
            </a:r>
          </a:p>
        </p:txBody>
      </p:sp>
    </p:spTree>
    <p:extLst>
      <p:ext uri="{BB962C8B-B14F-4D97-AF65-F5344CB8AC3E}">
        <p14:creationId xmlns:p14="http://schemas.microsoft.com/office/powerpoint/2010/main" val="2559365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lanted image + quot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C088822D-921F-434F-96F2-F49F57228D63}"/>
              </a:ext>
            </a:extLst>
          </p:cNvPr>
          <p:cNvSpPr>
            <a:spLocks noGrp="1"/>
          </p:cNvSpPr>
          <p:nvPr>
            <p:ph type="pic" sz="quarter" idx="15"/>
          </p:nvPr>
        </p:nvSpPr>
        <p:spPr>
          <a:xfrm>
            <a:off x="0" y="0"/>
            <a:ext cx="4657725" cy="5143500"/>
          </a:xfrm>
          <a:custGeom>
            <a:avLst/>
            <a:gdLst>
              <a:gd name="connsiteX0" fmla="*/ 0 w 4657725"/>
              <a:gd name="connsiteY0" fmla="*/ 0 h 5143500"/>
              <a:gd name="connsiteX1" fmla="*/ 4657725 w 4657725"/>
              <a:gd name="connsiteY1" fmla="*/ 0 h 5143500"/>
              <a:gd name="connsiteX2" fmla="*/ 4657725 w 4657725"/>
              <a:gd name="connsiteY2" fmla="*/ 5143500 h 5143500"/>
              <a:gd name="connsiteX3" fmla="*/ 0 w 4657725"/>
              <a:gd name="connsiteY3" fmla="*/ 5143500 h 5143500"/>
              <a:gd name="connsiteX4" fmla="*/ 0 w 4657725"/>
              <a:gd name="connsiteY4" fmla="*/ 0 h 5143500"/>
              <a:gd name="connsiteX0" fmla="*/ 0 w 4657725"/>
              <a:gd name="connsiteY0" fmla="*/ 0 h 5143500"/>
              <a:gd name="connsiteX1" fmla="*/ 4657725 w 4657725"/>
              <a:gd name="connsiteY1" fmla="*/ 0 h 5143500"/>
              <a:gd name="connsiteX2" fmla="*/ 1723139 w 4657725"/>
              <a:gd name="connsiteY2" fmla="*/ 5132867 h 5143500"/>
              <a:gd name="connsiteX3" fmla="*/ 0 w 4657725"/>
              <a:gd name="connsiteY3" fmla="*/ 5143500 h 5143500"/>
              <a:gd name="connsiteX4" fmla="*/ 0 w 4657725"/>
              <a:gd name="connsiteY4" fmla="*/ 0 h 5143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7725" h="5143500">
                <a:moveTo>
                  <a:pt x="0" y="0"/>
                </a:moveTo>
                <a:lnTo>
                  <a:pt x="4657725" y="0"/>
                </a:lnTo>
                <a:lnTo>
                  <a:pt x="1723139" y="5132867"/>
                </a:lnTo>
                <a:lnTo>
                  <a:pt x="0" y="5143500"/>
                </a:lnTo>
                <a:lnTo>
                  <a:pt x="0" y="0"/>
                </a:lnTo>
                <a:close/>
              </a:path>
            </a:pathLst>
          </a:custGeom>
        </p:spPr>
        <p:txBody>
          <a:bodyPr/>
          <a:lstStyle/>
          <a:p>
            <a:endParaRPr lang="en-US"/>
          </a:p>
        </p:txBody>
      </p:sp>
      <p:sp>
        <p:nvSpPr>
          <p:cNvPr id="14" name="Title 13">
            <a:extLst>
              <a:ext uri="{FF2B5EF4-FFF2-40B4-BE49-F238E27FC236}">
                <a16:creationId xmlns:a16="http://schemas.microsoft.com/office/drawing/2014/main" id="{86F7D266-0698-D641-BEC5-D462ABE3028B}"/>
              </a:ext>
            </a:extLst>
          </p:cNvPr>
          <p:cNvSpPr>
            <a:spLocks noGrp="1"/>
          </p:cNvSpPr>
          <p:nvPr>
            <p:ph type="title" hasCustomPrompt="1"/>
          </p:nvPr>
        </p:nvSpPr>
        <p:spPr>
          <a:xfrm>
            <a:off x="4276281" y="1786483"/>
            <a:ext cx="4410517" cy="864100"/>
          </a:xfrm>
          <a:prstGeom prst="rect">
            <a:avLst/>
          </a:prstGeom>
        </p:spPr>
        <p:txBody>
          <a:bodyPr/>
          <a:lstStyle>
            <a:lvl1pPr>
              <a:lnSpc>
                <a:spcPct val="100000"/>
              </a:lnSpc>
              <a:defRPr sz="2000" b="1">
                <a:solidFill>
                  <a:srgbClr val="FA4616"/>
                </a:solidFill>
                <a:latin typeface="Arial" panose="020B0604020202020204" pitchFamily="34" charset="0"/>
                <a:cs typeface="Arial" panose="020B0604020202020204" pitchFamily="34" charset="0"/>
              </a:defRPr>
            </a:lvl1pPr>
          </a:lstStyle>
          <a:p>
            <a:r>
              <a:rPr lang="en-US"/>
              <a:t>Click to insert quote.</a:t>
            </a:r>
          </a:p>
        </p:txBody>
      </p:sp>
      <p:sp>
        <p:nvSpPr>
          <p:cNvPr id="16" name="Text Placeholder 15">
            <a:extLst>
              <a:ext uri="{FF2B5EF4-FFF2-40B4-BE49-F238E27FC236}">
                <a16:creationId xmlns:a16="http://schemas.microsoft.com/office/drawing/2014/main" id="{17DD9DC9-05DD-AB42-9E3F-93EFED27FBB6}"/>
              </a:ext>
            </a:extLst>
          </p:cNvPr>
          <p:cNvSpPr>
            <a:spLocks noGrp="1"/>
          </p:cNvSpPr>
          <p:nvPr>
            <p:ph type="body" sz="quarter" idx="13" hasCustomPrompt="1"/>
          </p:nvPr>
        </p:nvSpPr>
        <p:spPr>
          <a:xfrm>
            <a:off x="4276281" y="2793390"/>
            <a:ext cx="4410517" cy="781019"/>
          </a:xfrm>
          <a:prstGeom prst="rect">
            <a:avLst/>
          </a:prstGeom>
        </p:spPr>
        <p:txBody>
          <a:bodyPr/>
          <a:lstStyle>
            <a:lvl1pPr marL="0" indent="0">
              <a:lnSpc>
                <a:spcPct val="100000"/>
              </a:lnSpc>
              <a:buNone/>
              <a:defRPr sz="900">
                <a:latin typeface="Arial" panose="020B0604020202020204" pitchFamily="34" charset="0"/>
                <a:cs typeface="Arial" panose="020B0604020202020204" pitchFamily="34" charset="0"/>
              </a:defRPr>
            </a:lvl1pPr>
            <a:lvl2pPr marL="457200" indent="0">
              <a:buNone/>
              <a:defRPr sz="900">
                <a:latin typeface="Arial" panose="020B0604020202020204" pitchFamily="34" charset="0"/>
                <a:cs typeface="Arial" panose="020B0604020202020204" pitchFamily="34" charset="0"/>
              </a:defRPr>
            </a:lvl2pPr>
            <a:lvl3pPr marL="914400" indent="0">
              <a:buNone/>
              <a:defRPr sz="900">
                <a:latin typeface="Arial" panose="020B0604020202020204" pitchFamily="34" charset="0"/>
                <a:cs typeface="Arial" panose="020B0604020202020204" pitchFamily="34" charset="0"/>
              </a:defRPr>
            </a:lvl3pPr>
            <a:lvl4pPr marL="1371600" indent="0">
              <a:buNone/>
              <a:defRPr sz="900">
                <a:latin typeface="Arial" panose="020B0604020202020204" pitchFamily="34" charset="0"/>
                <a:cs typeface="Arial" panose="020B0604020202020204" pitchFamily="34" charset="0"/>
              </a:defRPr>
            </a:lvl4pPr>
            <a:lvl5pPr marL="1828800" indent="0">
              <a:buNone/>
              <a:defRPr sz="900">
                <a:latin typeface="Arial" panose="020B0604020202020204" pitchFamily="34" charset="0"/>
                <a:cs typeface="Arial" panose="020B0604020202020204" pitchFamily="34" charset="0"/>
              </a:defRPr>
            </a:lvl5pPr>
          </a:lstStyle>
          <a:p>
            <a:pPr lvl="0"/>
            <a:r>
              <a:rPr lang="en-US"/>
              <a:t>Click to edit text</a:t>
            </a:r>
          </a:p>
        </p:txBody>
      </p:sp>
      <p:sp>
        <p:nvSpPr>
          <p:cNvPr id="18" name="Text Placeholder 17">
            <a:extLst>
              <a:ext uri="{FF2B5EF4-FFF2-40B4-BE49-F238E27FC236}">
                <a16:creationId xmlns:a16="http://schemas.microsoft.com/office/drawing/2014/main" id="{B00445FD-D9F9-B942-9F9C-E614A99D5613}"/>
              </a:ext>
            </a:extLst>
          </p:cNvPr>
          <p:cNvSpPr>
            <a:spLocks noGrp="1"/>
          </p:cNvSpPr>
          <p:nvPr>
            <p:ph type="body" sz="quarter" idx="14" hasCustomPrompt="1"/>
          </p:nvPr>
        </p:nvSpPr>
        <p:spPr>
          <a:xfrm>
            <a:off x="4276281" y="3645990"/>
            <a:ext cx="4410517" cy="187391"/>
          </a:xfrm>
          <a:prstGeom prst="rect">
            <a:avLst/>
          </a:prstGeom>
        </p:spPr>
        <p:txBody>
          <a:bodyPr/>
          <a:lstStyle>
            <a:lvl1pPr marL="0" indent="0">
              <a:buNone/>
              <a:defRPr sz="900" b="1" i="0" baseline="0">
                <a:solidFill>
                  <a:schemeClr val="tx1"/>
                </a:solidFill>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name</a:t>
            </a:r>
          </a:p>
        </p:txBody>
      </p:sp>
      <p:sp>
        <p:nvSpPr>
          <p:cNvPr id="9" name="TextBox 8">
            <a:extLst>
              <a:ext uri="{FF2B5EF4-FFF2-40B4-BE49-F238E27FC236}">
                <a16:creationId xmlns:a16="http://schemas.microsoft.com/office/drawing/2014/main" id="{223A2CCC-1E58-3145-BE89-0681FE17C10F}"/>
              </a:ext>
            </a:extLst>
          </p:cNvPr>
          <p:cNvSpPr txBox="1"/>
          <p:nvPr userDrawn="1"/>
        </p:nvSpPr>
        <p:spPr>
          <a:xfrm>
            <a:off x="4155570" y="1127546"/>
            <a:ext cx="616689" cy="595423"/>
          </a:xfrm>
          <a:prstGeom prst="rect">
            <a:avLst/>
          </a:prstGeom>
        </p:spPr>
        <p:txBody>
          <a:bodyPr vert="horz" wrap="square" lIns="91440" tIns="45720" rIns="91440" bIns="45720" rtlCol="0">
            <a:noAutofit/>
          </a:bodyPr>
          <a:lstStyle/>
          <a:p>
            <a:pPr marL="0" marR="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pPr>
            <a:r>
              <a:rPr kumimoji="0" lang="en-US" sz="7200" b="1" i="0" u="none" strike="noStrike" kern="1200" cap="none" spc="0" normalizeH="0" baseline="0" noProof="0">
                <a:ln>
                  <a:noFill/>
                </a:ln>
                <a:solidFill>
                  <a:srgbClr val="2DCCD3"/>
                </a:solidFill>
                <a:effectLst/>
                <a:uLnTx/>
                <a:uFillTx/>
                <a:latin typeface="Arial Black" panose="020B0604020202020204" pitchFamily="34" charset="0"/>
                <a:ea typeface="+mn-ea"/>
                <a:cs typeface="Arial Black" panose="020B0604020202020204" pitchFamily="34" charset="0"/>
              </a:rPr>
              <a:t>“</a:t>
            </a:r>
          </a:p>
        </p:txBody>
      </p:sp>
      <p:sp>
        <p:nvSpPr>
          <p:cNvPr id="12" name="Slide Number Placeholder 2">
            <a:extLst>
              <a:ext uri="{FF2B5EF4-FFF2-40B4-BE49-F238E27FC236}">
                <a16:creationId xmlns:a16="http://schemas.microsoft.com/office/drawing/2014/main" id="{61C60CA7-760F-2048-B34F-FF66B717825D}"/>
              </a:ext>
            </a:extLst>
          </p:cNvPr>
          <p:cNvSpPr>
            <a:spLocks noGrp="1"/>
          </p:cNvSpPr>
          <p:nvPr>
            <p:ph type="sldNum" sz="quarter" idx="10"/>
          </p:nvPr>
        </p:nvSpPr>
        <p:spPr>
          <a:xfrm>
            <a:off x="457200" y="4649122"/>
            <a:ext cx="2057400" cy="273844"/>
          </a:xfrm>
        </p:spPr>
        <p:txBody>
          <a:bodyPr/>
          <a:lstStyle/>
          <a:p>
            <a:fld id="{C51B5984-C094-0A42-BFB6-9F57449A1222}" type="slidenum">
              <a:rPr lang="en-US" smtClean="0"/>
              <a:pPr/>
              <a:t>‹#›</a:t>
            </a:fld>
            <a:endParaRPr lang="en-US"/>
          </a:p>
        </p:txBody>
      </p:sp>
      <p:grpSp>
        <p:nvGrpSpPr>
          <p:cNvPr id="13" name="Group 12">
            <a:extLst>
              <a:ext uri="{FF2B5EF4-FFF2-40B4-BE49-F238E27FC236}">
                <a16:creationId xmlns:a16="http://schemas.microsoft.com/office/drawing/2014/main" id="{CEF6A72B-A396-4748-8D54-E8C182E5F360}"/>
              </a:ext>
            </a:extLst>
          </p:cNvPr>
          <p:cNvGrpSpPr/>
          <p:nvPr userDrawn="1"/>
        </p:nvGrpSpPr>
        <p:grpSpPr>
          <a:xfrm>
            <a:off x="7773406" y="4735113"/>
            <a:ext cx="913394" cy="187391"/>
            <a:chOff x="3587766" y="2914650"/>
            <a:chExt cx="5014294" cy="1028736"/>
          </a:xfrm>
        </p:grpSpPr>
        <p:sp>
          <p:nvSpPr>
            <p:cNvPr id="15" name="Freeform 14">
              <a:extLst>
                <a:ext uri="{FF2B5EF4-FFF2-40B4-BE49-F238E27FC236}">
                  <a16:creationId xmlns:a16="http://schemas.microsoft.com/office/drawing/2014/main" id="{364F2826-C135-CD4A-A83A-E039A3657890}"/>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rgbClr val="FA4616"/>
            </a:solidFill>
            <a:ln w="9507" cap="flat">
              <a:noFill/>
              <a:prstDash val="solid"/>
              <a:miter/>
            </a:ln>
          </p:spPr>
          <p:txBody>
            <a:bodyPr rtlCol="0" anchor="ctr"/>
            <a:lstStyle/>
            <a:p>
              <a:endParaRPr lang="en-US"/>
            </a:p>
          </p:txBody>
        </p:sp>
        <p:sp>
          <p:nvSpPr>
            <p:cNvPr id="17" name="Freeform 16">
              <a:extLst>
                <a:ext uri="{FF2B5EF4-FFF2-40B4-BE49-F238E27FC236}">
                  <a16:creationId xmlns:a16="http://schemas.microsoft.com/office/drawing/2014/main" id="{0EE237AE-3135-264A-A8B7-00FC0B6C8B3F}"/>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rgbClr val="005776"/>
            </a:solidFill>
            <a:ln w="9507"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EA7D5CB2-0B6F-4A49-9134-ED6BAEEC0545}"/>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rgbClr val="005776"/>
            </a:solidFill>
            <a:ln w="9507"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C5E9D054-31A9-8C4F-B014-F352F5B48F07}"/>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rgbClr val="005776"/>
            </a:solidFill>
            <a:ln w="9507" cap="flat">
              <a:noFill/>
              <a:prstDash val="solid"/>
              <a:miter/>
            </a:ln>
          </p:spPr>
          <p:txBody>
            <a:bodyPr rtlCol="0" anchor="ctr"/>
            <a:lstStyle/>
            <a:p>
              <a:endParaRPr lang="en-US"/>
            </a:p>
          </p:txBody>
        </p:sp>
        <p:sp>
          <p:nvSpPr>
            <p:cNvPr id="21" name="Freeform 20">
              <a:extLst>
                <a:ext uri="{FF2B5EF4-FFF2-40B4-BE49-F238E27FC236}">
                  <a16:creationId xmlns:a16="http://schemas.microsoft.com/office/drawing/2014/main" id="{EF05CA00-4EDA-2D47-A296-C8539594513C}"/>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rgbClr val="005776"/>
            </a:solidFill>
            <a:ln w="9507" cap="flat">
              <a:noFill/>
              <a:prstDash val="solid"/>
              <a:miter/>
            </a:ln>
          </p:spPr>
          <p:txBody>
            <a:bodyPr rtlCol="0" anchor="ctr"/>
            <a:lstStyle/>
            <a:p>
              <a:endParaRPr lang="en-US"/>
            </a:p>
          </p:txBody>
        </p:sp>
        <p:sp>
          <p:nvSpPr>
            <p:cNvPr id="22" name="Freeform 21">
              <a:extLst>
                <a:ext uri="{FF2B5EF4-FFF2-40B4-BE49-F238E27FC236}">
                  <a16:creationId xmlns:a16="http://schemas.microsoft.com/office/drawing/2014/main" id="{9218E3FB-5068-E248-9A7A-FB35E4552B96}"/>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rgbClr val="005776"/>
            </a:solidFill>
            <a:ln w="9507" cap="flat">
              <a:noFill/>
              <a:prstDash val="solid"/>
              <a:miter/>
            </a:ln>
          </p:spPr>
          <p:txBody>
            <a:bodyPr rtlCol="0" anchor="ctr"/>
            <a:lstStyle/>
            <a:p>
              <a:endParaRPr lang="en-US"/>
            </a:p>
          </p:txBody>
        </p:sp>
        <p:sp>
          <p:nvSpPr>
            <p:cNvPr id="23" name="Freeform 22">
              <a:extLst>
                <a:ext uri="{FF2B5EF4-FFF2-40B4-BE49-F238E27FC236}">
                  <a16:creationId xmlns:a16="http://schemas.microsoft.com/office/drawing/2014/main" id="{4804143F-C913-1C4C-891E-211CD68B9FAD}"/>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rgbClr val="005776"/>
            </a:solidFill>
            <a:ln w="9507" cap="flat">
              <a:noFill/>
              <a:prstDash val="solid"/>
              <a:miter/>
            </a:ln>
          </p:spPr>
          <p:txBody>
            <a:bodyPr rtlCol="0" anchor="ctr"/>
            <a:lstStyle/>
            <a:p>
              <a:endParaRPr lang="en-US"/>
            </a:p>
          </p:txBody>
        </p:sp>
      </p:grpSp>
    </p:spTree>
    <p:extLst>
      <p:ext uri="{BB962C8B-B14F-4D97-AF65-F5344CB8AC3E}">
        <p14:creationId xmlns:p14="http://schemas.microsoft.com/office/powerpoint/2010/main" val="1641844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lanted image + customer">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86F7D266-0698-D641-BEC5-D462ABE3028B}"/>
              </a:ext>
            </a:extLst>
          </p:cNvPr>
          <p:cNvSpPr>
            <a:spLocks noGrp="1"/>
          </p:cNvSpPr>
          <p:nvPr>
            <p:ph type="title" hasCustomPrompt="1"/>
          </p:nvPr>
        </p:nvSpPr>
        <p:spPr>
          <a:xfrm>
            <a:off x="4276281" y="1786483"/>
            <a:ext cx="4410517" cy="318764"/>
          </a:xfrm>
          <a:prstGeom prst="rect">
            <a:avLst/>
          </a:prstGeom>
        </p:spPr>
        <p:txBody>
          <a:bodyPr/>
          <a:lstStyle>
            <a:lvl1pPr>
              <a:defRPr sz="2000" b="1">
                <a:solidFill>
                  <a:srgbClr val="FA4616"/>
                </a:solidFill>
                <a:latin typeface="Arial" panose="020B0604020202020204" pitchFamily="34" charset="0"/>
                <a:cs typeface="Arial" panose="020B0604020202020204" pitchFamily="34" charset="0"/>
              </a:defRPr>
            </a:lvl1pPr>
          </a:lstStyle>
          <a:p>
            <a:r>
              <a:rPr lang="en-US"/>
              <a:t>Customer Name</a:t>
            </a:r>
          </a:p>
        </p:txBody>
      </p:sp>
      <p:sp>
        <p:nvSpPr>
          <p:cNvPr id="16" name="Text Placeholder 15">
            <a:extLst>
              <a:ext uri="{FF2B5EF4-FFF2-40B4-BE49-F238E27FC236}">
                <a16:creationId xmlns:a16="http://schemas.microsoft.com/office/drawing/2014/main" id="{17DD9DC9-05DD-AB42-9E3F-93EFED27FBB6}"/>
              </a:ext>
            </a:extLst>
          </p:cNvPr>
          <p:cNvSpPr>
            <a:spLocks noGrp="1"/>
          </p:cNvSpPr>
          <p:nvPr>
            <p:ph type="body" sz="quarter" idx="13" hasCustomPrompt="1"/>
          </p:nvPr>
        </p:nvSpPr>
        <p:spPr>
          <a:xfrm>
            <a:off x="4276281" y="2254919"/>
            <a:ext cx="4410517" cy="1458340"/>
          </a:xfrm>
          <a:prstGeom prst="rect">
            <a:avLst/>
          </a:prstGeom>
        </p:spPr>
        <p:txBody>
          <a:bodyPr/>
          <a:lstStyle>
            <a:lvl1pPr marL="0" indent="0">
              <a:lnSpc>
                <a:spcPct val="100000"/>
              </a:lnSpc>
              <a:buNone/>
              <a:defRPr sz="900">
                <a:latin typeface="Arial" panose="020B0604020202020204" pitchFamily="34" charset="0"/>
                <a:cs typeface="Arial" panose="020B0604020202020204" pitchFamily="34" charset="0"/>
              </a:defRPr>
            </a:lvl1pPr>
            <a:lvl2pPr marL="457200" indent="0">
              <a:buNone/>
              <a:defRPr sz="900">
                <a:latin typeface="Arial" panose="020B0604020202020204" pitchFamily="34" charset="0"/>
                <a:cs typeface="Arial" panose="020B0604020202020204" pitchFamily="34" charset="0"/>
              </a:defRPr>
            </a:lvl2pPr>
            <a:lvl3pPr marL="914400" indent="0">
              <a:buNone/>
              <a:defRPr sz="900">
                <a:latin typeface="Arial" panose="020B0604020202020204" pitchFamily="34" charset="0"/>
                <a:cs typeface="Arial" panose="020B0604020202020204" pitchFamily="34" charset="0"/>
              </a:defRPr>
            </a:lvl3pPr>
            <a:lvl4pPr marL="1371600" indent="0">
              <a:buNone/>
              <a:defRPr sz="900">
                <a:latin typeface="Arial" panose="020B0604020202020204" pitchFamily="34" charset="0"/>
                <a:cs typeface="Arial" panose="020B0604020202020204" pitchFamily="34" charset="0"/>
              </a:defRPr>
            </a:lvl4pPr>
            <a:lvl5pPr marL="1828800" indent="0">
              <a:buNone/>
              <a:defRPr sz="900">
                <a:latin typeface="Arial" panose="020B0604020202020204" pitchFamily="34" charset="0"/>
                <a:cs typeface="Arial" panose="020B0604020202020204" pitchFamily="34" charset="0"/>
              </a:defRPr>
            </a:lvl5pPr>
          </a:lstStyle>
          <a:p>
            <a:pPr lvl="0"/>
            <a:r>
              <a:rPr lang="en-US"/>
              <a:t>Click to edit text</a:t>
            </a:r>
          </a:p>
        </p:txBody>
      </p:sp>
      <p:sp>
        <p:nvSpPr>
          <p:cNvPr id="8" name="Picture Placeholder 7">
            <a:extLst>
              <a:ext uri="{FF2B5EF4-FFF2-40B4-BE49-F238E27FC236}">
                <a16:creationId xmlns:a16="http://schemas.microsoft.com/office/drawing/2014/main" id="{C088822D-921F-434F-96F2-F49F57228D63}"/>
              </a:ext>
            </a:extLst>
          </p:cNvPr>
          <p:cNvSpPr>
            <a:spLocks noGrp="1"/>
          </p:cNvSpPr>
          <p:nvPr>
            <p:ph type="pic" sz="quarter" idx="15"/>
          </p:nvPr>
        </p:nvSpPr>
        <p:spPr>
          <a:xfrm>
            <a:off x="0" y="0"/>
            <a:ext cx="4657725" cy="5143500"/>
          </a:xfrm>
          <a:custGeom>
            <a:avLst/>
            <a:gdLst>
              <a:gd name="connsiteX0" fmla="*/ 0 w 4657725"/>
              <a:gd name="connsiteY0" fmla="*/ 0 h 5143500"/>
              <a:gd name="connsiteX1" fmla="*/ 4657725 w 4657725"/>
              <a:gd name="connsiteY1" fmla="*/ 0 h 5143500"/>
              <a:gd name="connsiteX2" fmla="*/ 4657725 w 4657725"/>
              <a:gd name="connsiteY2" fmla="*/ 5143500 h 5143500"/>
              <a:gd name="connsiteX3" fmla="*/ 0 w 4657725"/>
              <a:gd name="connsiteY3" fmla="*/ 5143500 h 5143500"/>
              <a:gd name="connsiteX4" fmla="*/ 0 w 4657725"/>
              <a:gd name="connsiteY4" fmla="*/ 0 h 5143500"/>
              <a:gd name="connsiteX0" fmla="*/ 0 w 4657725"/>
              <a:gd name="connsiteY0" fmla="*/ 0 h 5143500"/>
              <a:gd name="connsiteX1" fmla="*/ 4657725 w 4657725"/>
              <a:gd name="connsiteY1" fmla="*/ 0 h 5143500"/>
              <a:gd name="connsiteX2" fmla="*/ 1723139 w 4657725"/>
              <a:gd name="connsiteY2" fmla="*/ 5132867 h 5143500"/>
              <a:gd name="connsiteX3" fmla="*/ 0 w 4657725"/>
              <a:gd name="connsiteY3" fmla="*/ 5143500 h 5143500"/>
              <a:gd name="connsiteX4" fmla="*/ 0 w 4657725"/>
              <a:gd name="connsiteY4" fmla="*/ 0 h 5143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7725" h="5143500">
                <a:moveTo>
                  <a:pt x="0" y="0"/>
                </a:moveTo>
                <a:lnTo>
                  <a:pt x="4657725" y="0"/>
                </a:lnTo>
                <a:lnTo>
                  <a:pt x="1723139" y="5132867"/>
                </a:lnTo>
                <a:lnTo>
                  <a:pt x="0" y="5143500"/>
                </a:lnTo>
                <a:lnTo>
                  <a:pt x="0" y="0"/>
                </a:lnTo>
                <a:close/>
              </a:path>
            </a:pathLst>
          </a:custGeom>
        </p:spPr>
        <p:txBody>
          <a:bodyPr/>
          <a:lstStyle/>
          <a:p>
            <a:endParaRPr lang="en-US"/>
          </a:p>
        </p:txBody>
      </p:sp>
      <p:sp>
        <p:nvSpPr>
          <p:cNvPr id="9" name="Slide Number Placeholder 2">
            <a:extLst>
              <a:ext uri="{FF2B5EF4-FFF2-40B4-BE49-F238E27FC236}">
                <a16:creationId xmlns:a16="http://schemas.microsoft.com/office/drawing/2014/main" id="{58FD5054-7958-4849-A841-19F10BAE4014}"/>
              </a:ext>
            </a:extLst>
          </p:cNvPr>
          <p:cNvSpPr>
            <a:spLocks noGrp="1"/>
          </p:cNvSpPr>
          <p:nvPr>
            <p:ph type="sldNum" sz="quarter" idx="10"/>
          </p:nvPr>
        </p:nvSpPr>
        <p:spPr>
          <a:xfrm>
            <a:off x="457200" y="4649122"/>
            <a:ext cx="2057400" cy="273844"/>
          </a:xfrm>
        </p:spPr>
        <p:txBody>
          <a:bodyPr/>
          <a:lstStyle/>
          <a:p>
            <a:fld id="{C51B5984-C094-0A42-BFB6-9F57449A1222}" type="slidenum">
              <a:rPr lang="en-US" smtClean="0"/>
              <a:pPr/>
              <a:t>‹#›</a:t>
            </a:fld>
            <a:endParaRPr lang="en-US"/>
          </a:p>
        </p:txBody>
      </p:sp>
      <p:grpSp>
        <p:nvGrpSpPr>
          <p:cNvPr id="11" name="Group 10">
            <a:extLst>
              <a:ext uri="{FF2B5EF4-FFF2-40B4-BE49-F238E27FC236}">
                <a16:creationId xmlns:a16="http://schemas.microsoft.com/office/drawing/2014/main" id="{BA0201DA-416C-0A48-AB0C-D2F715B6FE67}"/>
              </a:ext>
            </a:extLst>
          </p:cNvPr>
          <p:cNvGrpSpPr/>
          <p:nvPr userDrawn="1"/>
        </p:nvGrpSpPr>
        <p:grpSpPr>
          <a:xfrm>
            <a:off x="7773406" y="4735113"/>
            <a:ext cx="913394" cy="187391"/>
            <a:chOff x="3587766" y="2914650"/>
            <a:chExt cx="5014294" cy="1028736"/>
          </a:xfrm>
        </p:grpSpPr>
        <p:sp>
          <p:nvSpPr>
            <p:cNvPr id="12" name="Freeform 11">
              <a:extLst>
                <a:ext uri="{FF2B5EF4-FFF2-40B4-BE49-F238E27FC236}">
                  <a16:creationId xmlns:a16="http://schemas.microsoft.com/office/drawing/2014/main" id="{235C2149-E0A2-074D-B214-B1CE60B110C0}"/>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rgbClr val="FA4616"/>
            </a:solidFill>
            <a:ln w="9507" cap="flat">
              <a:noFill/>
              <a:prstDash val="solid"/>
              <a:miter/>
            </a:ln>
          </p:spPr>
          <p:txBody>
            <a:bodyPr rtlCol="0" anchor="ctr"/>
            <a:lstStyle/>
            <a:p>
              <a:endParaRPr lang="en-US"/>
            </a:p>
          </p:txBody>
        </p:sp>
        <p:sp>
          <p:nvSpPr>
            <p:cNvPr id="13" name="Freeform 12">
              <a:extLst>
                <a:ext uri="{FF2B5EF4-FFF2-40B4-BE49-F238E27FC236}">
                  <a16:creationId xmlns:a16="http://schemas.microsoft.com/office/drawing/2014/main" id="{B9134DC6-D733-7849-AC21-24BB4786C984}"/>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rgbClr val="005776"/>
            </a:solidFill>
            <a:ln w="9507" cap="flat">
              <a:noFill/>
              <a:prstDash val="solid"/>
              <a:miter/>
            </a:ln>
          </p:spPr>
          <p:txBody>
            <a:bodyPr rtlCol="0" anchor="ctr"/>
            <a:lstStyle/>
            <a:p>
              <a:endParaRPr lang="en-US"/>
            </a:p>
          </p:txBody>
        </p:sp>
        <p:sp>
          <p:nvSpPr>
            <p:cNvPr id="15" name="Freeform 14">
              <a:extLst>
                <a:ext uri="{FF2B5EF4-FFF2-40B4-BE49-F238E27FC236}">
                  <a16:creationId xmlns:a16="http://schemas.microsoft.com/office/drawing/2014/main" id="{E44A5D8F-E3B4-0A43-9200-534A73FF72BA}"/>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rgbClr val="005776"/>
            </a:solidFill>
            <a:ln w="9507" cap="flat">
              <a:noFill/>
              <a:prstDash val="solid"/>
              <a:miter/>
            </a:ln>
          </p:spPr>
          <p:txBody>
            <a:bodyPr rtlCol="0" anchor="ctr"/>
            <a:lstStyle/>
            <a:p>
              <a:endParaRPr lang="en-US"/>
            </a:p>
          </p:txBody>
        </p:sp>
        <p:sp>
          <p:nvSpPr>
            <p:cNvPr id="17" name="Freeform 16">
              <a:extLst>
                <a:ext uri="{FF2B5EF4-FFF2-40B4-BE49-F238E27FC236}">
                  <a16:creationId xmlns:a16="http://schemas.microsoft.com/office/drawing/2014/main" id="{C148CD7A-7256-1049-B792-0DA48D2A9B68}"/>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rgbClr val="005776"/>
            </a:solidFill>
            <a:ln w="9507" cap="flat">
              <a:noFill/>
              <a:prstDash val="solid"/>
              <a:miter/>
            </a:ln>
          </p:spPr>
          <p:txBody>
            <a:bodyPr rtlCol="0" anchor="ctr"/>
            <a:lstStyle/>
            <a:p>
              <a:endParaRPr lang="en-US"/>
            </a:p>
          </p:txBody>
        </p:sp>
        <p:sp>
          <p:nvSpPr>
            <p:cNvPr id="18" name="Freeform 17">
              <a:extLst>
                <a:ext uri="{FF2B5EF4-FFF2-40B4-BE49-F238E27FC236}">
                  <a16:creationId xmlns:a16="http://schemas.microsoft.com/office/drawing/2014/main" id="{849C4789-A4F8-4B4F-9FB1-BEBA42696721}"/>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rgbClr val="005776"/>
            </a:solidFill>
            <a:ln w="9507"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98130504-69E3-E240-973F-56FDDB4A8AD0}"/>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rgbClr val="005776"/>
            </a:solidFill>
            <a:ln w="9507"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06A476D2-71C0-8D47-96D3-9FB12E11EA73}"/>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rgbClr val="005776"/>
            </a:solidFill>
            <a:ln w="9507" cap="flat">
              <a:noFill/>
              <a:prstDash val="solid"/>
              <a:miter/>
            </a:ln>
          </p:spPr>
          <p:txBody>
            <a:bodyPr rtlCol="0" anchor="ctr"/>
            <a:lstStyle/>
            <a:p>
              <a:endParaRPr lang="en-US"/>
            </a:p>
          </p:txBody>
        </p:sp>
      </p:grpSp>
    </p:spTree>
    <p:extLst>
      <p:ext uri="{BB962C8B-B14F-4D97-AF65-F5344CB8AC3E}">
        <p14:creationId xmlns:p14="http://schemas.microsoft.com/office/powerpoint/2010/main" val="959094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Slanted image + customer">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86F7D266-0698-D641-BEC5-D462ABE3028B}"/>
              </a:ext>
            </a:extLst>
          </p:cNvPr>
          <p:cNvSpPr>
            <a:spLocks noGrp="1"/>
          </p:cNvSpPr>
          <p:nvPr>
            <p:ph type="title" hasCustomPrompt="1"/>
          </p:nvPr>
        </p:nvSpPr>
        <p:spPr>
          <a:xfrm>
            <a:off x="4276281" y="1786483"/>
            <a:ext cx="4410517" cy="318764"/>
          </a:xfrm>
          <a:prstGeom prst="rect">
            <a:avLst/>
          </a:prstGeom>
        </p:spPr>
        <p:txBody>
          <a:bodyPr/>
          <a:lstStyle>
            <a:lvl1pPr>
              <a:defRPr sz="2000" b="1">
                <a:solidFill>
                  <a:srgbClr val="FA4616"/>
                </a:solidFill>
                <a:latin typeface="Arial" panose="020B0604020202020204" pitchFamily="34" charset="0"/>
                <a:cs typeface="Arial" panose="020B0604020202020204" pitchFamily="34" charset="0"/>
              </a:defRPr>
            </a:lvl1pPr>
          </a:lstStyle>
          <a:p>
            <a:r>
              <a:rPr lang="en-US"/>
              <a:t>Customer Name</a:t>
            </a:r>
          </a:p>
        </p:txBody>
      </p:sp>
      <p:sp>
        <p:nvSpPr>
          <p:cNvPr id="8" name="Picture Placeholder 7">
            <a:extLst>
              <a:ext uri="{FF2B5EF4-FFF2-40B4-BE49-F238E27FC236}">
                <a16:creationId xmlns:a16="http://schemas.microsoft.com/office/drawing/2014/main" id="{C088822D-921F-434F-96F2-F49F57228D63}"/>
              </a:ext>
            </a:extLst>
          </p:cNvPr>
          <p:cNvSpPr>
            <a:spLocks noGrp="1"/>
          </p:cNvSpPr>
          <p:nvPr>
            <p:ph type="pic" sz="quarter" idx="15"/>
          </p:nvPr>
        </p:nvSpPr>
        <p:spPr>
          <a:xfrm>
            <a:off x="0" y="0"/>
            <a:ext cx="4657725" cy="5143500"/>
          </a:xfrm>
          <a:custGeom>
            <a:avLst/>
            <a:gdLst>
              <a:gd name="connsiteX0" fmla="*/ 0 w 4657725"/>
              <a:gd name="connsiteY0" fmla="*/ 0 h 5143500"/>
              <a:gd name="connsiteX1" fmla="*/ 4657725 w 4657725"/>
              <a:gd name="connsiteY1" fmla="*/ 0 h 5143500"/>
              <a:gd name="connsiteX2" fmla="*/ 4657725 w 4657725"/>
              <a:gd name="connsiteY2" fmla="*/ 5143500 h 5143500"/>
              <a:gd name="connsiteX3" fmla="*/ 0 w 4657725"/>
              <a:gd name="connsiteY3" fmla="*/ 5143500 h 5143500"/>
              <a:gd name="connsiteX4" fmla="*/ 0 w 4657725"/>
              <a:gd name="connsiteY4" fmla="*/ 0 h 5143500"/>
              <a:gd name="connsiteX0" fmla="*/ 0 w 4657725"/>
              <a:gd name="connsiteY0" fmla="*/ 0 h 5143500"/>
              <a:gd name="connsiteX1" fmla="*/ 4657725 w 4657725"/>
              <a:gd name="connsiteY1" fmla="*/ 0 h 5143500"/>
              <a:gd name="connsiteX2" fmla="*/ 1723139 w 4657725"/>
              <a:gd name="connsiteY2" fmla="*/ 5132867 h 5143500"/>
              <a:gd name="connsiteX3" fmla="*/ 0 w 4657725"/>
              <a:gd name="connsiteY3" fmla="*/ 5143500 h 5143500"/>
              <a:gd name="connsiteX4" fmla="*/ 0 w 4657725"/>
              <a:gd name="connsiteY4" fmla="*/ 0 h 5143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7725" h="5143500">
                <a:moveTo>
                  <a:pt x="0" y="0"/>
                </a:moveTo>
                <a:lnTo>
                  <a:pt x="4657725" y="0"/>
                </a:lnTo>
                <a:lnTo>
                  <a:pt x="1723139" y="5132867"/>
                </a:lnTo>
                <a:lnTo>
                  <a:pt x="0" y="5143500"/>
                </a:lnTo>
                <a:lnTo>
                  <a:pt x="0" y="0"/>
                </a:lnTo>
                <a:close/>
              </a:path>
            </a:pathLst>
          </a:custGeom>
        </p:spPr>
        <p:txBody>
          <a:bodyPr/>
          <a:lstStyle/>
          <a:p>
            <a:endParaRPr lang="en-US"/>
          </a:p>
        </p:txBody>
      </p:sp>
      <p:sp>
        <p:nvSpPr>
          <p:cNvPr id="9" name="Slide Number Placeholder 2">
            <a:extLst>
              <a:ext uri="{FF2B5EF4-FFF2-40B4-BE49-F238E27FC236}">
                <a16:creationId xmlns:a16="http://schemas.microsoft.com/office/drawing/2014/main" id="{58FD5054-7958-4849-A841-19F10BAE4014}"/>
              </a:ext>
            </a:extLst>
          </p:cNvPr>
          <p:cNvSpPr>
            <a:spLocks noGrp="1"/>
          </p:cNvSpPr>
          <p:nvPr>
            <p:ph type="sldNum" sz="quarter" idx="10"/>
          </p:nvPr>
        </p:nvSpPr>
        <p:spPr>
          <a:xfrm>
            <a:off x="457200" y="4649122"/>
            <a:ext cx="2057400" cy="273844"/>
          </a:xfrm>
        </p:spPr>
        <p:txBody>
          <a:bodyPr/>
          <a:lstStyle/>
          <a:p>
            <a:fld id="{C51B5984-C094-0A42-BFB6-9F57449A1222}" type="slidenum">
              <a:rPr lang="en-US" smtClean="0"/>
              <a:pPr/>
              <a:t>‹#›</a:t>
            </a:fld>
            <a:endParaRPr lang="en-US"/>
          </a:p>
        </p:txBody>
      </p:sp>
      <p:grpSp>
        <p:nvGrpSpPr>
          <p:cNvPr id="11" name="Group 10">
            <a:extLst>
              <a:ext uri="{FF2B5EF4-FFF2-40B4-BE49-F238E27FC236}">
                <a16:creationId xmlns:a16="http://schemas.microsoft.com/office/drawing/2014/main" id="{BA0201DA-416C-0A48-AB0C-D2F715B6FE67}"/>
              </a:ext>
            </a:extLst>
          </p:cNvPr>
          <p:cNvGrpSpPr/>
          <p:nvPr userDrawn="1"/>
        </p:nvGrpSpPr>
        <p:grpSpPr>
          <a:xfrm>
            <a:off x="7773406" y="4735113"/>
            <a:ext cx="913394" cy="187391"/>
            <a:chOff x="3587766" y="2914650"/>
            <a:chExt cx="5014294" cy="1028736"/>
          </a:xfrm>
        </p:grpSpPr>
        <p:sp>
          <p:nvSpPr>
            <p:cNvPr id="12" name="Freeform 11">
              <a:extLst>
                <a:ext uri="{FF2B5EF4-FFF2-40B4-BE49-F238E27FC236}">
                  <a16:creationId xmlns:a16="http://schemas.microsoft.com/office/drawing/2014/main" id="{235C2149-E0A2-074D-B214-B1CE60B110C0}"/>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rgbClr val="FA4616"/>
            </a:solidFill>
            <a:ln w="9507" cap="flat">
              <a:noFill/>
              <a:prstDash val="solid"/>
              <a:miter/>
            </a:ln>
          </p:spPr>
          <p:txBody>
            <a:bodyPr rtlCol="0" anchor="ctr"/>
            <a:lstStyle/>
            <a:p>
              <a:endParaRPr lang="en-US"/>
            </a:p>
          </p:txBody>
        </p:sp>
        <p:sp>
          <p:nvSpPr>
            <p:cNvPr id="13" name="Freeform 12">
              <a:extLst>
                <a:ext uri="{FF2B5EF4-FFF2-40B4-BE49-F238E27FC236}">
                  <a16:creationId xmlns:a16="http://schemas.microsoft.com/office/drawing/2014/main" id="{B9134DC6-D733-7849-AC21-24BB4786C984}"/>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rgbClr val="005776"/>
            </a:solidFill>
            <a:ln w="9507" cap="flat">
              <a:noFill/>
              <a:prstDash val="solid"/>
              <a:miter/>
            </a:ln>
          </p:spPr>
          <p:txBody>
            <a:bodyPr rtlCol="0" anchor="ctr"/>
            <a:lstStyle/>
            <a:p>
              <a:endParaRPr lang="en-US"/>
            </a:p>
          </p:txBody>
        </p:sp>
        <p:sp>
          <p:nvSpPr>
            <p:cNvPr id="15" name="Freeform 14">
              <a:extLst>
                <a:ext uri="{FF2B5EF4-FFF2-40B4-BE49-F238E27FC236}">
                  <a16:creationId xmlns:a16="http://schemas.microsoft.com/office/drawing/2014/main" id="{E44A5D8F-E3B4-0A43-9200-534A73FF72BA}"/>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rgbClr val="005776"/>
            </a:solidFill>
            <a:ln w="9507" cap="flat">
              <a:noFill/>
              <a:prstDash val="solid"/>
              <a:miter/>
            </a:ln>
          </p:spPr>
          <p:txBody>
            <a:bodyPr rtlCol="0" anchor="ctr"/>
            <a:lstStyle/>
            <a:p>
              <a:endParaRPr lang="en-US"/>
            </a:p>
          </p:txBody>
        </p:sp>
        <p:sp>
          <p:nvSpPr>
            <p:cNvPr id="17" name="Freeform 16">
              <a:extLst>
                <a:ext uri="{FF2B5EF4-FFF2-40B4-BE49-F238E27FC236}">
                  <a16:creationId xmlns:a16="http://schemas.microsoft.com/office/drawing/2014/main" id="{C148CD7A-7256-1049-B792-0DA48D2A9B68}"/>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rgbClr val="005776"/>
            </a:solidFill>
            <a:ln w="9507" cap="flat">
              <a:noFill/>
              <a:prstDash val="solid"/>
              <a:miter/>
            </a:ln>
          </p:spPr>
          <p:txBody>
            <a:bodyPr rtlCol="0" anchor="ctr"/>
            <a:lstStyle/>
            <a:p>
              <a:endParaRPr lang="en-US"/>
            </a:p>
          </p:txBody>
        </p:sp>
        <p:sp>
          <p:nvSpPr>
            <p:cNvPr id="18" name="Freeform 17">
              <a:extLst>
                <a:ext uri="{FF2B5EF4-FFF2-40B4-BE49-F238E27FC236}">
                  <a16:creationId xmlns:a16="http://schemas.microsoft.com/office/drawing/2014/main" id="{849C4789-A4F8-4B4F-9FB1-BEBA42696721}"/>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rgbClr val="005776"/>
            </a:solidFill>
            <a:ln w="9507"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98130504-69E3-E240-973F-56FDDB4A8AD0}"/>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rgbClr val="005776"/>
            </a:solidFill>
            <a:ln w="9507"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06A476D2-71C0-8D47-96D3-9FB12E11EA73}"/>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rgbClr val="005776"/>
            </a:solidFill>
            <a:ln w="9507" cap="flat">
              <a:noFill/>
              <a:prstDash val="solid"/>
              <a:miter/>
            </a:ln>
          </p:spPr>
          <p:txBody>
            <a:bodyPr rtlCol="0" anchor="ctr"/>
            <a:lstStyle/>
            <a:p>
              <a:endParaRPr lang="en-US"/>
            </a:p>
          </p:txBody>
        </p:sp>
      </p:grpSp>
      <p:sp>
        <p:nvSpPr>
          <p:cNvPr id="3" name="Text Placeholder 2">
            <a:extLst>
              <a:ext uri="{FF2B5EF4-FFF2-40B4-BE49-F238E27FC236}">
                <a16:creationId xmlns:a16="http://schemas.microsoft.com/office/drawing/2014/main" id="{302734C2-767E-6541-B232-E782B566C669}"/>
              </a:ext>
            </a:extLst>
          </p:cNvPr>
          <p:cNvSpPr>
            <a:spLocks noGrp="1"/>
          </p:cNvSpPr>
          <p:nvPr>
            <p:ph type="body" sz="quarter" idx="16" hasCustomPrompt="1"/>
          </p:nvPr>
        </p:nvSpPr>
        <p:spPr>
          <a:xfrm>
            <a:off x="4276725" y="2449046"/>
            <a:ext cx="4410075" cy="318765"/>
          </a:xfrm>
        </p:spPr>
        <p:txBody>
          <a:bodyPr/>
          <a:lstStyle>
            <a:lvl1pPr marL="0" marR="0" indent="0" algn="l" defTabSz="685800" rtl="0" eaLnBrk="1" fontAlgn="auto" latinLnBrk="0" hangingPunct="1">
              <a:lnSpc>
                <a:spcPct val="100000"/>
              </a:lnSpc>
              <a:spcBef>
                <a:spcPts val="0"/>
              </a:spcBef>
              <a:spcAft>
                <a:spcPts val="900"/>
              </a:spcAft>
              <a:buClr>
                <a:schemeClr val="bg2"/>
              </a:buClr>
              <a:buSzPct val="100000"/>
              <a:buFont typeface="Arial" panose="020B0604020202020204" pitchFamily="34" charset="0"/>
              <a:buNone/>
              <a:tabLst>
                <a:tab pos="457200" algn="l"/>
                <a:tab pos="685800" algn="l"/>
                <a:tab pos="914400" algn="l"/>
                <a:tab pos="1143000" algn="l"/>
              </a:tabLst>
              <a:defRPr sz="900" baseline="0">
                <a:solidFill>
                  <a:schemeClr val="tx1"/>
                </a:solidFill>
                <a:latin typeface="Arial" panose="020B0604020202020204" pitchFamily="34" charset="0"/>
              </a:defRPr>
            </a:lvl1pPr>
          </a:lstStyle>
          <a:p>
            <a:pPr marL="0" marR="0" lvl="0" indent="0" algn="l" defTabSz="685800" rtl="0" eaLnBrk="1" fontAlgn="auto" latinLnBrk="0" hangingPunct="1">
              <a:lnSpc>
                <a:spcPct val="100000"/>
              </a:lnSpc>
              <a:spcBef>
                <a:spcPts val="0"/>
              </a:spcBef>
              <a:spcAft>
                <a:spcPts val="900"/>
              </a:spcAft>
              <a:buClr>
                <a:schemeClr val="bg2"/>
              </a:buClr>
              <a:buSzPct val="100000"/>
              <a:buFont typeface="Arial" panose="020B0604020202020204" pitchFamily="34" charset="0"/>
              <a:buNone/>
              <a:tabLst>
                <a:tab pos="457200" algn="l"/>
                <a:tab pos="685800" algn="l"/>
                <a:tab pos="914400" algn="l"/>
                <a:tab pos="1143000" algn="l"/>
              </a:tabLst>
              <a:defRPr/>
            </a:pPr>
            <a:r>
              <a:rPr lang="en-US" b="0" i="0" baseline="0">
                <a:solidFill>
                  <a:schemeClr val="tx1"/>
                </a:solidFill>
              </a:rPr>
              <a:t>Summarized description of customers challenge. Summarized description of customers challenge. Summarized description of customers challenge.</a:t>
            </a:r>
            <a:endParaRPr lang="en-US"/>
          </a:p>
        </p:txBody>
      </p:sp>
      <p:sp>
        <p:nvSpPr>
          <p:cNvPr id="22" name="Text Placeholder 2">
            <a:extLst>
              <a:ext uri="{FF2B5EF4-FFF2-40B4-BE49-F238E27FC236}">
                <a16:creationId xmlns:a16="http://schemas.microsoft.com/office/drawing/2014/main" id="{43AA3E63-900D-5D41-8FF8-888D7F78D0BE}"/>
              </a:ext>
            </a:extLst>
          </p:cNvPr>
          <p:cNvSpPr>
            <a:spLocks noGrp="1"/>
          </p:cNvSpPr>
          <p:nvPr>
            <p:ph type="body" sz="quarter" idx="18" hasCustomPrompt="1"/>
          </p:nvPr>
        </p:nvSpPr>
        <p:spPr>
          <a:xfrm>
            <a:off x="4276725" y="3133190"/>
            <a:ext cx="4410075" cy="728795"/>
          </a:xfrm>
        </p:spPr>
        <p:txBody>
          <a:bodyPr/>
          <a:lstStyle>
            <a:lvl1pPr marL="0" marR="0" indent="0" algn="l" defTabSz="685800" rtl="0" eaLnBrk="1" fontAlgn="auto" latinLnBrk="0" hangingPunct="1">
              <a:lnSpc>
                <a:spcPct val="100000"/>
              </a:lnSpc>
              <a:spcBef>
                <a:spcPts val="0"/>
              </a:spcBef>
              <a:spcAft>
                <a:spcPts val="900"/>
              </a:spcAft>
              <a:buClr>
                <a:schemeClr val="bg2"/>
              </a:buClr>
              <a:buSzPct val="100000"/>
              <a:buFont typeface="Arial" panose="020B0604020202020204" pitchFamily="34" charset="0"/>
              <a:buNone/>
              <a:tabLst>
                <a:tab pos="457200" algn="l"/>
                <a:tab pos="685800" algn="l"/>
                <a:tab pos="914400" algn="l"/>
                <a:tab pos="1143000" algn="l"/>
              </a:tabLst>
              <a:defRPr sz="900" baseline="0">
                <a:solidFill>
                  <a:schemeClr val="tx1"/>
                </a:solidFill>
                <a:latin typeface="Arial" panose="020B0604020202020204" pitchFamily="34" charset="0"/>
              </a:defRPr>
            </a:lvl1pPr>
          </a:lstStyle>
          <a:p>
            <a:r>
              <a:rPr lang="en-US" b="0" i="0" baseline="0">
                <a:solidFill>
                  <a:schemeClr val="tx1"/>
                </a:solidFill>
              </a:rPr>
              <a:t>Summarized description of our solution. Summarized description of our solution. Summarized description of our solution. Summarized description of our solution. Summarized description of our solution. Summarized description of our solution. Summarized description of our solution. Summarized description of our solution.</a:t>
            </a:r>
            <a:endParaRPr lang="en-US"/>
          </a:p>
        </p:txBody>
      </p:sp>
      <p:sp>
        <p:nvSpPr>
          <p:cNvPr id="7" name="Text Placeholder 6">
            <a:extLst>
              <a:ext uri="{FF2B5EF4-FFF2-40B4-BE49-F238E27FC236}">
                <a16:creationId xmlns:a16="http://schemas.microsoft.com/office/drawing/2014/main" id="{7949C6C6-3744-ED44-BDD0-1685FC468144}"/>
              </a:ext>
            </a:extLst>
          </p:cNvPr>
          <p:cNvSpPr>
            <a:spLocks noGrp="1"/>
          </p:cNvSpPr>
          <p:nvPr>
            <p:ph type="body" sz="quarter" idx="20" hasCustomPrompt="1"/>
          </p:nvPr>
        </p:nvSpPr>
        <p:spPr>
          <a:xfrm>
            <a:off x="4276725" y="2927325"/>
            <a:ext cx="4410073" cy="187392"/>
          </a:xfrm>
        </p:spPr>
        <p:txBody>
          <a:bodyPr/>
          <a:lstStyle>
            <a:lvl1pPr marL="0" indent="0">
              <a:buNone/>
              <a:defRPr sz="900" b="1" i="0" baseline="0">
                <a:solidFill>
                  <a:schemeClr val="bg2"/>
                </a:solidFill>
                <a:latin typeface="Arial" panose="020B0604020202020204" pitchFamily="34" charset="0"/>
              </a:defRPr>
            </a:lvl1pPr>
          </a:lstStyle>
          <a:p>
            <a:pPr lvl="0"/>
            <a:r>
              <a:rPr lang="en-US"/>
              <a:t>Our Solution</a:t>
            </a:r>
          </a:p>
        </p:txBody>
      </p:sp>
      <p:sp>
        <p:nvSpPr>
          <p:cNvPr id="23" name="Text Placeholder 6">
            <a:extLst>
              <a:ext uri="{FF2B5EF4-FFF2-40B4-BE49-F238E27FC236}">
                <a16:creationId xmlns:a16="http://schemas.microsoft.com/office/drawing/2014/main" id="{BA2A3078-9CE2-1B4C-ADA4-8F4DA8DC7548}"/>
              </a:ext>
            </a:extLst>
          </p:cNvPr>
          <p:cNvSpPr>
            <a:spLocks noGrp="1"/>
          </p:cNvSpPr>
          <p:nvPr>
            <p:ph type="body" sz="quarter" idx="21" hasCustomPrompt="1"/>
          </p:nvPr>
        </p:nvSpPr>
        <p:spPr>
          <a:xfrm>
            <a:off x="4276725" y="2243834"/>
            <a:ext cx="4410073" cy="187392"/>
          </a:xfrm>
        </p:spPr>
        <p:txBody>
          <a:bodyPr/>
          <a:lstStyle>
            <a:lvl1pPr marL="0" indent="0">
              <a:buNone/>
              <a:defRPr sz="900" b="1" i="0" baseline="0">
                <a:solidFill>
                  <a:schemeClr val="bg2"/>
                </a:solidFill>
                <a:latin typeface="Arial" panose="020B0604020202020204" pitchFamily="34" charset="0"/>
              </a:defRPr>
            </a:lvl1pPr>
          </a:lstStyle>
          <a:p>
            <a:pPr lvl="0"/>
            <a:r>
              <a:rPr lang="en-US"/>
              <a:t>Their Challenge</a:t>
            </a:r>
          </a:p>
        </p:txBody>
      </p:sp>
    </p:spTree>
    <p:extLst>
      <p:ext uri="{BB962C8B-B14F-4D97-AF65-F5344CB8AC3E}">
        <p14:creationId xmlns:p14="http://schemas.microsoft.com/office/powerpoint/2010/main" val="1032398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Blue Product slide">
    <p:bg>
      <p:bgPr>
        <a:solidFill>
          <a:schemeClr val="bg2"/>
        </a:solidFill>
        <a:effectLst/>
      </p:bgPr>
    </p:bg>
    <p:spTree>
      <p:nvGrpSpPr>
        <p:cNvPr id="1" name=""/>
        <p:cNvGrpSpPr/>
        <p:nvPr/>
      </p:nvGrpSpPr>
      <p:grpSpPr>
        <a:xfrm>
          <a:off x="0" y="0"/>
          <a:ext cx="0" cy="0"/>
          <a:chOff x="0" y="0"/>
          <a:chExt cx="0" cy="0"/>
        </a:xfrm>
      </p:grpSpPr>
      <p:pic>
        <p:nvPicPr>
          <p:cNvPr id="10" name="Picture 9" descr="A close up of a grate&#10;&#10;Description automatically generated">
            <a:extLst>
              <a:ext uri="{FF2B5EF4-FFF2-40B4-BE49-F238E27FC236}">
                <a16:creationId xmlns:a16="http://schemas.microsoft.com/office/drawing/2014/main" id="{A8698307-A0D3-4E97-9F36-8184967E5F41}"/>
              </a:ext>
            </a:extLst>
          </p:cNvPr>
          <p:cNvPicPr>
            <a:picLocks noChangeAspect="1"/>
          </p:cNvPicPr>
          <p:nvPr userDrawn="1"/>
        </p:nvPicPr>
        <p:blipFill rotWithShape="1">
          <a:blip r:embed="rId2" cstate="hqprint">
            <a:alphaModFix amt="20000"/>
            <a:extLst>
              <a:ext uri="{28A0092B-C50C-407E-A947-70E740481C1C}">
                <a14:useLocalDpi xmlns:a14="http://schemas.microsoft.com/office/drawing/2010/main"/>
              </a:ext>
            </a:extLst>
          </a:blip>
          <a:srcRect/>
          <a:stretch/>
        </p:blipFill>
        <p:spPr>
          <a:xfrm>
            <a:off x="14233" y="16587"/>
            <a:ext cx="9152128" cy="5148072"/>
          </a:xfrm>
          <a:prstGeom prst="rect">
            <a:avLst/>
          </a:prstGeom>
        </p:spPr>
      </p:pic>
      <p:sp>
        <p:nvSpPr>
          <p:cNvPr id="12" name="Triangle 8">
            <a:extLst>
              <a:ext uri="{FF2B5EF4-FFF2-40B4-BE49-F238E27FC236}">
                <a16:creationId xmlns:a16="http://schemas.microsoft.com/office/drawing/2014/main" id="{3CADECD2-F93E-43C8-818C-D4DF03536A58}"/>
              </a:ext>
            </a:extLst>
          </p:cNvPr>
          <p:cNvSpPr/>
          <p:nvPr userDrawn="1"/>
        </p:nvSpPr>
        <p:spPr>
          <a:xfrm rot="5400000">
            <a:off x="-27432" y="484282"/>
            <a:ext cx="392715" cy="338548"/>
          </a:xfrm>
          <a:prstGeom prst="triangle">
            <a:avLst/>
          </a:prstGeom>
          <a:solidFill>
            <a:srgbClr val="2DCC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BC4ABE-DF40-CC49-966B-1AFD85D65E2B}"/>
              </a:ext>
            </a:extLst>
          </p:cNvPr>
          <p:cNvSpPr>
            <a:spLocks noGrp="1"/>
          </p:cNvSpPr>
          <p:nvPr userDrawn="1">
            <p:ph type="title"/>
          </p:nvPr>
        </p:nvSpPr>
        <p:spPr>
          <a:xfrm>
            <a:off x="457200" y="457200"/>
            <a:ext cx="7886700" cy="392715"/>
          </a:xfrm>
          <a:prstGeom prst="rect">
            <a:avLst/>
          </a:prstGeom>
        </p:spPr>
        <p:txBody>
          <a:bodyPr/>
          <a:lstStyle>
            <a:lvl1pPr>
              <a:defRPr>
                <a:solidFill>
                  <a:schemeClr val="bg1"/>
                </a:solidFill>
              </a:defRPr>
            </a:lvl1pPr>
          </a:lstStyle>
          <a:p>
            <a:endParaRPr lang="en-US"/>
          </a:p>
        </p:txBody>
      </p:sp>
      <p:pic>
        <p:nvPicPr>
          <p:cNvPr id="7" name="Picture 6">
            <a:extLst>
              <a:ext uri="{FF2B5EF4-FFF2-40B4-BE49-F238E27FC236}">
                <a16:creationId xmlns:a16="http://schemas.microsoft.com/office/drawing/2014/main" id="{CFE2201A-E9D2-9A49-BCEC-995736CFE3A3}"/>
              </a:ext>
            </a:extLst>
          </p:cNvPr>
          <p:cNvPicPr>
            <a:picLocks noChangeAspect="1"/>
          </p:cNvPicPr>
          <p:nvPr userDrawn="1"/>
        </p:nvPicPr>
        <p:blipFill>
          <a:blip r:embed="rId3" cstate="print">
            <a:extLst>
              <a:ext uri="{28A0092B-C50C-407E-A947-70E740481C1C}">
                <a14:useLocalDpi xmlns:a14="http://schemas.microsoft.com/office/drawing/2010/main"/>
              </a:ext>
            </a:extLst>
          </a:blip>
          <a:srcRect/>
          <a:stretch/>
        </p:blipFill>
        <p:spPr>
          <a:xfrm>
            <a:off x="4679111" y="1014387"/>
            <a:ext cx="4238156" cy="3262312"/>
          </a:xfrm>
          <a:prstGeom prst="rect">
            <a:avLst/>
          </a:prstGeom>
        </p:spPr>
      </p:pic>
      <p:sp>
        <p:nvSpPr>
          <p:cNvPr id="11" name="Text Placeholder 10">
            <a:extLst>
              <a:ext uri="{FF2B5EF4-FFF2-40B4-BE49-F238E27FC236}">
                <a16:creationId xmlns:a16="http://schemas.microsoft.com/office/drawing/2014/main" id="{DD9DCBE7-1DEB-8346-8E4E-A383DF3652E9}"/>
              </a:ext>
            </a:extLst>
          </p:cNvPr>
          <p:cNvSpPr>
            <a:spLocks noGrp="1"/>
          </p:cNvSpPr>
          <p:nvPr userDrawn="1">
            <p:ph type="body" sz="quarter" idx="13" hasCustomPrompt="1"/>
          </p:nvPr>
        </p:nvSpPr>
        <p:spPr>
          <a:xfrm>
            <a:off x="471055" y="1242875"/>
            <a:ext cx="4145369" cy="2782587"/>
          </a:xfrm>
          <a:prstGeom prst="rect">
            <a:avLst/>
          </a:prstGeom>
        </p:spPr>
        <p:txBody>
          <a:bodyPr anchor="t">
            <a:noAutofit/>
          </a:bodyPr>
          <a:lstStyle>
            <a:lvl1pPr marL="228600" indent="-228600" defTabSz="228600">
              <a:lnSpc>
                <a:spcPct val="100000"/>
              </a:lnSpc>
              <a:spcAft>
                <a:spcPts val="900"/>
              </a:spcAft>
              <a:buClr>
                <a:schemeClr val="bg1"/>
              </a:buClr>
              <a:tabLst>
                <a:tab pos="228600" algn="l"/>
                <a:tab pos="457200" algn="l"/>
                <a:tab pos="685800" algn="l"/>
                <a:tab pos="914400" algn="l"/>
                <a:tab pos="1143000" algn="l"/>
              </a:tabLst>
              <a:defRPr lang="en-US" sz="1400" smtClean="0">
                <a:solidFill>
                  <a:schemeClr val="bg1"/>
                </a:solidFill>
                <a:effectLst/>
              </a:defRPr>
            </a:lvl1pPr>
            <a:lvl2pPr marL="342900" indent="0">
              <a:buNone/>
              <a:defRPr/>
            </a:lvl2pPr>
            <a:lvl7pPr marL="2057400" indent="0">
              <a:buNone/>
              <a:defRPr/>
            </a:lvl7pPr>
          </a:lstStyle>
          <a:p>
            <a:r>
              <a:rPr lang="en-US">
                <a:solidFill>
                  <a:srgbClr val="FFFFFF"/>
                </a:solidFill>
                <a:effectLst/>
                <a:latin typeface="Arial" panose="020B0604020202020204" pitchFamily="34" charset="0"/>
              </a:rPr>
              <a:t>Mockup will be locked on slide so the ppt creator will be able to insert GUI behind screen</a:t>
            </a:r>
          </a:p>
          <a:p>
            <a:r>
              <a:rPr lang="en-US" err="1">
                <a:solidFill>
                  <a:srgbClr val="FFFFFF"/>
                </a:solidFill>
                <a:effectLst/>
                <a:latin typeface="Arial" panose="020B0604020202020204" pitchFamily="34" charset="0"/>
              </a:rPr>
              <a:t>Esti</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quistotate</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il</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ipsant</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etur</a:t>
            </a:r>
            <a:r>
              <a:rPr lang="en-US">
                <a:solidFill>
                  <a:srgbClr val="FFFFFF"/>
                </a:solidFill>
                <a:effectLst/>
                <a:latin typeface="Arial" panose="020B0604020202020204" pitchFamily="34" charset="0"/>
              </a:rPr>
              <a:t>? Qui </a:t>
            </a:r>
            <a:r>
              <a:rPr lang="en-US" err="1">
                <a:solidFill>
                  <a:srgbClr val="FFFFFF"/>
                </a:solidFill>
                <a:effectLst/>
                <a:latin typeface="Arial" panose="020B0604020202020204" pitchFamily="34" charset="0"/>
              </a:rPr>
              <a:t>temolessum</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quia</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dolupta</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temoluptia</a:t>
            </a:r>
            <a:r>
              <a:rPr lang="en-US">
                <a:solidFill>
                  <a:srgbClr val="FFFFFF"/>
                </a:solidFill>
                <a:effectLst/>
                <a:latin typeface="Arial" panose="020B0604020202020204" pitchFamily="34" charset="0"/>
              </a:rPr>
              <a:t> de </a:t>
            </a:r>
            <a:r>
              <a:rPr lang="en-US" err="1">
                <a:solidFill>
                  <a:srgbClr val="FFFFFF"/>
                </a:solidFill>
                <a:effectLst/>
                <a:latin typeface="Arial" panose="020B0604020202020204" pitchFamily="34" charset="0"/>
              </a:rPr>
              <a:t>sapicient</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voluptas</a:t>
            </a:r>
            <a:r>
              <a:rPr lang="en-US">
                <a:solidFill>
                  <a:srgbClr val="FFFFFF"/>
                </a:solidFill>
                <a:effectLst/>
                <a:latin typeface="Arial" panose="020B0604020202020204" pitchFamily="34" charset="0"/>
              </a:rPr>
              <a:t> et </a:t>
            </a:r>
            <a:r>
              <a:rPr lang="en-US" err="1">
                <a:solidFill>
                  <a:srgbClr val="FFFFFF"/>
                </a:solidFill>
                <a:effectLst/>
                <a:latin typeface="Arial" panose="020B0604020202020204" pitchFamily="34" charset="0"/>
              </a:rPr>
              <a:t>facculpa</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volores</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editiandit</a:t>
            </a:r>
            <a:r>
              <a:rPr lang="en-US">
                <a:solidFill>
                  <a:srgbClr val="FFFFFF"/>
                </a:solidFill>
                <a:effectLst/>
                <a:latin typeface="Arial" panose="020B0604020202020204" pitchFamily="34" charset="0"/>
              </a:rPr>
              <a:t> int </a:t>
            </a:r>
            <a:r>
              <a:rPr lang="en-US" err="1">
                <a:solidFill>
                  <a:srgbClr val="FFFFFF"/>
                </a:solidFill>
                <a:effectLst/>
                <a:latin typeface="Arial" panose="020B0604020202020204" pitchFamily="34" charset="0"/>
              </a:rPr>
              <a:t>reperis</a:t>
            </a:r>
            <a:r>
              <a:rPr lang="en-US">
                <a:solidFill>
                  <a:srgbClr val="FFFFFF"/>
                </a:solidFill>
                <a:effectLst/>
                <a:latin typeface="Arial" panose="020B0604020202020204" pitchFamily="34" charset="0"/>
              </a:rPr>
              <a:t> dem </a:t>
            </a:r>
            <a:r>
              <a:rPr lang="en-US" err="1">
                <a:solidFill>
                  <a:srgbClr val="FFFFFF"/>
                </a:solidFill>
                <a:effectLst/>
                <a:latin typeface="Arial" panose="020B0604020202020204" pitchFamily="34" charset="0"/>
              </a:rPr>
              <a:t>duci</a:t>
            </a:r>
            <a:r>
              <a:rPr lang="en-US">
                <a:solidFill>
                  <a:srgbClr val="FFFFFF"/>
                </a:solidFill>
                <a:effectLst/>
                <a:latin typeface="Arial" panose="020B0604020202020204" pitchFamily="34" charset="0"/>
              </a:rPr>
              <a:t>.</a:t>
            </a:r>
          </a:p>
          <a:p>
            <a:r>
              <a:rPr lang="en-US">
                <a:solidFill>
                  <a:srgbClr val="FFFFFF"/>
                </a:solidFill>
                <a:effectLst/>
                <a:latin typeface="Arial" panose="020B0604020202020204" pitchFamily="34" charset="0"/>
              </a:rPr>
              <a:t>Ovid </a:t>
            </a:r>
            <a:r>
              <a:rPr lang="en-US" err="1">
                <a:solidFill>
                  <a:srgbClr val="FFFFFF"/>
                </a:solidFill>
                <a:effectLst/>
                <a:latin typeface="Arial" panose="020B0604020202020204" pitchFamily="34" charset="0"/>
              </a:rPr>
              <a:t>eatia</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dolent</a:t>
            </a:r>
            <a:r>
              <a:rPr lang="en-US">
                <a:solidFill>
                  <a:srgbClr val="FFFFFF"/>
                </a:solidFill>
                <a:effectLst/>
                <a:latin typeface="Arial" panose="020B0604020202020204" pitchFamily="34" charset="0"/>
              </a:rPr>
              <a:t> am </a:t>
            </a:r>
            <a:r>
              <a:rPr lang="en-US" err="1">
                <a:solidFill>
                  <a:srgbClr val="FFFFFF"/>
                </a:solidFill>
                <a:effectLst/>
                <a:latin typeface="Arial" panose="020B0604020202020204" pitchFamily="34" charset="0"/>
              </a:rPr>
              <a:t>assequiam</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eictotatures</a:t>
            </a:r>
            <a:r>
              <a:rPr lang="en-US">
                <a:solidFill>
                  <a:srgbClr val="FFFFFF"/>
                </a:solidFill>
                <a:effectLst/>
                <a:latin typeface="Arial" panose="020B0604020202020204" pitchFamily="34" charset="0"/>
              </a:rPr>
              <a:t> et </a:t>
            </a:r>
            <a:r>
              <a:rPr lang="en-US" err="1">
                <a:solidFill>
                  <a:srgbClr val="FFFFFF"/>
                </a:solidFill>
                <a:effectLst/>
                <a:latin typeface="Arial" panose="020B0604020202020204" pitchFamily="34" charset="0"/>
              </a:rPr>
              <a:t>officia</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volo</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ium</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faccum</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facere</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nulparia</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volupis</a:t>
            </a:r>
            <a:r>
              <a:rPr lang="en-US">
                <a:solidFill>
                  <a:srgbClr val="FFFFFF"/>
                </a:solidFill>
                <a:effectLst/>
                <a:latin typeface="Arial" panose="020B0604020202020204" pitchFamily="34" charset="0"/>
              </a:rPr>
              <a:t> res et alit </a:t>
            </a:r>
            <a:r>
              <a:rPr lang="en-US" err="1">
                <a:solidFill>
                  <a:srgbClr val="FFFFFF"/>
                </a:solidFill>
                <a:effectLst/>
                <a:latin typeface="Arial" panose="020B0604020202020204" pitchFamily="34" charset="0"/>
              </a:rPr>
              <a:t>quibus</a:t>
            </a:r>
            <a:r>
              <a:rPr lang="en-US">
                <a:solidFill>
                  <a:srgbClr val="FFFFFF"/>
                </a:solidFill>
                <a:effectLst/>
                <a:latin typeface="Arial" panose="020B0604020202020204" pitchFamily="34" charset="0"/>
              </a:rPr>
              <a:t> et </a:t>
            </a:r>
            <a:r>
              <a:rPr lang="en-US" err="1">
                <a:solidFill>
                  <a:srgbClr val="FFFFFF"/>
                </a:solidFill>
                <a:effectLst/>
                <a:latin typeface="Arial" panose="020B0604020202020204" pitchFamily="34" charset="0"/>
              </a:rPr>
              <a:t>quis</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volorum</a:t>
            </a:r>
            <a:r>
              <a:rPr lang="en-US">
                <a:solidFill>
                  <a:srgbClr val="FFFFFF"/>
                </a:solidFill>
                <a:effectLst/>
                <a:latin typeface="Arial" panose="020B0604020202020204" pitchFamily="34" charset="0"/>
              </a:rPr>
              <a:t> et, arum.</a:t>
            </a:r>
          </a:p>
        </p:txBody>
      </p:sp>
      <p:sp>
        <p:nvSpPr>
          <p:cNvPr id="14" name="Picture Placeholder 13">
            <a:extLst>
              <a:ext uri="{FF2B5EF4-FFF2-40B4-BE49-F238E27FC236}">
                <a16:creationId xmlns:a16="http://schemas.microsoft.com/office/drawing/2014/main" id="{C2A91598-B5CD-4C2B-B517-4C5EEB8B4439}"/>
              </a:ext>
            </a:extLst>
          </p:cNvPr>
          <p:cNvSpPr>
            <a:spLocks noGrp="1"/>
          </p:cNvSpPr>
          <p:nvPr>
            <p:ph type="pic" sz="quarter" idx="14"/>
          </p:nvPr>
        </p:nvSpPr>
        <p:spPr>
          <a:xfrm>
            <a:off x="5147374" y="1385161"/>
            <a:ext cx="3289515" cy="1840424"/>
          </a:xfrm>
          <a:prstGeom prst="rect">
            <a:avLst/>
          </a:prstGeom>
        </p:spPr>
        <p:txBody>
          <a:bodyPr anchor="t"/>
          <a:lstStyle>
            <a:lvl1pPr marL="0" indent="0" algn="ctr">
              <a:buNone/>
              <a:defRPr>
                <a:solidFill>
                  <a:schemeClr val="bg1"/>
                </a:solidFill>
              </a:defRPr>
            </a:lvl1pPr>
          </a:lstStyle>
          <a:p>
            <a:endParaRPr lang="en-CA"/>
          </a:p>
        </p:txBody>
      </p:sp>
      <p:sp>
        <p:nvSpPr>
          <p:cNvPr id="17" name="Slide Number Placeholder 2">
            <a:extLst>
              <a:ext uri="{FF2B5EF4-FFF2-40B4-BE49-F238E27FC236}">
                <a16:creationId xmlns:a16="http://schemas.microsoft.com/office/drawing/2014/main" id="{F19F58AB-6926-7F49-8FF3-72D8033ADF4F}"/>
              </a:ext>
            </a:extLst>
          </p:cNvPr>
          <p:cNvSpPr>
            <a:spLocks noGrp="1"/>
          </p:cNvSpPr>
          <p:nvPr>
            <p:ph type="sldNum" sz="quarter" idx="10"/>
          </p:nvPr>
        </p:nvSpPr>
        <p:spPr>
          <a:xfrm>
            <a:off x="457200" y="4649122"/>
            <a:ext cx="2057400" cy="273844"/>
          </a:xfrm>
        </p:spPr>
        <p:txBody>
          <a:bodyPr/>
          <a:lstStyle/>
          <a:p>
            <a:fld id="{C51B5984-C094-0A42-BFB6-9F57449A1222}" type="slidenum">
              <a:rPr lang="en-US" smtClean="0"/>
              <a:pPr/>
              <a:t>‹#›</a:t>
            </a:fld>
            <a:endParaRPr lang="en-US"/>
          </a:p>
        </p:txBody>
      </p:sp>
      <p:sp>
        <p:nvSpPr>
          <p:cNvPr id="13" name="Slide Number Placeholder 5">
            <a:extLst>
              <a:ext uri="{FF2B5EF4-FFF2-40B4-BE49-F238E27FC236}">
                <a16:creationId xmlns:a16="http://schemas.microsoft.com/office/drawing/2014/main" id="{F130C9BA-CE91-6A49-A45E-1F80751618E7}"/>
              </a:ext>
            </a:extLst>
          </p:cNvPr>
          <p:cNvSpPr txBox="1">
            <a:spLocks/>
          </p:cNvSpPr>
          <p:nvPr userDrawn="1"/>
        </p:nvSpPr>
        <p:spPr>
          <a:xfrm>
            <a:off x="4979893" y="244396"/>
            <a:ext cx="3800007" cy="156050"/>
          </a:xfrm>
          <a:prstGeom prst="rect">
            <a:avLst/>
          </a:prstGeom>
        </p:spPr>
        <p:txBody>
          <a:bodyPr vert="horz" lIns="91440" tIns="45720" rIns="91440" bIns="45720" rtlCol="0" anchor="ctr"/>
          <a:lstStyle>
            <a:defPPr>
              <a:defRPr lang="en-US"/>
            </a:defPPr>
            <a:lvl1pPr marL="0" algn="l" defTabSz="457200" rtl="0" eaLnBrk="1" latinLnBrk="0" hangingPunct="1">
              <a:defRPr sz="1000" kern="1200">
                <a:solidFill>
                  <a:srgbClr val="898989"/>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lang="en-US" sz="600" b="0" i="0" kern="1200">
                <a:solidFill>
                  <a:schemeClr val="bg1"/>
                </a:solidFill>
                <a:effectLst/>
                <a:latin typeface="Arial" panose="020B0604020202020204" pitchFamily="34" charset="0"/>
                <a:ea typeface="+mn-ea"/>
                <a:cs typeface="Arial" panose="020B0604020202020204" pitchFamily="34" charset="0"/>
              </a:rPr>
              <a:t>©</a:t>
            </a:r>
            <a:r>
              <a:rPr lang="en-US" sz="600" kern="1200">
                <a:solidFill>
                  <a:schemeClr val="bg1"/>
                </a:solidFill>
                <a:effectLst/>
                <a:latin typeface="Arial" panose="020B0604020202020204" pitchFamily="34" charset="0"/>
                <a:ea typeface="+mn-ea"/>
                <a:cs typeface="Arial" panose="020B0604020202020204" pitchFamily="34" charset="0"/>
              </a:rPr>
              <a:t> Altair Engineering, Inc. Proprietary and Confidential. All rights reserved.</a:t>
            </a:r>
          </a:p>
          <a:p>
            <a:pPr algn="r"/>
            <a:endParaRPr lang="en-US" sz="600">
              <a:solidFill>
                <a:schemeClr val="bg1"/>
              </a:solidFill>
            </a:endParaRPr>
          </a:p>
        </p:txBody>
      </p:sp>
      <p:grpSp>
        <p:nvGrpSpPr>
          <p:cNvPr id="35" name="Group 34">
            <a:extLst>
              <a:ext uri="{FF2B5EF4-FFF2-40B4-BE49-F238E27FC236}">
                <a16:creationId xmlns:a16="http://schemas.microsoft.com/office/drawing/2014/main" id="{51484DCA-FD23-4A4E-9B32-9FE4F8C56ADF}"/>
              </a:ext>
            </a:extLst>
          </p:cNvPr>
          <p:cNvGrpSpPr/>
          <p:nvPr userDrawn="1"/>
        </p:nvGrpSpPr>
        <p:grpSpPr>
          <a:xfrm>
            <a:off x="7773406" y="4735113"/>
            <a:ext cx="913394" cy="187391"/>
            <a:chOff x="3587766" y="2914650"/>
            <a:chExt cx="5014294" cy="1028736"/>
          </a:xfrm>
        </p:grpSpPr>
        <p:sp>
          <p:nvSpPr>
            <p:cNvPr id="36" name="Freeform 35">
              <a:extLst>
                <a:ext uri="{FF2B5EF4-FFF2-40B4-BE49-F238E27FC236}">
                  <a16:creationId xmlns:a16="http://schemas.microsoft.com/office/drawing/2014/main" id="{8560FC8C-948D-E341-B906-8F6D328C3169}"/>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chemeClr val="bg1"/>
            </a:solidFill>
            <a:ln w="9507" cap="flat">
              <a:noFill/>
              <a:prstDash val="solid"/>
              <a:miter/>
            </a:ln>
          </p:spPr>
          <p:txBody>
            <a:bodyPr rtlCol="0" anchor="ctr"/>
            <a:lstStyle/>
            <a:p>
              <a:endParaRPr lang="en-US"/>
            </a:p>
          </p:txBody>
        </p:sp>
        <p:sp>
          <p:nvSpPr>
            <p:cNvPr id="37" name="Freeform 36">
              <a:extLst>
                <a:ext uri="{FF2B5EF4-FFF2-40B4-BE49-F238E27FC236}">
                  <a16:creationId xmlns:a16="http://schemas.microsoft.com/office/drawing/2014/main" id="{1A89F2DD-B331-B348-B753-4C89DADC9F2E}"/>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chemeClr val="bg1"/>
            </a:solidFill>
            <a:ln w="9507" cap="flat">
              <a:noFill/>
              <a:prstDash val="solid"/>
              <a:miter/>
            </a:ln>
          </p:spPr>
          <p:txBody>
            <a:bodyPr rtlCol="0" anchor="ctr"/>
            <a:lstStyle/>
            <a:p>
              <a:endParaRPr lang="en-US"/>
            </a:p>
          </p:txBody>
        </p:sp>
        <p:sp>
          <p:nvSpPr>
            <p:cNvPr id="38" name="Freeform 37">
              <a:extLst>
                <a:ext uri="{FF2B5EF4-FFF2-40B4-BE49-F238E27FC236}">
                  <a16:creationId xmlns:a16="http://schemas.microsoft.com/office/drawing/2014/main" id="{64D7A64A-E423-EA48-8EAF-6047731013A0}"/>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chemeClr val="bg1"/>
            </a:solidFill>
            <a:ln w="9507" cap="flat">
              <a:noFill/>
              <a:prstDash val="solid"/>
              <a:miter/>
            </a:ln>
          </p:spPr>
          <p:txBody>
            <a:bodyPr rtlCol="0" anchor="ctr"/>
            <a:lstStyle/>
            <a:p>
              <a:endParaRPr lang="en-US"/>
            </a:p>
          </p:txBody>
        </p:sp>
        <p:sp>
          <p:nvSpPr>
            <p:cNvPr id="39" name="Freeform 38">
              <a:extLst>
                <a:ext uri="{FF2B5EF4-FFF2-40B4-BE49-F238E27FC236}">
                  <a16:creationId xmlns:a16="http://schemas.microsoft.com/office/drawing/2014/main" id="{5F38B391-5629-094C-B66C-274AD82237D2}"/>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chemeClr val="bg1"/>
            </a:solidFill>
            <a:ln w="9507" cap="flat">
              <a:noFill/>
              <a:prstDash val="solid"/>
              <a:miter/>
            </a:ln>
          </p:spPr>
          <p:txBody>
            <a:bodyPr rtlCol="0" anchor="ctr"/>
            <a:lstStyle/>
            <a:p>
              <a:endParaRPr lang="en-US"/>
            </a:p>
          </p:txBody>
        </p:sp>
        <p:sp>
          <p:nvSpPr>
            <p:cNvPr id="40" name="Freeform 39">
              <a:extLst>
                <a:ext uri="{FF2B5EF4-FFF2-40B4-BE49-F238E27FC236}">
                  <a16:creationId xmlns:a16="http://schemas.microsoft.com/office/drawing/2014/main" id="{CF3ACC9A-CF67-414F-8586-7FBF64587AF0}"/>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chemeClr val="bg1"/>
            </a:solidFill>
            <a:ln w="9507" cap="flat">
              <a:noFill/>
              <a:prstDash val="solid"/>
              <a:miter/>
            </a:ln>
          </p:spPr>
          <p:txBody>
            <a:bodyPr rtlCol="0" anchor="ctr"/>
            <a:lstStyle/>
            <a:p>
              <a:endParaRPr lang="en-US"/>
            </a:p>
          </p:txBody>
        </p:sp>
        <p:sp>
          <p:nvSpPr>
            <p:cNvPr id="41" name="Freeform 40">
              <a:extLst>
                <a:ext uri="{FF2B5EF4-FFF2-40B4-BE49-F238E27FC236}">
                  <a16:creationId xmlns:a16="http://schemas.microsoft.com/office/drawing/2014/main" id="{4D1D9688-9AFF-E54F-B3D6-EA4ABF142D01}"/>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chemeClr val="bg1"/>
            </a:solidFill>
            <a:ln w="9507" cap="flat">
              <a:noFill/>
              <a:prstDash val="solid"/>
              <a:miter/>
            </a:ln>
          </p:spPr>
          <p:txBody>
            <a:bodyPr rtlCol="0" anchor="ctr"/>
            <a:lstStyle/>
            <a:p>
              <a:endParaRPr lang="en-US"/>
            </a:p>
          </p:txBody>
        </p:sp>
        <p:sp>
          <p:nvSpPr>
            <p:cNvPr id="42" name="Freeform 41">
              <a:extLst>
                <a:ext uri="{FF2B5EF4-FFF2-40B4-BE49-F238E27FC236}">
                  <a16:creationId xmlns:a16="http://schemas.microsoft.com/office/drawing/2014/main" id="{21DC0189-E81C-E447-8E63-19257C8FEE41}"/>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chemeClr val="bg1"/>
            </a:solidFill>
            <a:ln w="9507" cap="flat">
              <a:noFill/>
              <a:prstDash val="solid"/>
              <a:miter/>
            </a:ln>
          </p:spPr>
          <p:txBody>
            <a:bodyPr rtlCol="0" anchor="ctr"/>
            <a:lstStyle/>
            <a:p>
              <a:endParaRPr lang="en-US"/>
            </a:p>
          </p:txBody>
        </p:sp>
      </p:grpSp>
    </p:spTree>
    <p:extLst>
      <p:ext uri="{BB962C8B-B14F-4D97-AF65-F5344CB8AC3E}">
        <p14:creationId xmlns:p14="http://schemas.microsoft.com/office/powerpoint/2010/main" val="1170991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Blue Product slide">
    <p:bg>
      <p:bgPr>
        <a:solidFill>
          <a:schemeClr val="bg2"/>
        </a:solidFill>
        <a:effectLst/>
      </p:bgPr>
    </p:bg>
    <p:spTree>
      <p:nvGrpSpPr>
        <p:cNvPr id="1" name=""/>
        <p:cNvGrpSpPr/>
        <p:nvPr/>
      </p:nvGrpSpPr>
      <p:grpSpPr>
        <a:xfrm>
          <a:off x="0" y="0"/>
          <a:ext cx="0" cy="0"/>
          <a:chOff x="0" y="0"/>
          <a:chExt cx="0" cy="0"/>
        </a:xfrm>
      </p:grpSpPr>
      <p:pic>
        <p:nvPicPr>
          <p:cNvPr id="10" name="Picture 9" descr="A close up of a grate&#10;&#10;Description automatically generated">
            <a:extLst>
              <a:ext uri="{FF2B5EF4-FFF2-40B4-BE49-F238E27FC236}">
                <a16:creationId xmlns:a16="http://schemas.microsoft.com/office/drawing/2014/main" id="{A8698307-A0D3-4E97-9F36-8184967E5F41}"/>
              </a:ext>
            </a:extLst>
          </p:cNvPr>
          <p:cNvPicPr>
            <a:picLocks noChangeAspect="1"/>
          </p:cNvPicPr>
          <p:nvPr userDrawn="1"/>
        </p:nvPicPr>
        <p:blipFill rotWithShape="1">
          <a:blip r:embed="rId2" cstate="hqprint">
            <a:alphaModFix amt="20000"/>
            <a:extLst>
              <a:ext uri="{28A0092B-C50C-407E-A947-70E740481C1C}">
                <a14:useLocalDpi xmlns:a14="http://schemas.microsoft.com/office/drawing/2010/main"/>
              </a:ext>
            </a:extLst>
          </a:blip>
          <a:srcRect/>
          <a:stretch/>
        </p:blipFill>
        <p:spPr>
          <a:xfrm>
            <a:off x="0" y="0"/>
            <a:ext cx="9152128" cy="5148072"/>
          </a:xfrm>
          <a:prstGeom prst="rect">
            <a:avLst/>
          </a:prstGeom>
        </p:spPr>
      </p:pic>
      <p:pic>
        <p:nvPicPr>
          <p:cNvPr id="15" name="Picture 14">
            <a:extLst>
              <a:ext uri="{FF2B5EF4-FFF2-40B4-BE49-F238E27FC236}">
                <a16:creationId xmlns:a16="http://schemas.microsoft.com/office/drawing/2014/main" id="{68509E27-701C-495D-8670-6819F1568A8A}"/>
              </a:ext>
            </a:extLst>
          </p:cNvPr>
          <p:cNvPicPr>
            <a:picLocks noChangeAspect="1"/>
          </p:cNvPicPr>
          <p:nvPr userDrawn="1"/>
        </p:nvPicPr>
        <p:blipFill>
          <a:blip r:embed="rId3" cstate="print">
            <a:extLst>
              <a:ext uri="{28A0092B-C50C-407E-A947-70E740481C1C}">
                <a14:useLocalDpi xmlns:a14="http://schemas.microsoft.com/office/drawing/2010/main"/>
              </a:ext>
            </a:extLst>
          </a:blip>
          <a:srcRect/>
          <a:stretch/>
        </p:blipFill>
        <p:spPr>
          <a:xfrm>
            <a:off x="4370632" y="1014387"/>
            <a:ext cx="4672474" cy="3114726"/>
          </a:xfrm>
          <a:prstGeom prst="rect">
            <a:avLst/>
          </a:prstGeom>
        </p:spPr>
      </p:pic>
      <p:sp>
        <p:nvSpPr>
          <p:cNvPr id="2" name="Title 1">
            <a:extLst>
              <a:ext uri="{FF2B5EF4-FFF2-40B4-BE49-F238E27FC236}">
                <a16:creationId xmlns:a16="http://schemas.microsoft.com/office/drawing/2014/main" id="{16BC4ABE-DF40-CC49-966B-1AFD85D65E2B}"/>
              </a:ext>
            </a:extLst>
          </p:cNvPr>
          <p:cNvSpPr>
            <a:spLocks noGrp="1"/>
          </p:cNvSpPr>
          <p:nvPr userDrawn="1">
            <p:ph type="title"/>
          </p:nvPr>
        </p:nvSpPr>
        <p:spPr>
          <a:xfrm>
            <a:off x="457200" y="457200"/>
            <a:ext cx="7886700" cy="392715"/>
          </a:xfrm>
          <a:prstGeom prst="rect">
            <a:avLst/>
          </a:prstGeom>
        </p:spPr>
        <p:txBody>
          <a:bodyPr/>
          <a:lstStyle>
            <a:lvl1pPr>
              <a:defRPr>
                <a:solidFill>
                  <a:schemeClr val="bg1"/>
                </a:solidFill>
              </a:defRPr>
            </a:lvl1pPr>
          </a:lstStyle>
          <a:p>
            <a:endParaRPr lang="en-US"/>
          </a:p>
        </p:txBody>
      </p:sp>
      <p:sp>
        <p:nvSpPr>
          <p:cNvPr id="11" name="Text Placeholder 10">
            <a:extLst>
              <a:ext uri="{FF2B5EF4-FFF2-40B4-BE49-F238E27FC236}">
                <a16:creationId xmlns:a16="http://schemas.microsoft.com/office/drawing/2014/main" id="{DD9DCBE7-1DEB-8346-8E4E-A383DF3652E9}"/>
              </a:ext>
            </a:extLst>
          </p:cNvPr>
          <p:cNvSpPr>
            <a:spLocks noGrp="1"/>
          </p:cNvSpPr>
          <p:nvPr userDrawn="1">
            <p:ph type="body" sz="quarter" idx="13" hasCustomPrompt="1"/>
          </p:nvPr>
        </p:nvSpPr>
        <p:spPr>
          <a:xfrm>
            <a:off x="471055" y="1242875"/>
            <a:ext cx="4145369" cy="2782587"/>
          </a:xfrm>
          <a:prstGeom prst="rect">
            <a:avLst/>
          </a:prstGeom>
        </p:spPr>
        <p:txBody>
          <a:bodyPr anchor="t">
            <a:noAutofit/>
          </a:bodyPr>
          <a:lstStyle>
            <a:lvl1pPr marL="228600" indent="-228600">
              <a:lnSpc>
                <a:spcPct val="100000"/>
              </a:lnSpc>
              <a:spcAft>
                <a:spcPts val="900"/>
              </a:spcAft>
              <a:buClr>
                <a:schemeClr val="bg1"/>
              </a:buClr>
              <a:tabLst/>
              <a:defRPr lang="en-US" sz="1400" smtClean="0">
                <a:solidFill>
                  <a:schemeClr val="bg1"/>
                </a:solidFill>
                <a:effectLst/>
              </a:defRPr>
            </a:lvl1pPr>
          </a:lstStyle>
          <a:p>
            <a:r>
              <a:rPr lang="en-US">
                <a:solidFill>
                  <a:srgbClr val="FFFFFF"/>
                </a:solidFill>
                <a:effectLst/>
                <a:latin typeface="Arial" panose="020B0604020202020204" pitchFamily="34" charset="0"/>
              </a:rPr>
              <a:t>Mockup will be locked on slide so the ppt creator will be able to insert GUI behind screen</a:t>
            </a:r>
          </a:p>
          <a:p>
            <a:r>
              <a:rPr lang="en-US" err="1">
                <a:solidFill>
                  <a:srgbClr val="FFFFFF"/>
                </a:solidFill>
                <a:effectLst/>
                <a:latin typeface="Arial" panose="020B0604020202020204" pitchFamily="34" charset="0"/>
              </a:rPr>
              <a:t>Esti</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quistotate</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il</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ipsant</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etur</a:t>
            </a:r>
            <a:r>
              <a:rPr lang="en-US">
                <a:solidFill>
                  <a:srgbClr val="FFFFFF"/>
                </a:solidFill>
                <a:effectLst/>
                <a:latin typeface="Arial" panose="020B0604020202020204" pitchFamily="34" charset="0"/>
              </a:rPr>
              <a:t>? Qui </a:t>
            </a:r>
            <a:r>
              <a:rPr lang="en-US" err="1">
                <a:solidFill>
                  <a:srgbClr val="FFFFFF"/>
                </a:solidFill>
                <a:effectLst/>
                <a:latin typeface="Arial" panose="020B0604020202020204" pitchFamily="34" charset="0"/>
              </a:rPr>
              <a:t>temolessum</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quia</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dolupta</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temoluptia</a:t>
            </a:r>
            <a:r>
              <a:rPr lang="en-US">
                <a:solidFill>
                  <a:srgbClr val="FFFFFF"/>
                </a:solidFill>
                <a:effectLst/>
                <a:latin typeface="Arial" panose="020B0604020202020204" pitchFamily="34" charset="0"/>
              </a:rPr>
              <a:t> de </a:t>
            </a:r>
            <a:r>
              <a:rPr lang="en-US" err="1">
                <a:solidFill>
                  <a:srgbClr val="FFFFFF"/>
                </a:solidFill>
                <a:effectLst/>
                <a:latin typeface="Arial" panose="020B0604020202020204" pitchFamily="34" charset="0"/>
              </a:rPr>
              <a:t>sapicient</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voluptas</a:t>
            </a:r>
            <a:r>
              <a:rPr lang="en-US">
                <a:solidFill>
                  <a:srgbClr val="FFFFFF"/>
                </a:solidFill>
                <a:effectLst/>
                <a:latin typeface="Arial" panose="020B0604020202020204" pitchFamily="34" charset="0"/>
              </a:rPr>
              <a:t> et </a:t>
            </a:r>
            <a:r>
              <a:rPr lang="en-US" err="1">
                <a:solidFill>
                  <a:srgbClr val="FFFFFF"/>
                </a:solidFill>
                <a:effectLst/>
                <a:latin typeface="Arial" panose="020B0604020202020204" pitchFamily="34" charset="0"/>
              </a:rPr>
              <a:t>facculpa</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volores</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editiandit</a:t>
            </a:r>
            <a:r>
              <a:rPr lang="en-US">
                <a:solidFill>
                  <a:srgbClr val="FFFFFF"/>
                </a:solidFill>
                <a:effectLst/>
                <a:latin typeface="Arial" panose="020B0604020202020204" pitchFamily="34" charset="0"/>
              </a:rPr>
              <a:t> int </a:t>
            </a:r>
            <a:r>
              <a:rPr lang="en-US" err="1">
                <a:solidFill>
                  <a:srgbClr val="FFFFFF"/>
                </a:solidFill>
                <a:effectLst/>
                <a:latin typeface="Arial" panose="020B0604020202020204" pitchFamily="34" charset="0"/>
              </a:rPr>
              <a:t>reperis</a:t>
            </a:r>
            <a:r>
              <a:rPr lang="en-US">
                <a:solidFill>
                  <a:srgbClr val="FFFFFF"/>
                </a:solidFill>
                <a:effectLst/>
                <a:latin typeface="Arial" panose="020B0604020202020204" pitchFamily="34" charset="0"/>
              </a:rPr>
              <a:t> dem </a:t>
            </a:r>
            <a:r>
              <a:rPr lang="en-US" err="1">
                <a:solidFill>
                  <a:srgbClr val="FFFFFF"/>
                </a:solidFill>
                <a:effectLst/>
                <a:latin typeface="Arial" panose="020B0604020202020204" pitchFamily="34" charset="0"/>
              </a:rPr>
              <a:t>duci</a:t>
            </a:r>
            <a:r>
              <a:rPr lang="en-US">
                <a:solidFill>
                  <a:srgbClr val="FFFFFF"/>
                </a:solidFill>
                <a:effectLst/>
                <a:latin typeface="Arial" panose="020B0604020202020204" pitchFamily="34" charset="0"/>
              </a:rPr>
              <a:t>.</a:t>
            </a:r>
          </a:p>
          <a:p>
            <a:r>
              <a:rPr lang="en-US">
                <a:solidFill>
                  <a:srgbClr val="FFFFFF"/>
                </a:solidFill>
                <a:effectLst/>
                <a:latin typeface="Arial" panose="020B0604020202020204" pitchFamily="34" charset="0"/>
              </a:rPr>
              <a:t>Ovid </a:t>
            </a:r>
            <a:r>
              <a:rPr lang="en-US" err="1">
                <a:solidFill>
                  <a:srgbClr val="FFFFFF"/>
                </a:solidFill>
                <a:effectLst/>
                <a:latin typeface="Arial" panose="020B0604020202020204" pitchFamily="34" charset="0"/>
              </a:rPr>
              <a:t>eatia</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dolent</a:t>
            </a:r>
            <a:r>
              <a:rPr lang="en-US">
                <a:solidFill>
                  <a:srgbClr val="FFFFFF"/>
                </a:solidFill>
                <a:effectLst/>
                <a:latin typeface="Arial" panose="020B0604020202020204" pitchFamily="34" charset="0"/>
              </a:rPr>
              <a:t> am </a:t>
            </a:r>
            <a:r>
              <a:rPr lang="en-US" err="1">
                <a:solidFill>
                  <a:srgbClr val="FFFFFF"/>
                </a:solidFill>
                <a:effectLst/>
                <a:latin typeface="Arial" panose="020B0604020202020204" pitchFamily="34" charset="0"/>
              </a:rPr>
              <a:t>assequiam</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eictotatures</a:t>
            </a:r>
            <a:r>
              <a:rPr lang="en-US">
                <a:solidFill>
                  <a:srgbClr val="FFFFFF"/>
                </a:solidFill>
                <a:effectLst/>
                <a:latin typeface="Arial" panose="020B0604020202020204" pitchFamily="34" charset="0"/>
              </a:rPr>
              <a:t> et </a:t>
            </a:r>
            <a:r>
              <a:rPr lang="en-US" err="1">
                <a:solidFill>
                  <a:srgbClr val="FFFFFF"/>
                </a:solidFill>
                <a:effectLst/>
                <a:latin typeface="Arial" panose="020B0604020202020204" pitchFamily="34" charset="0"/>
              </a:rPr>
              <a:t>officia</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volo</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ium</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faccum</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facere</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nulparia</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volupis</a:t>
            </a:r>
            <a:r>
              <a:rPr lang="en-US">
                <a:solidFill>
                  <a:srgbClr val="FFFFFF"/>
                </a:solidFill>
                <a:effectLst/>
                <a:latin typeface="Arial" panose="020B0604020202020204" pitchFamily="34" charset="0"/>
              </a:rPr>
              <a:t> res et alit </a:t>
            </a:r>
            <a:r>
              <a:rPr lang="en-US" err="1">
                <a:solidFill>
                  <a:srgbClr val="FFFFFF"/>
                </a:solidFill>
                <a:effectLst/>
                <a:latin typeface="Arial" panose="020B0604020202020204" pitchFamily="34" charset="0"/>
              </a:rPr>
              <a:t>quibus</a:t>
            </a:r>
            <a:r>
              <a:rPr lang="en-US">
                <a:solidFill>
                  <a:srgbClr val="FFFFFF"/>
                </a:solidFill>
                <a:effectLst/>
                <a:latin typeface="Arial" panose="020B0604020202020204" pitchFamily="34" charset="0"/>
              </a:rPr>
              <a:t> et </a:t>
            </a:r>
            <a:r>
              <a:rPr lang="en-US" err="1">
                <a:solidFill>
                  <a:srgbClr val="FFFFFF"/>
                </a:solidFill>
                <a:effectLst/>
                <a:latin typeface="Arial" panose="020B0604020202020204" pitchFamily="34" charset="0"/>
              </a:rPr>
              <a:t>quis</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volorum</a:t>
            </a:r>
            <a:r>
              <a:rPr lang="en-US">
                <a:solidFill>
                  <a:srgbClr val="FFFFFF"/>
                </a:solidFill>
                <a:effectLst/>
                <a:latin typeface="Arial" panose="020B0604020202020204" pitchFamily="34" charset="0"/>
              </a:rPr>
              <a:t> et, arum.</a:t>
            </a:r>
          </a:p>
        </p:txBody>
      </p:sp>
      <p:sp>
        <p:nvSpPr>
          <p:cNvPr id="14" name="Picture Placeholder 13">
            <a:extLst>
              <a:ext uri="{FF2B5EF4-FFF2-40B4-BE49-F238E27FC236}">
                <a16:creationId xmlns:a16="http://schemas.microsoft.com/office/drawing/2014/main" id="{C2A91598-B5CD-4C2B-B517-4C5EEB8B4439}"/>
              </a:ext>
            </a:extLst>
          </p:cNvPr>
          <p:cNvSpPr>
            <a:spLocks noGrp="1"/>
          </p:cNvSpPr>
          <p:nvPr>
            <p:ph type="pic" sz="quarter" idx="14"/>
          </p:nvPr>
        </p:nvSpPr>
        <p:spPr>
          <a:xfrm>
            <a:off x="5110372" y="1535618"/>
            <a:ext cx="3191256" cy="1956704"/>
          </a:xfrm>
          <a:prstGeom prst="rect">
            <a:avLst/>
          </a:prstGeom>
        </p:spPr>
        <p:txBody>
          <a:bodyPr anchor="t"/>
          <a:lstStyle>
            <a:lvl1pPr marL="0" indent="0" algn="ctr">
              <a:buNone/>
              <a:defRPr>
                <a:solidFill>
                  <a:schemeClr val="bg1"/>
                </a:solidFill>
              </a:defRPr>
            </a:lvl1pPr>
          </a:lstStyle>
          <a:p>
            <a:endParaRPr lang="en-CA"/>
          </a:p>
        </p:txBody>
      </p:sp>
      <p:sp>
        <p:nvSpPr>
          <p:cNvPr id="18" name="Slide Number Placeholder 2">
            <a:extLst>
              <a:ext uri="{FF2B5EF4-FFF2-40B4-BE49-F238E27FC236}">
                <a16:creationId xmlns:a16="http://schemas.microsoft.com/office/drawing/2014/main" id="{E6E12A1D-C745-2845-92EE-6DE13D65BB57}"/>
              </a:ext>
            </a:extLst>
          </p:cNvPr>
          <p:cNvSpPr>
            <a:spLocks noGrp="1"/>
          </p:cNvSpPr>
          <p:nvPr>
            <p:ph type="sldNum" sz="quarter" idx="10"/>
          </p:nvPr>
        </p:nvSpPr>
        <p:spPr>
          <a:xfrm>
            <a:off x="457200" y="4649122"/>
            <a:ext cx="2057400" cy="273844"/>
          </a:xfrm>
        </p:spPr>
        <p:txBody>
          <a:bodyPr/>
          <a:lstStyle/>
          <a:p>
            <a:fld id="{C51B5984-C094-0A42-BFB6-9F57449A1222}" type="slidenum">
              <a:rPr lang="en-US" smtClean="0"/>
              <a:pPr/>
              <a:t>‹#›</a:t>
            </a:fld>
            <a:endParaRPr lang="en-US"/>
          </a:p>
        </p:txBody>
      </p:sp>
      <p:sp>
        <p:nvSpPr>
          <p:cNvPr id="13" name="Slide Number Placeholder 5">
            <a:extLst>
              <a:ext uri="{FF2B5EF4-FFF2-40B4-BE49-F238E27FC236}">
                <a16:creationId xmlns:a16="http://schemas.microsoft.com/office/drawing/2014/main" id="{493D5C50-895E-334C-9D1B-255A45CE81B6}"/>
              </a:ext>
            </a:extLst>
          </p:cNvPr>
          <p:cNvSpPr txBox="1">
            <a:spLocks/>
          </p:cNvSpPr>
          <p:nvPr userDrawn="1"/>
        </p:nvSpPr>
        <p:spPr>
          <a:xfrm>
            <a:off x="4979893" y="244396"/>
            <a:ext cx="3800007" cy="156050"/>
          </a:xfrm>
          <a:prstGeom prst="rect">
            <a:avLst/>
          </a:prstGeom>
        </p:spPr>
        <p:txBody>
          <a:bodyPr vert="horz" lIns="91440" tIns="45720" rIns="91440" bIns="45720" rtlCol="0" anchor="ctr"/>
          <a:lstStyle>
            <a:defPPr>
              <a:defRPr lang="en-US"/>
            </a:defPPr>
            <a:lvl1pPr marL="0" algn="l" defTabSz="457200" rtl="0" eaLnBrk="1" latinLnBrk="0" hangingPunct="1">
              <a:defRPr sz="1000" kern="1200">
                <a:solidFill>
                  <a:srgbClr val="898989"/>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lang="en-US" sz="600" b="0" i="0" kern="1200">
                <a:solidFill>
                  <a:schemeClr val="bg1"/>
                </a:solidFill>
                <a:effectLst/>
                <a:latin typeface="Arial" panose="020B0604020202020204" pitchFamily="34" charset="0"/>
                <a:ea typeface="+mn-ea"/>
                <a:cs typeface="Arial" panose="020B0604020202020204" pitchFamily="34" charset="0"/>
              </a:rPr>
              <a:t>©</a:t>
            </a:r>
            <a:r>
              <a:rPr lang="en-US" sz="600" kern="1200">
                <a:solidFill>
                  <a:schemeClr val="bg1"/>
                </a:solidFill>
                <a:effectLst/>
                <a:latin typeface="Arial" panose="020B0604020202020204" pitchFamily="34" charset="0"/>
                <a:ea typeface="+mn-ea"/>
                <a:cs typeface="Arial" panose="020B0604020202020204" pitchFamily="34" charset="0"/>
              </a:rPr>
              <a:t> Altair Engineering, Inc. Proprietary and Confidential. All rights reserved.</a:t>
            </a:r>
          </a:p>
          <a:p>
            <a:pPr algn="r"/>
            <a:endParaRPr lang="en-US" sz="600">
              <a:solidFill>
                <a:schemeClr val="bg1"/>
              </a:solidFill>
            </a:endParaRPr>
          </a:p>
        </p:txBody>
      </p:sp>
      <p:sp>
        <p:nvSpPr>
          <p:cNvPr id="19" name="Triangle 8">
            <a:extLst>
              <a:ext uri="{FF2B5EF4-FFF2-40B4-BE49-F238E27FC236}">
                <a16:creationId xmlns:a16="http://schemas.microsoft.com/office/drawing/2014/main" id="{2B68D599-3B3D-5848-B2E5-F848F384F9D6}"/>
              </a:ext>
            </a:extLst>
          </p:cNvPr>
          <p:cNvSpPr/>
          <p:nvPr userDrawn="1"/>
        </p:nvSpPr>
        <p:spPr>
          <a:xfrm rot="5400000">
            <a:off x="-27432" y="484282"/>
            <a:ext cx="392715" cy="338548"/>
          </a:xfrm>
          <a:prstGeom prst="triangle">
            <a:avLst/>
          </a:prstGeom>
          <a:solidFill>
            <a:srgbClr val="2DCC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EA8BE20F-4773-4E44-BB30-8C3C74A29250}"/>
              </a:ext>
            </a:extLst>
          </p:cNvPr>
          <p:cNvGrpSpPr/>
          <p:nvPr userDrawn="1"/>
        </p:nvGrpSpPr>
        <p:grpSpPr>
          <a:xfrm>
            <a:off x="7773406" y="4735113"/>
            <a:ext cx="913394" cy="187391"/>
            <a:chOff x="3587766" y="2914650"/>
            <a:chExt cx="5014294" cy="1028736"/>
          </a:xfrm>
        </p:grpSpPr>
        <p:sp>
          <p:nvSpPr>
            <p:cNvPr id="16" name="Freeform 15">
              <a:extLst>
                <a:ext uri="{FF2B5EF4-FFF2-40B4-BE49-F238E27FC236}">
                  <a16:creationId xmlns:a16="http://schemas.microsoft.com/office/drawing/2014/main" id="{234FDD32-5A27-354B-AABC-3A8BFFD57A8C}"/>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chemeClr val="bg1"/>
            </a:solidFill>
            <a:ln w="9507"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DE8E9929-48C1-EE4A-B9BF-C381ACC2A1BB}"/>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chemeClr val="bg1"/>
            </a:solidFill>
            <a:ln w="9507" cap="flat">
              <a:noFill/>
              <a:prstDash val="solid"/>
              <a:miter/>
            </a:ln>
          </p:spPr>
          <p:txBody>
            <a:bodyPr rtlCol="0" anchor="ctr"/>
            <a:lstStyle/>
            <a:p>
              <a:endParaRPr lang="en-US"/>
            </a:p>
          </p:txBody>
        </p:sp>
        <p:sp>
          <p:nvSpPr>
            <p:cNvPr id="21" name="Freeform 20">
              <a:extLst>
                <a:ext uri="{FF2B5EF4-FFF2-40B4-BE49-F238E27FC236}">
                  <a16:creationId xmlns:a16="http://schemas.microsoft.com/office/drawing/2014/main" id="{904C9F72-21B5-6D4C-A616-14E399E200D5}"/>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chemeClr val="bg1"/>
            </a:solidFill>
            <a:ln w="9507" cap="flat">
              <a:noFill/>
              <a:prstDash val="solid"/>
              <a:miter/>
            </a:ln>
          </p:spPr>
          <p:txBody>
            <a:bodyPr rtlCol="0" anchor="ctr"/>
            <a:lstStyle/>
            <a:p>
              <a:endParaRPr lang="en-US"/>
            </a:p>
          </p:txBody>
        </p:sp>
        <p:sp>
          <p:nvSpPr>
            <p:cNvPr id="22" name="Freeform 21">
              <a:extLst>
                <a:ext uri="{FF2B5EF4-FFF2-40B4-BE49-F238E27FC236}">
                  <a16:creationId xmlns:a16="http://schemas.microsoft.com/office/drawing/2014/main" id="{17EA96AA-2AF6-EF44-BECA-C52C142713C8}"/>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chemeClr val="bg1"/>
            </a:solidFill>
            <a:ln w="9507" cap="flat">
              <a:noFill/>
              <a:prstDash val="solid"/>
              <a:miter/>
            </a:ln>
          </p:spPr>
          <p:txBody>
            <a:bodyPr rtlCol="0" anchor="ctr"/>
            <a:lstStyle/>
            <a:p>
              <a:endParaRPr lang="en-US"/>
            </a:p>
          </p:txBody>
        </p:sp>
        <p:sp>
          <p:nvSpPr>
            <p:cNvPr id="23" name="Freeform 22">
              <a:extLst>
                <a:ext uri="{FF2B5EF4-FFF2-40B4-BE49-F238E27FC236}">
                  <a16:creationId xmlns:a16="http://schemas.microsoft.com/office/drawing/2014/main" id="{B9B78DE1-4A79-324A-8560-0B9826491F52}"/>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chemeClr val="bg1"/>
            </a:solidFill>
            <a:ln w="9507" cap="flat">
              <a:noFill/>
              <a:prstDash val="solid"/>
              <a:miter/>
            </a:ln>
          </p:spPr>
          <p:txBody>
            <a:bodyPr rtlCol="0" anchor="ctr"/>
            <a:lstStyle/>
            <a:p>
              <a:endParaRPr lang="en-US"/>
            </a:p>
          </p:txBody>
        </p:sp>
        <p:sp>
          <p:nvSpPr>
            <p:cNvPr id="24" name="Freeform 23">
              <a:extLst>
                <a:ext uri="{FF2B5EF4-FFF2-40B4-BE49-F238E27FC236}">
                  <a16:creationId xmlns:a16="http://schemas.microsoft.com/office/drawing/2014/main" id="{9A763137-463A-7846-B6EF-8480F87C6C8A}"/>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chemeClr val="bg1"/>
            </a:solidFill>
            <a:ln w="9507" cap="flat">
              <a:noFill/>
              <a:prstDash val="solid"/>
              <a:miter/>
            </a:ln>
          </p:spPr>
          <p:txBody>
            <a:bodyPr rtlCol="0" anchor="ctr"/>
            <a:lstStyle/>
            <a:p>
              <a:endParaRPr lang="en-US"/>
            </a:p>
          </p:txBody>
        </p:sp>
        <p:sp>
          <p:nvSpPr>
            <p:cNvPr id="25" name="Freeform 24">
              <a:extLst>
                <a:ext uri="{FF2B5EF4-FFF2-40B4-BE49-F238E27FC236}">
                  <a16:creationId xmlns:a16="http://schemas.microsoft.com/office/drawing/2014/main" id="{3FEB7596-E79D-A545-84C6-D4CA5910FF2E}"/>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chemeClr val="bg1"/>
            </a:solidFill>
            <a:ln w="9507" cap="flat">
              <a:noFill/>
              <a:prstDash val="solid"/>
              <a:miter/>
            </a:ln>
          </p:spPr>
          <p:txBody>
            <a:bodyPr rtlCol="0" anchor="ctr"/>
            <a:lstStyle/>
            <a:p>
              <a:endParaRPr lang="en-US"/>
            </a:p>
          </p:txBody>
        </p:sp>
      </p:grpSp>
    </p:spTree>
    <p:extLst>
      <p:ext uri="{BB962C8B-B14F-4D97-AF65-F5344CB8AC3E}">
        <p14:creationId xmlns:p14="http://schemas.microsoft.com/office/powerpoint/2010/main" val="1695719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437F8-18CC-B14D-B122-426003331E50}"/>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EC554A42-1DAE-1440-9631-83374A3A0E68}"/>
              </a:ext>
            </a:extLst>
          </p:cNvPr>
          <p:cNvSpPr>
            <a:spLocks noGrp="1"/>
          </p:cNvSpPr>
          <p:nvPr>
            <p:ph type="sldNum" sz="quarter" idx="10"/>
          </p:nvPr>
        </p:nvSpPr>
        <p:spPr>
          <a:xfrm>
            <a:off x="457200" y="4648185"/>
            <a:ext cx="2057400" cy="274320"/>
          </a:xfrm>
        </p:spPr>
        <p:txBody>
          <a:bodyPr/>
          <a:lstStyle/>
          <a:p>
            <a:fld id="{C51B5984-C094-0A42-BFB6-9F57449A1222}" type="slidenum">
              <a:rPr lang="en-US" smtClean="0"/>
              <a:pPr/>
              <a:t>‹#›</a:t>
            </a:fld>
            <a:endParaRPr lang="en-US"/>
          </a:p>
        </p:txBody>
      </p:sp>
      <p:sp>
        <p:nvSpPr>
          <p:cNvPr id="6" name="Text Placeholder 10">
            <a:extLst>
              <a:ext uri="{FF2B5EF4-FFF2-40B4-BE49-F238E27FC236}">
                <a16:creationId xmlns:a16="http://schemas.microsoft.com/office/drawing/2014/main" id="{DBE2FA95-925F-8F4A-9002-CF04AA1365C8}"/>
              </a:ext>
            </a:extLst>
          </p:cNvPr>
          <p:cNvSpPr>
            <a:spLocks noGrp="1"/>
          </p:cNvSpPr>
          <p:nvPr>
            <p:ph type="body" sz="quarter" idx="11"/>
          </p:nvPr>
        </p:nvSpPr>
        <p:spPr>
          <a:xfrm>
            <a:off x="457200" y="984070"/>
            <a:ext cx="8215744" cy="3445524"/>
          </a:xfrm>
        </p:spPr>
        <p:txBody>
          <a:bodyPr/>
          <a:lstStyle>
            <a:lvl1pPr marL="0" indent="0">
              <a:buNone/>
              <a:defRPr/>
            </a:lvl1pPr>
          </a:lstStyle>
          <a:p>
            <a:pPr lvl="0"/>
            <a:r>
              <a:rPr lang="en-US"/>
              <a:t>Click to edit Master text styles</a:t>
            </a:r>
          </a:p>
        </p:txBody>
      </p:sp>
      <p:grpSp>
        <p:nvGrpSpPr>
          <p:cNvPr id="24" name="Group 23">
            <a:extLst>
              <a:ext uri="{FF2B5EF4-FFF2-40B4-BE49-F238E27FC236}">
                <a16:creationId xmlns:a16="http://schemas.microsoft.com/office/drawing/2014/main" id="{975A7E23-457B-9A4E-8DC5-2623D74C8A84}"/>
              </a:ext>
            </a:extLst>
          </p:cNvPr>
          <p:cNvGrpSpPr/>
          <p:nvPr userDrawn="1"/>
        </p:nvGrpSpPr>
        <p:grpSpPr>
          <a:xfrm>
            <a:off x="7773406" y="4735113"/>
            <a:ext cx="913394" cy="187391"/>
            <a:chOff x="3587766" y="2914650"/>
            <a:chExt cx="5014294" cy="1028736"/>
          </a:xfrm>
        </p:grpSpPr>
        <p:sp>
          <p:nvSpPr>
            <p:cNvPr id="25" name="Freeform 24">
              <a:extLst>
                <a:ext uri="{FF2B5EF4-FFF2-40B4-BE49-F238E27FC236}">
                  <a16:creationId xmlns:a16="http://schemas.microsoft.com/office/drawing/2014/main" id="{E081BF7D-56A4-5641-95EE-EA172EE7F128}"/>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rgbClr val="FA4616"/>
            </a:solidFill>
            <a:ln w="9507" cap="flat">
              <a:noFill/>
              <a:prstDash val="solid"/>
              <a:miter/>
            </a:ln>
          </p:spPr>
          <p:txBody>
            <a:bodyPr rtlCol="0" anchor="ctr"/>
            <a:lstStyle/>
            <a:p>
              <a:endParaRPr lang="en-US"/>
            </a:p>
          </p:txBody>
        </p:sp>
        <p:sp>
          <p:nvSpPr>
            <p:cNvPr id="26" name="Freeform 25">
              <a:extLst>
                <a:ext uri="{FF2B5EF4-FFF2-40B4-BE49-F238E27FC236}">
                  <a16:creationId xmlns:a16="http://schemas.microsoft.com/office/drawing/2014/main" id="{D0F3EF8E-3326-F949-82E9-7A4417D17B9F}"/>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rgbClr val="005776"/>
            </a:solidFill>
            <a:ln w="9507" cap="flat">
              <a:noFill/>
              <a:prstDash val="solid"/>
              <a:miter/>
            </a:ln>
          </p:spPr>
          <p:txBody>
            <a:bodyPr rtlCol="0" anchor="ctr"/>
            <a:lstStyle/>
            <a:p>
              <a:endParaRPr lang="en-US"/>
            </a:p>
          </p:txBody>
        </p:sp>
        <p:sp>
          <p:nvSpPr>
            <p:cNvPr id="27" name="Freeform 26">
              <a:extLst>
                <a:ext uri="{FF2B5EF4-FFF2-40B4-BE49-F238E27FC236}">
                  <a16:creationId xmlns:a16="http://schemas.microsoft.com/office/drawing/2014/main" id="{102C9EC1-95B5-AA44-B469-D35A9761B2C0}"/>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rgbClr val="005776"/>
            </a:solidFill>
            <a:ln w="9507" cap="flat">
              <a:noFill/>
              <a:prstDash val="solid"/>
              <a:miter/>
            </a:ln>
          </p:spPr>
          <p:txBody>
            <a:bodyPr rtlCol="0" anchor="ctr"/>
            <a:lstStyle/>
            <a:p>
              <a:endParaRPr lang="en-US"/>
            </a:p>
          </p:txBody>
        </p:sp>
        <p:sp>
          <p:nvSpPr>
            <p:cNvPr id="28" name="Freeform 27">
              <a:extLst>
                <a:ext uri="{FF2B5EF4-FFF2-40B4-BE49-F238E27FC236}">
                  <a16:creationId xmlns:a16="http://schemas.microsoft.com/office/drawing/2014/main" id="{2A94F724-0706-1445-9051-F888578C5D88}"/>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rgbClr val="005776"/>
            </a:solidFill>
            <a:ln w="9507" cap="flat">
              <a:noFill/>
              <a:prstDash val="solid"/>
              <a:miter/>
            </a:ln>
          </p:spPr>
          <p:txBody>
            <a:bodyPr rtlCol="0" anchor="ctr"/>
            <a:lstStyle/>
            <a:p>
              <a:endParaRPr lang="en-US"/>
            </a:p>
          </p:txBody>
        </p:sp>
        <p:sp>
          <p:nvSpPr>
            <p:cNvPr id="29" name="Freeform 28">
              <a:extLst>
                <a:ext uri="{FF2B5EF4-FFF2-40B4-BE49-F238E27FC236}">
                  <a16:creationId xmlns:a16="http://schemas.microsoft.com/office/drawing/2014/main" id="{F17CAF60-9307-F141-BCDF-D776E2BE02A4}"/>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rgbClr val="005776"/>
            </a:solidFill>
            <a:ln w="9507" cap="flat">
              <a:noFill/>
              <a:prstDash val="solid"/>
              <a:miter/>
            </a:ln>
          </p:spPr>
          <p:txBody>
            <a:bodyPr rtlCol="0" anchor="ctr"/>
            <a:lstStyle/>
            <a:p>
              <a:endParaRPr lang="en-US"/>
            </a:p>
          </p:txBody>
        </p:sp>
        <p:sp>
          <p:nvSpPr>
            <p:cNvPr id="30" name="Freeform 29">
              <a:extLst>
                <a:ext uri="{FF2B5EF4-FFF2-40B4-BE49-F238E27FC236}">
                  <a16:creationId xmlns:a16="http://schemas.microsoft.com/office/drawing/2014/main" id="{F1F12EE3-AE34-A64C-9951-C1A818014A61}"/>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rgbClr val="005776"/>
            </a:solidFill>
            <a:ln w="9507" cap="flat">
              <a:noFill/>
              <a:prstDash val="solid"/>
              <a:miter/>
            </a:ln>
          </p:spPr>
          <p:txBody>
            <a:bodyPr rtlCol="0" anchor="ctr"/>
            <a:lstStyle/>
            <a:p>
              <a:endParaRPr lang="en-US"/>
            </a:p>
          </p:txBody>
        </p:sp>
        <p:sp>
          <p:nvSpPr>
            <p:cNvPr id="31" name="Freeform 30">
              <a:extLst>
                <a:ext uri="{FF2B5EF4-FFF2-40B4-BE49-F238E27FC236}">
                  <a16:creationId xmlns:a16="http://schemas.microsoft.com/office/drawing/2014/main" id="{8108865F-78F9-4A43-BEBE-EC3A6C33D35F}"/>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rgbClr val="005776"/>
            </a:solidFill>
            <a:ln w="9507" cap="flat">
              <a:noFill/>
              <a:prstDash val="solid"/>
              <a:miter/>
            </a:ln>
          </p:spPr>
          <p:txBody>
            <a:bodyPr rtlCol="0" anchor="ctr"/>
            <a:lstStyle/>
            <a:p>
              <a:endParaRPr lang="en-US"/>
            </a:p>
          </p:txBody>
        </p:sp>
      </p:grpSp>
    </p:spTree>
    <p:extLst>
      <p:ext uri="{BB962C8B-B14F-4D97-AF65-F5344CB8AC3E}">
        <p14:creationId xmlns:p14="http://schemas.microsoft.com/office/powerpoint/2010/main" val="120373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3_Blue Product slide">
    <p:bg>
      <p:bgPr>
        <a:solidFill>
          <a:schemeClr val="bg2"/>
        </a:solidFill>
        <a:effectLst/>
      </p:bgPr>
    </p:bg>
    <p:spTree>
      <p:nvGrpSpPr>
        <p:cNvPr id="1" name=""/>
        <p:cNvGrpSpPr/>
        <p:nvPr/>
      </p:nvGrpSpPr>
      <p:grpSpPr>
        <a:xfrm>
          <a:off x="0" y="0"/>
          <a:ext cx="0" cy="0"/>
          <a:chOff x="0" y="0"/>
          <a:chExt cx="0" cy="0"/>
        </a:xfrm>
      </p:grpSpPr>
      <p:pic>
        <p:nvPicPr>
          <p:cNvPr id="10" name="Picture 9" descr="A close up of a grate&#10;&#10;Description automatically generated">
            <a:extLst>
              <a:ext uri="{FF2B5EF4-FFF2-40B4-BE49-F238E27FC236}">
                <a16:creationId xmlns:a16="http://schemas.microsoft.com/office/drawing/2014/main" id="{A8698307-A0D3-4E97-9F36-8184967E5F41}"/>
              </a:ext>
            </a:extLst>
          </p:cNvPr>
          <p:cNvPicPr>
            <a:picLocks noChangeAspect="1"/>
          </p:cNvPicPr>
          <p:nvPr userDrawn="1"/>
        </p:nvPicPr>
        <p:blipFill rotWithShape="1">
          <a:blip r:embed="rId2" cstate="hqprint">
            <a:alphaModFix amt="20000"/>
            <a:extLst>
              <a:ext uri="{28A0092B-C50C-407E-A947-70E740481C1C}">
                <a14:useLocalDpi xmlns:a14="http://schemas.microsoft.com/office/drawing/2010/main"/>
              </a:ext>
            </a:extLst>
          </a:blip>
          <a:srcRect/>
          <a:stretch/>
        </p:blipFill>
        <p:spPr>
          <a:xfrm>
            <a:off x="0" y="0"/>
            <a:ext cx="9152128" cy="5148072"/>
          </a:xfrm>
          <a:prstGeom prst="rect">
            <a:avLst/>
          </a:prstGeom>
        </p:spPr>
      </p:pic>
      <p:pic>
        <p:nvPicPr>
          <p:cNvPr id="16" name="Picture 15" descr="A flat screen television&#10;&#10;Description automatically generated">
            <a:extLst>
              <a:ext uri="{FF2B5EF4-FFF2-40B4-BE49-F238E27FC236}">
                <a16:creationId xmlns:a16="http://schemas.microsoft.com/office/drawing/2014/main" id="{1F062D3E-22E7-4008-ADD5-C034398C35F5}"/>
              </a:ext>
            </a:extLst>
          </p:cNvPr>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230971" y="877067"/>
            <a:ext cx="6682058" cy="4266433"/>
          </a:xfrm>
          <a:prstGeom prst="rect">
            <a:avLst/>
          </a:prstGeom>
        </p:spPr>
      </p:pic>
      <p:sp>
        <p:nvSpPr>
          <p:cNvPr id="2" name="Title 1">
            <a:extLst>
              <a:ext uri="{FF2B5EF4-FFF2-40B4-BE49-F238E27FC236}">
                <a16:creationId xmlns:a16="http://schemas.microsoft.com/office/drawing/2014/main" id="{16BC4ABE-DF40-CC49-966B-1AFD85D65E2B}"/>
              </a:ext>
            </a:extLst>
          </p:cNvPr>
          <p:cNvSpPr>
            <a:spLocks noGrp="1"/>
          </p:cNvSpPr>
          <p:nvPr userDrawn="1">
            <p:ph type="title"/>
          </p:nvPr>
        </p:nvSpPr>
        <p:spPr>
          <a:xfrm>
            <a:off x="457200" y="457200"/>
            <a:ext cx="7886700" cy="392715"/>
          </a:xfrm>
          <a:prstGeom prst="rect">
            <a:avLst/>
          </a:prstGeom>
        </p:spPr>
        <p:txBody>
          <a:bodyPr/>
          <a:lstStyle>
            <a:lvl1pPr>
              <a:defRPr>
                <a:solidFill>
                  <a:schemeClr val="bg1"/>
                </a:solidFill>
              </a:defRPr>
            </a:lvl1pPr>
          </a:lstStyle>
          <a:p>
            <a:endParaRPr lang="en-US"/>
          </a:p>
        </p:txBody>
      </p:sp>
      <p:sp>
        <p:nvSpPr>
          <p:cNvPr id="14" name="Picture Placeholder 13">
            <a:extLst>
              <a:ext uri="{FF2B5EF4-FFF2-40B4-BE49-F238E27FC236}">
                <a16:creationId xmlns:a16="http://schemas.microsoft.com/office/drawing/2014/main" id="{C2A91598-B5CD-4C2B-B517-4C5EEB8B4439}"/>
              </a:ext>
            </a:extLst>
          </p:cNvPr>
          <p:cNvSpPr>
            <a:spLocks noGrp="1"/>
          </p:cNvSpPr>
          <p:nvPr>
            <p:ph type="pic" sz="quarter" idx="14"/>
          </p:nvPr>
        </p:nvSpPr>
        <p:spPr>
          <a:xfrm>
            <a:off x="1958872" y="1450803"/>
            <a:ext cx="5210553" cy="2901210"/>
          </a:xfrm>
          <a:prstGeom prst="rect">
            <a:avLst/>
          </a:prstGeom>
        </p:spPr>
        <p:txBody>
          <a:bodyPr anchor="t"/>
          <a:lstStyle>
            <a:lvl1pPr marL="0" indent="0" algn="ctr">
              <a:buNone/>
              <a:defRPr>
                <a:solidFill>
                  <a:schemeClr val="bg1"/>
                </a:solidFill>
              </a:defRPr>
            </a:lvl1pPr>
          </a:lstStyle>
          <a:p>
            <a:endParaRPr lang="en-CA"/>
          </a:p>
        </p:txBody>
      </p:sp>
      <p:sp>
        <p:nvSpPr>
          <p:cNvPr id="15" name="Slide Number Placeholder 2">
            <a:extLst>
              <a:ext uri="{FF2B5EF4-FFF2-40B4-BE49-F238E27FC236}">
                <a16:creationId xmlns:a16="http://schemas.microsoft.com/office/drawing/2014/main" id="{03021F89-6F31-8A40-8479-A3BF8353589F}"/>
              </a:ext>
            </a:extLst>
          </p:cNvPr>
          <p:cNvSpPr>
            <a:spLocks noGrp="1"/>
          </p:cNvSpPr>
          <p:nvPr>
            <p:ph type="sldNum" sz="quarter" idx="10"/>
          </p:nvPr>
        </p:nvSpPr>
        <p:spPr>
          <a:xfrm>
            <a:off x="457200" y="4649122"/>
            <a:ext cx="2057400" cy="273844"/>
          </a:xfrm>
        </p:spPr>
        <p:txBody>
          <a:bodyPr/>
          <a:lstStyle/>
          <a:p>
            <a:fld id="{C51B5984-C094-0A42-BFB6-9F57449A1222}" type="slidenum">
              <a:rPr lang="en-US" smtClean="0"/>
              <a:pPr/>
              <a:t>‹#›</a:t>
            </a:fld>
            <a:endParaRPr lang="en-US"/>
          </a:p>
        </p:txBody>
      </p:sp>
      <p:sp>
        <p:nvSpPr>
          <p:cNvPr id="9" name="Slide Number Placeholder 5">
            <a:extLst>
              <a:ext uri="{FF2B5EF4-FFF2-40B4-BE49-F238E27FC236}">
                <a16:creationId xmlns:a16="http://schemas.microsoft.com/office/drawing/2014/main" id="{CDD40945-DE40-E04D-BC27-22A97E027D08}"/>
              </a:ext>
            </a:extLst>
          </p:cNvPr>
          <p:cNvSpPr txBox="1">
            <a:spLocks/>
          </p:cNvSpPr>
          <p:nvPr userDrawn="1"/>
        </p:nvSpPr>
        <p:spPr>
          <a:xfrm>
            <a:off x="4979893" y="244396"/>
            <a:ext cx="3800007" cy="156050"/>
          </a:xfrm>
          <a:prstGeom prst="rect">
            <a:avLst/>
          </a:prstGeom>
        </p:spPr>
        <p:txBody>
          <a:bodyPr vert="horz" lIns="91440" tIns="45720" rIns="91440" bIns="45720" rtlCol="0" anchor="ctr"/>
          <a:lstStyle>
            <a:defPPr>
              <a:defRPr lang="en-US"/>
            </a:defPPr>
            <a:lvl1pPr marL="0" algn="l" defTabSz="457200" rtl="0" eaLnBrk="1" latinLnBrk="0" hangingPunct="1">
              <a:defRPr sz="1000" kern="1200">
                <a:solidFill>
                  <a:srgbClr val="898989"/>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lang="en-US" sz="600" b="0" i="0" kern="1200">
                <a:solidFill>
                  <a:schemeClr val="bg1"/>
                </a:solidFill>
                <a:effectLst/>
                <a:latin typeface="Arial" panose="020B0604020202020204" pitchFamily="34" charset="0"/>
                <a:ea typeface="+mn-ea"/>
                <a:cs typeface="Arial" panose="020B0604020202020204" pitchFamily="34" charset="0"/>
              </a:rPr>
              <a:t>©</a:t>
            </a:r>
            <a:r>
              <a:rPr lang="en-US" sz="600" kern="1200">
                <a:solidFill>
                  <a:schemeClr val="bg1"/>
                </a:solidFill>
                <a:effectLst/>
                <a:latin typeface="Arial" panose="020B0604020202020204" pitchFamily="34" charset="0"/>
                <a:ea typeface="+mn-ea"/>
                <a:cs typeface="Arial" panose="020B0604020202020204" pitchFamily="34" charset="0"/>
              </a:rPr>
              <a:t> Altair Engineering, Inc. Proprietary and Confidential. All rights reserved.</a:t>
            </a:r>
          </a:p>
          <a:p>
            <a:pPr algn="r"/>
            <a:endParaRPr lang="en-US" sz="600">
              <a:solidFill>
                <a:schemeClr val="bg1"/>
              </a:solidFill>
            </a:endParaRPr>
          </a:p>
        </p:txBody>
      </p:sp>
      <p:sp>
        <p:nvSpPr>
          <p:cNvPr id="13" name="Triangle 8">
            <a:extLst>
              <a:ext uri="{FF2B5EF4-FFF2-40B4-BE49-F238E27FC236}">
                <a16:creationId xmlns:a16="http://schemas.microsoft.com/office/drawing/2014/main" id="{AE667DB5-257D-204A-A578-1E4F86A10A74}"/>
              </a:ext>
            </a:extLst>
          </p:cNvPr>
          <p:cNvSpPr/>
          <p:nvPr userDrawn="1"/>
        </p:nvSpPr>
        <p:spPr>
          <a:xfrm rot="5400000">
            <a:off x="-27432" y="484282"/>
            <a:ext cx="392715" cy="338548"/>
          </a:xfrm>
          <a:prstGeom prst="triangle">
            <a:avLst/>
          </a:prstGeom>
          <a:solidFill>
            <a:srgbClr val="2DCC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8C128A48-ABC2-0F46-99D4-39FBA986C9C0}"/>
              </a:ext>
            </a:extLst>
          </p:cNvPr>
          <p:cNvGrpSpPr/>
          <p:nvPr userDrawn="1"/>
        </p:nvGrpSpPr>
        <p:grpSpPr>
          <a:xfrm>
            <a:off x="7773406" y="4735113"/>
            <a:ext cx="913394" cy="187391"/>
            <a:chOff x="3587766" y="2914650"/>
            <a:chExt cx="5014294" cy="1028736"/>
          </a:xfrm>
        </p:grpSpPr>
        <p:sp>
          <p:nvSpPr>
            <p:cNvPr id="17" name="Freeform 16">
              <a:extLst>
                <a:ext uri="{FF2B5EF4-FFF2-40B4-BE49-F238E27FC236}">
                  <a16:creationId xmlns:a16="http://schemas.microsoft.com/office/drawing/2014/main" id="{B3CDA569-626C-7041-BE60-A841591DBF3A}"/>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chemeClr val="bg1"/>
            </a:solidFill>
            <a:ln w="9507" cap="flat">
              <a:noFill/>
              <a:prstDash val="solid"/>
              <a:miter/>
            </a:ln>
          </p:spPr>
          <p:txBody>
            <a:bodyPr rtlCol="0" anchor="ctr"/>
            <a:lstStyle/>
            <a:p>
              <a:endParaRPr lang="en-US"/>
            </a:p>
          </p:txBody>
        </p:sp>
        <p:sp>
          <p:nvSpPr>
            <p:cNvPr id="18" name="Freeform 17">
              <a:extLst>
                <a:ext uri="{FF2B5EF4-FFF2-40B4-BE49-F238E27FC236}">
                  <a16:creationId xmlns:a16="http://schemas.microsoft.com/office/drawing/2014/main" id="{5BE4318E-19C4-194A-BB4D-D1E468477F3D}"/>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chemeClr val="bg1"/>
            </a:solidFill>
            <a:ln w="9507"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5A7D69CA-E603-1546-897B-C327D26CC6AB}"/>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chemeClr val="bg1"/>
            </a:solidFill>
            <a:ln w="9507"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37AF93E5-D1FB-AC40-A034-739E7F43850D}"/>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chemeClr val="bg1"/>
            </a:solidFill>
            <a:ln w="9507" cap="flat">
              <a:noFill/>
              <a:prstDash val="solid"/>
              <a:miter/>
            </a:ln>
          </p:spPr>
          <p:txBody>
            <a:bodyPr rtlCol="0" anchor="ctr"/>
            <a:lstStyle/>
            <a:p>
              <a:endParaRPr lang="en-US"/>
            </a:p>
          </p:txBody>
        </p:sp>
        <p:sp>
          <p:nvSpPr>
            <p:cNvPr id="21" name="Freeform 20">
              <a:extLst>
                <a:ext uri="{FF2B5EF4-FFF2-40B4-BE49-F238E27FC236}">
                  <a16:creationId xmlns:a16="http://schemas.microsoft.com/office/drawing/2014/main" id="{E67BA5D2-616E-9441-AE30-BB64BF2F8B00}"/>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chemeClr val="bg1"/>
            </a:solidFill>
            <a:ln w="9507" cap="flat">
              <a:noFill/>
              <a:prstDash val="solid"/>
              <a:miter/>
            </a:ln>
          </p:spPr>
          <p:txBody>
            <a:bodyPr rtlCol="0" anchor="ctr"/>
            <a:lstStyle/>
            <a:p>
              <a:endParaRPr lang="en-US"/>
            </a:p>
          </p:txBody>
        </p:sp>
        <p:sp>
          <p:nvSpPr>
            <p:cNvPr id="22" name="Freeform 21">
              <a:extLst>
                <a:ext uri="{FF2B5EF4-FFF2-40B4-BE49-F238E27FC236}">
                  <a16:creationId xmlns:a16="http://schemas.microsoft.com/office/drawing/2014/main" id="{C5A880DE-20DF-FD41-A1C7-9430D83260F3}"/>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chemeClr val="bg1"/>
            </a:solidFill>
            <a:ln w="9507" cap="flat">
              <a:noFill/>
              <a:prstDash val="solid"/>
              <a:miter/>
            </a:ln>
          </p:spPr>
          <p:txBody>
            <a:bodyPr rtlCol="0" anchor="ctr"/>
            <a:lstStyle/>
            <a:p>
              <a:endParaRPr lang="en-US"/>
            </a:p>
          </p:txBody>
        </p:sp>
        <p:sp>
          <p:nvSpPr>
            <p:cNvPr id="23" name="Freeform 22">
              <a:extLst>
                <a:ext uri="{FF2B5EF4-FFF2-40B4-BE49-F238E27FC236}">
                  <a16:creationId xmlns:a16="http://schemas.microsoft.com/office/drawing/2014/main" id="{E51AE1B3-F4CD-7F4C-B0F6-1923881855A6}"/>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chemeClr val="bg1"/>
            </a:solidFill>
            <a:ln w="9507" cap="flat">
              <a:noFill/>
              <a:prstDash val="solid"/>
              <a:miter/>
            </a:ln>
          </p:spPr>
          <p:txBody>
            <a:bodyPr rtlCol="0" anchor="ctr"/>
            <a:lstStyle/>
            <a:p>
              <a:endParaRPr lang="en-US"/>
            </a:p>
          </p:txBody>
        </p:sp>
      </p:grpSp>
    </p:spTree>
    <p:extLst>
      <p:ext uri="{BB962C8B-B14F-4D97-AF65-F5344CB8AC3E}">
        <p14:creationId xmlns:p14="http://schemas.microsoft.com/office/powerpoint/2010/main" val="2704731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4_Blue Product slide">
    <p:bg>
      <p:bgPr>
        <a:solidFill>
          <a:schemeClr val="bg2"/>
        </a:solidFill>
        <a:effectLst/>
      </p:bgPr>
    </p:bg>
    <p:spTree>
      <p:nvGrpSpPr>
        <p:cNvPr id="1" name=""/>
        <p:cNvGrpSpPr/>
        <p:nvPr/>
      </p:nvGrpSpPr>
      <p:grpSpPr>
        <a:xfrm>
          <a:off x="0" y="0"/>
          <a:ext cx="0" cy="0"/>
          <a:chOff x="0" y="0"/>
          <a:chExt cx="0" cy="0"/>
        </a:xfrm>
      </p:grpSpPr>
      <p:pic>
        <p:nvPicPr>
          <p:cNvPr id="10" name="Picture 9" descr="A close up of a grate&#10;&#10;Description automatically generated">
            <a:extLst>
              <a:ext uri="{FF2B5EF4-FFF2-40B4-BE49-F238E27FC236}">
                <a16:creationId xmlns:a16="http://schemas.microsoft.com/office/drawing/2014/main" id="{A8698307-A0D3-4E97-9F36-8184967E5F41}"/>
              </a:ext>
            </a:extLst>
          </p:cNvPr>
          <p:cNvPicPr>
            <a:picLocks noChangeAspect="1"/>
          </p:cNvPicPr>
          <p:nvPr userDrawn="1"/>
        </p:nvPicPr>
        <p:blipFill rotWithShape="1">
          <a:blip r:embed="rId2" cstate="hqprint">
            <a:alphaModFix amt="20000"/>
            <a:extLst>
              <a:ext uri="{28A0092B-C50C-407E-A947-70E740481C1C}">
                <a14:useLocalDpi xmlns:a14="http://schemas.microsoft.com/office/drawing/2010/main"/>
              </a:ext>
            </a:extLst>
          </a:blip>
          <a:srcRect/>
          <a:stretch/>
        </p:blipFill>
        <p:spPr>
          <a:xfrm>
            <a:off x="0" y="0"/>
            <a:ext cx="9152128" cy="5148072"/>
          </a:xfrm>
          <a:prstGeom prst="rect">
            <a:avLst/>
          </a:prstGeom>
        </p:spPr>
      </p:pic>
      <p:pic>
        <p:nvPicPr>
          <p:cNvPr id="9" name="Picture 8">
            <a:extLst>
              <a:ext uri="{FF2B5EF4-FFF2-40B4-BE49-F238E27FC236}">
                <a16:creationId xmlns:a16="http://schemas.microsoft.com/office/drawing/2014/main" id="{B041CA0E-B78D-4A5D-90C0-D8F885E52FA3}"/>
              </a:ext>
            </a:extLst>
          </p:cNvPr>
          <p:cNvPicPr>
            <a:picLocks noChangeAspect="1"/>
          </p:cNvPicPr>
          <p:nvPr userDrawn="1"/>
        </p:nvPicPr>
        <p:blipFill>
          <a:blip r:embed="rId3" cstate="print">
            <a:extLst>
              <a:ext uri="{28A0092B-C50C-407E-A947-70E740481C1C}">
                <a14:useLocalDpi xmlns:a14="http://schemas.microsoft.com/office/drawing/2010/main"/>
              </a:ext>
            </a:extLst>
          </a:blip>
          <a:srcRect/>
          <a:stretch/>
        </p:blipFill>
        <p:spPr>
          <a:xfrm>
            <a:off x="1371911" y="877067"/>
            <a:ext cx="6400177" cy="4266433"/>
          </a:xfrm>
          <a:prstGeom prst="rect">
            <a:avLst/>
          </a:prstGeom>
        </p:spPr>
      </p:pic>
      <p:sp>
        <p:nvSpPr>
          <p:cNvPr id="2" name="Title 1">
            <a:extLst>
              <a:ext uri="{FF2B5EF4-FFF2-40B4-BE49-F238E27FC236}">
                <a16:creationId xmlns:a16="http://schemas.microsoft.com/office/drawing/2014/main" id="{16BC4ABE-DF40-CC49-966B-1AFD85D65E2B}"/>
              </a:ext>
            </a:extLst>
          </p:cNvPr>
          <p:cNvSpPr>
            <a:spLocks noGrp="1"/>
          </p:cNvSpPr>
          <p:nvPr userDrawn="1">
            <p:ph type="title"/>
          </p:nvPr>
        </p:nvSpPr>
        <p:spPr>
          <a:xfrm>
            <a:off x="457200" y="457200"/>
            <a:ext cx="7886700" cy="392715"/>
          </a:xfrm>
          <a:prstGeom prst="rect">
            <a:avLst/>
          </a:prstGeom>
        </p:spPr>
        <p:txBody>
          <a:bodyPr/>
          <a:lstStyle>
            <a:lvl1pPr>
              <a:defRPr>
                <a:solidFill>
                  <a:schemeClr val="bg1"/>
                </a:solidFill>
              </a:defRPr>
            </a:lvl1pPr>
          </a:lstStyle>
          <a:p>
            <a:endParaRPr lang="en-US"/>
          </a:p>
        </p:txBody>
      </p:sp>
      <p:sp>
        <p:nvSpPr>
          <p:cNvPr id="14" name="Picture Placeholder 13">
            <a:extLst>
              <a:ext uri="{FF2B5EF4-FFF2-40B4-BE49-F238E27FC236}">
                <a16:creationId xmlns:a16="http://schemas.microsoft.com/office/drawing/2014/main" id="{C2A91598-B5CD-4C2B-B517-4C5EEB8B4439}"/>
              </a:ext>
            </a:extLst>
          </p:cNvPr>
          <p:cNvSpPr>
            <a:spLocks noGrp="1"/>
          </p:cNvSpPr>
          <p:nvPr>
            <p:ph type="pic" sz="quarter" idx="14"/>
          </p:nvPr>
        </p:nvSpPr>
        <p:spPr>
          <a:xfrm>
            <a:off x="2389612" y="1592599"/>
            <a:ext cx="4361617" cy="2673834"/>
          </a:xfrm>
          <a:prstGeom prst="rect">
            <a:avLst/>
          </a:prstGeom>
        </p:spPr>
        <p:txBody>
          <a:bodyPr anchor="t"/>
          <a:lstStyle>
            <a:lvl1pPr marL="0" indent="0" algn="ctr">
              <a:buNone/>
              <a:defRPr>
                <a:solidFill>
                  <a:schemeClr val="bg1"/>
                </a:solidFill>
              </a:defRPr>
            </a:lvl1pPr>
          </a:lstStyle>
          <a:p>
            <a:endParaRPr lang="en-CA"/>
          </a:p>
        </p:txBody>
      </p:sp>
      <p:sp>
        <p:nvSpPr>
          <p:cNvPr id="16" name="Slide Number Placeholder 2">
            <a:extLst>
              <a:ext uri="{FF2B5EF4-FFF2-40B4-BE49-F238E27FC236}">
                <a16:creationId xmlns:a16="http://schemas.microsoft.com/office/drawing/2014/main" id="{9BD59C07-6748-584B-8220-B980C3B9D255}"/>
              </a:ext>
            </a:extLst>
          </p:cNvPr>
          <p:cNvSpPr>
            <a:spLocks noGrp="1"/>
          </p:cNvSpPr>
          <p:nvPr>
            <p:ph type="sldNum" sz="quarter" idx="10"/>
          </p:nvPr>
        </p:nvSpPr>
        <p:spPr>
          <a:xfrm>
            <a:off x="457200" y="4649122"/>
            <a:ext cx="2057400" cy="273844"/>
          </a:xfrm>
        </p:spPr>
        <p:txBody>
          <a:bodyPr/>
          <a:lstStyle/>
          <a:p>
            <a:fld id="{C51B5984-C094-0A42-BFB6-9F57449A1222}" type="slidenum">
              <a:rPr lang="en-US" smtClean="0"/>
              <a:pPr/>
              <a:t>‹#›</a:t>
            </a:fld>
            <a:endParaRPr lang="en-US"/>
          </a:p>
        </p:txBody>
      </p:sp>
      <p:sp>
        <p:nvSpPr>
          <p:cNvPr id="11" name="Slide Number Placeholder 5">
            <a:extLst>
              <a:ext uri="{FF2B5EF4-FFF2-40B4-BE49-F238E27FC236}">
                <a16:creationId xmlns:a16="http://schemas.microsoft.com/office/drawing/2014/main" id="{E52A64E6-123F-A94B-86E0-3C49B2843362}"/>
              </a:ext>
            </a:extLst>
          </p:cNvPr>
          <p:cNvSpPr txBox="1">
            <a:spLocks/>
          </p:cNvSpPr>
          <p:nvPr userDrawn="1"/>
        </p:nvSpPr>
        <p:spPr>
          <a:xfrm>
            <a:off x="4979893" y="244396"/>
            <a:ext cx="3800007" cy="156050"/>
          </a:xfrm>
          <a:prstGeom prst="rect">
            <a:avLst/>
          </a:prstGeom>
        </p:spPr>
        <p:txBody>
          <a:bodyPr vert="horz" lIns="91440" tIns="45720" rIns="91440" bIns="45720" rtlCol="0" anchor="ctr"/>
          <a:lstStyle>
            <a:defPPr>
              <a:defRPr lang="en-US"/>
            </a:defPPr>
            <a:lvl1pPr marL="0" algn="l" defTabSz="457200" rtl="0" eaLnBrk="1" latinLnBrk="0" hangingPunct="1">
              <a:defRPr sz="1000" kern="1200">
                <a:solidFill>
                  <a:srgbClr val="898989"/>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lang="en-US" sz="600" b="0" i="0" kern="1200">
                <a:solidFill>
                  <a:schemeClr val="bg1"/>
                </a:solidFill>
                <a:effectLst/>
                <a:latin typeface="Arial" panose="020B0604020202020204" pitchFamily="34" charset="0"/>
                <a:ea typeface="+mn-ea"/>
                <a:cs typeface="Arial" panose="020B0604020202020204" pitchFamily="34" charset="0"/>
              </a:rPr>
              <a:t>©</a:t>
            </a:r>
            <a:r>
              <a:rPr lang="en-US" sz="600" kern="1200">
                <a:solidFill>
                  <a:schemeClr val="bg1"/>
                </a:solidFill>
                <a:effectLst/>
                <a:latin typeface="Arial" panose="020B0604020202020204" pitchFamily="34" charset="0"/>
                <a:ea typeface="+mn-ea"/>
                <a:cs typeface="Arial" panose="020B0604020202020204" pitchFamily="34" charset="0"/>
              </a:rPr>
              <a:t> Altair Engineering, Inc. Proprietary and Confidential. All rights reserved.</a:t>
            </a:r>
          </a:p>
          <a:p>
            <a:pPr algn="r"/>
            <a:endParaRPr lang="en-US" sz="600">
              <a:solidFill>
                <a:schemeClr val="bg1"/>
              </a:solidFill>
            </a:endParaRPr>
          </a:p>
        </p:txBody>
      </p:sp>
      <p:sp>
        <p:nvSpPr>
          <p:cNvPr id="13" name="Triangle 8">
            <a:extLst>
              <a:ext uri="{FF2B5EF4-FFF2-40B4-BE49-F238E27FC236}">
                <a16:creationId xmlns:a16="http://schemas.microsoft.com/office/drawing/2014/main" id="{7EDFA5E0-4290-C843-88BD-F3B43EB2C3AC}"/>
              </a:ext>
            </a:extLst>
          </p:cNvPr>
          <p:cNvSpPr/>
          <p:nvPr userDrawn="1"/>
        </p:nvSpPr>
        <p:spPr>
          <a:xfrm rot="5400000">
            <a:off x="-27432" y="484282"/>
            <a:ext cx="392715" cy="338548"/>
          </a:xfrm>
          <a:prstGeom prst="triangle">
            <a:avLst/>
          </a:prstGeom>
          <a:solidFill>
            <a:srgbClr val="2DCC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7A09FB1D-F59B-3F43-B8FD-5C515F71A914}"/>
              </a:ext>
            </a:extLst>
          </p:cNvPr>
          <p:cNvGrpSpPr/>
          <p:nvPr userDrawn="1"/>
        </p:nvGrpSpPr>
        <p:grpSpPr>
          <a:xfrm>
            <a:off x="7773406" y="4735113"/>
            <a:ext cx="913394" cy="187391"/>
            <a:chOff x="3587766" y="2914650"/>
            <a:chExt cx="5014294" cy="1028736"/>
          </a:xfrm>
        </p:grpSpPr>
        <p:sp>
          <p:nvSpPr>
            <p:cNvPr id="17" name="Freeform 16">
              <a:extLst>
                <a:ext uri="{FF2B5EF4-FFF2-40B4-BE49-F238E27FC236}">
                  <a16:creationId xmlns:a16="http://schemas.microsoft.com/office/drawing/2014/main" id="{F37FC18F-4C38-2643-B701-7F03A0BF166B}"/>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chemeClr val="bg1"/>
            </a:solidFill>
            <a:ln w="9507" cap="flat">
              <a:noFill/>
              <a:prstDash val="solid"/>
              <a:miter/>
            </a:ln>
          </p:spPr>
          <p:txBody>
            <a:bodyPr rtlCol="0" anchor="ctr"/>
            <a:lstStyle/>
            <a:p>
              <a:endParaRPr lang="en-US"/>
            </a:p>
          </p:txBody>
        </p:sp>
        <p:sp>
          <p:nvSpPr>
            <p:cNvPr id="18" name="Freeform 17">
              <a:extLst>
                <a:ext uri="{FF2B5EF4-FFF2-40B4-BE49-F238E27FC236}">
                  <a16:creationId xmlns:a16="http://schemas.microsoft.com/office/drawing/2014/main" id="{58EE0416-C267-FF40-8131-82709AE3DBF6}"/>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chemeClr val="bg1"/>
            </a:solidFill>
            <a:ln w="9507"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754139C9-038E-3846-B068-628389544D27}"/>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chemeClr val="bg1"/>
            </a:solidFill>
            <a:ln w="9507"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459D15ED-C36D-9B40-A016-FCDBE5B0E3DB}"/>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chemeClr val="bg1"/>
            </a:solidFill>
            <a:ln w="9507" cap="flat">
              <a:noFill/>
              <a:prstDash val="solid"/>
              <a:miter/>
            </a:ln>
          </p:spPr>
          <p:txBody>
            <a:bodyPr rtlCol="0" anchor="ctr"/>
            <a:lstStyle/>
            <a:p>
              <a:endParaRPr lang="en-US"/>
            </a:p>
          </p:txBody>
        </p:sp>
        <p:sp>
          <p:nvSpPr>
            <p:cNvPr id="21" name="Freeform 20">
              <a:extLst>
                <a:ext uri="{FF2B5EF4-FFF2-40B4-BE49-F238E27FC236}">
                  <a16:creationId xmlns:a16="http://schemas.microsoft.com/office/drawing/2014/main" id="{64BA999D-82B8-4346-863E-ABB7EA4722E4}"/>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chemeClr val="bg1"/>
            </a:solidFill>
            <a:ln w="9507" cap="flat">
              <a:noFill/>
              <a:prstDash val="solid"/>
              <a:miter/>
            </a:ln>
          </p:spPr>
          <p:txBody>
            <a:bodyPr rtlCol="0" anchor="ctr"/>
            <a:lstStyle/>
            <a:p>
              <a:endParaRPr lang="en-US"/>
            </a:p>
          </p:txBody>
        </p:sp>
        <p:sp>
          <p:nvSpPr>
            <p:cNvPr id="22" name="Freeform 21">
              <a:extLst>
                <a:ext uri="{FF2B5EF4-FFF2-40B4-BE49-F238E27FC236}">
                  <a16:creationId xmlns:a16="http://schemas.microsoft.com/office/drawing/2014/main" id="{B0AC65C3-D97D-E942-B31A-A98BD831F0E1}"/>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chemeClr val="bg1"/>
            </a:solidFill>
            <a:ln w="9507" cap="flat">
              <a:noFill/>
              <a:prstDash val="solid"/>
              <a:miter/>
            </a:ln>
          </p:spPr>
          <p:txBody>
            <a:bodyPr rtlCol="0" anchor="ctr"/>
            <a:lstStyle/>
            <a:p>
              <a:endParaRPr lang="en-US"/>
            </a:p>
          </p:txBody>
        </p:sp>
        <p:sp>
          <p:nvSpPr>
            <p:cNvPr id="23" name="Freeform 22">
              <a:extLst>
                <a:ext uri="{FF2B5EF4-FFF2-40B4-BE49-F238E27FC236}">
                  <a16:creationId xmlns:a16="http://schemas.microsoft.com/office/drawing/2014/main" id="{18D103B2-F1DB-9648-8FF4-FB6C9BDDB166}"/>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chemeClr val="bg1"/>
            </a:solidFill>
            <a:ln w="9507" cap="flat">
              <a:noFill/>
              <a:prstDash val="solid"/>
              <a:miter/>
            </a:ln>
          </p:spPr>
          <p:txBody>
            <a:bodyPr rtlCol="0" anchor="ctr"/>
            <a:lstStyle/>
            <a:p>
              <a:endParaRPr lang="en-US"/>
            </a:p>
          </p:txBody>
        </p:sp>
      </p:grpSp>
    </p:spTree>
    <p:extLst>
      <p:ext uri="{BB962C8B-B14F-4D97-AF65-F5344CB8AC3E}">
        <p14:creationId xmlns:p14="http://schemas.microsoft.com/office/powerpoint/2010/main" val="4007882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Slide Number Placeholder 2">
            <a:extLst>
              <a:ext uri="{FF2B5EF4-FFF2-40B4-BE49-F238E27FC236}">
                <a16:creationId xmlns:a16="http://schemas.microsoft.com/office/drawing/2014/main" id="{5ADE5900-8221-114C-88EB-8CD0C1F1DD08}"/>
              </a:ext>
            </a:extLst>
          </p:cNvPr>
          <p:cNvSpPr>
            <a:spLocks noGrp="1"/>
          </p:cNvSpPr>
          <p:nvPr>
            <p:ph type="sldNum" sz="quarter" idx="10"/>
          </p:nvPr>
        </p:nvSpPr>
        <p:spPr>
          <a:xfrm>
            <a:off x="457200" y="4649122"/>
            <a:ext cx="2057400" cy="273844"/>
          </a:xfrm>
        </p:spPr>
        <p:txBody>
          <a:bodyPr/>
          <a:lstStyle/>
          <a:p>
            <a:fld id="{C51B5984-C094-0A42-BFB6-9F57449A1222}" type="slidenum">
              <a:rPr lang="en-US" smtClean="0"/>
              <a:pPr/>
              <a:t>‹#›</a:t>
            </a:fld>
            <a:endParaRPr lang="en-US"/>
          </a:p>
        </p:txBody>
      </p:sp>
      <p:grpSp>
        <p:nvGrpSpPr>
          <p:cNvPr id="5" name="Group 4">
            <a:extLst>
              <a:ext uri="{FF2B5EF4-FFF2-40B4-BE49-F238E27FC236}">
                <a16:creationId xmlns:a16="http://schemas.microsoft.com/office/drawing/2014/main" id="{13A943A9-9E7B-2F4F-8AD7-0331D93C8FD5}"/>
              </a:ext>
            </a:extLst>
          </p:cNvPr>
          <p:cNvGrpSpPr/>
          <p:nvPr userDrawn="1"/>
        </p:nvGrpSpPr>
        <p:grpSpPr>
          <a:xfrm>
            <a:off x="7773406" y="4735113"/>
            <a:ext cx="913394" cy="187391"/>
            <a:chOff x="3587766" y="2914650"/>
            <a:chExt cx="5014294" cy="1028736"/>
          </a:xfrm>
        </p:grpSpPr>
        <p:sp>
          <p:nvSpPr>
            <p:cNvPr id="6" name="Freeform 5">
              <a:extLst>
                <a:ext uri="{FF2B5EF4-FFF2-40B4-BE49-F238E27FC236}">
                  <a16:creationId xmlns:a16="http://schemas.microsoft.com/office/drawing/2014/main" id="{F998129A-D36F-454A-BFB5-A4D09793E690}"/>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rgbClr val="FA4616"/>
            </a:solidFill>
            <a:ln w="9507" cap="flat">
              <a:noFill/>
              <a:prstDash val="solid"/>
              <a:miter/>
            </a:ln>
          </p:spPr>
          <p:txBody>
            <a:bodyPr rtlCol="0" anchor="ctr"/>
            <a:lstStyle/>
            <a:p>
              <a:endParaRPr lang="en-US"/>
            </a:p>
          </p:txBody>
        </p:sp>
        <p:sp>
          <p:nvSpPr>
            <p:cNvPr id="9" name="Freeform 8">
              <a:extLst>
                <a:ext uri="{FF2B5EF4-FFF2-40B4-BE49-F238E27FC236}">
                  <a16:creationId xmlns:a16="http://schemas.microsoft.com/office/drawing/2014/main" id="{67FAD15F-C7CD-8540-B2EC-7B9730A05ADA}"/>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rgbClr val="005776"/>
            </a:solidFill>
            <a:ln w="9507" cap="flat">
              <a:noFill/>
              <a:prstDash val="solid"/>
              <a:miter/>
            </a:ln>
          </p:spPr>
          <p:txBody>
            <a:bodyPr rtlCol="0" anchor="ctr"/>
            <a:lstStyle/>
            <a:p>
              <a:endParaRPr lang="en-US"/>
            </a:p>
          </p:txBody>
        </p:sp>
        <p:sp>
          <p:nvSpPr>
            <p:cNvPr id="10" name="Freeform 9">
              <a:extLst>
                <a:ext uri="{FF2B5EF4-FFF2-40B4-BE49-F238E27FC236}">
                  <a16:creationId xmlns:a16="http://schemas.microsoft.com/office/drawing/2014/main" id="{A287DC9B-0FDB-7147-9E30-6E3FA97B36DE}"/>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rgbClr val="005776"/>
            </a:solidFill>
            <a:ln w="9507" cap="flat">
              <a:noFill/>
              <a:prstDash val="solid"/>
              <a:miter/>
            </a:ln>
          </p:spPr>
          <p:txBody>
            <a:bodyPr rtlCol="0" anchor="ctr"/>
            <a:lstStyle/>
            <a:p>
              <a:endParaRPr lang="en-US"/>
            </a:p>
          </p:txBody>
        </p:sp>
        <p:sp>
          <p:nvSpPr>
            <p:cNvPr id="11" name="Freeform 10">
              <a:extLst>
                <a:ext uri="{FF2B5EF4-FFF2-40B4-BE49-F238E27FC236}">
                  <a16:creationId xmlns:a16="http://schemas.microsoft.com/office/drawing/2014/main" id="{27EE7559-108D-534C-B411-35F8EB12B666}"/>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rgbClr val="005776"/>
            </a:solidFill>
            <a:ln w="9507" cap="flat">
              <a:noFill/>
              <a:prstDash val="solid"/>
              <a:miter/>
            </a:ln>
          </p:spPr>
          <p:txBody>
            <a:bodyPr rtlCol="0" anchor="ctr"/>
            <a:lstStyle/>
            <a:p>
              <a:endParaRPr lang="en-US"/>
            </a:p>
          </p:txBody>
        </p:sp>
        <p:sp>
          <p:nvSpPr>
            <p:cNvPr id="12" name="Freeform 11">
              <a:extLst>
                <a:ext uri="{FF2B5EF4-FFF2-40B4-BE49-F238E27FC236}">
                  <a16:creationId xmlns:a16="http://schemas.microsoft.com/office/drawing/2014/main" id="{FA089BB2-A845-7D4E-A045-A77E752FC2F0}"/>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rgbClr val="005776"/>
            </a:solidFill>
            <a:ln w="9507" cap="flat">
              <a:noFill/>
              <a:prstDash val="solid"/>
              <a:miter/>
            </a:ln>
          </p:spPr>
          <p:txBody>
            <a:bodyPr rtlCol="0" anchor="ctr"/>
            <a:lstStyle/>
            <a:p>
              <a:endParaRPr lang="en-US"/>
            </a:p>
          </p:txBody>
        </p:sp>
        <p:sp>
          <p:nvSpPr>
            <p:cNvPr id="13" name="Freeform 12">
              <a:extLst>
                <a:ext uri="{FF2B5EF4-FFF2-40B4-BE49-F238E27FC236}">
                  <a16:creationId xmlns:a16="http://schemas.microsoft.com/office/drawing/2014/main" id="{2D54212C-CF3D-444D-88B5-9DBC7A05EA46}"/>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rgbClr val="005776"/>
            </a:solidFill>
            <a:ln w="9507" cap="flat">
              <a:noFill/>
              <a:prstDash val="solid"/>
              <a:miter/>
            </a:ln>
          </p:spPr>
          <p:txBody>
            <a:bodyPr rtlCol="0" anchor="ctr"/>
            <a:lstStyle/>
            <a:p>
              <a:endParaRPr lang="en-US"/>
            </a:p>
          </p:txBody>
        </p:sp>
        <p:sp>
          <p:nvSpPr>
            <p:cNvPr id="14" name="Freeform 13">
              <a:extLst>
                <a:ext uri="{FF2B5EF4-FFF2-40B4-BE49-F238E27FC236}">
                  <a16:creationId xmlns:a16="http://schemas.microsoft.com/office/drawing/2014/main" id="{597821CE-8AB1-E74D-8C35-86B25D3FE721}"/>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rgbClr val="005776"/>
            </a:solidFill>
            <a:ln w="9507" cap="flat">
              <a:noFill/>
              <a:prstDash val="solid"/>
              <a:miter/>
            </a:ln>
          </p:spPr>
          <p:txBody>
            <a:bodyPr rtlCol="0" anchor="ctr"/>
            <a:lstStyle/>
            <a:p>
              <a:endParaRPr lang="en-US"/>
            </a:p>
          </p:txBody>
        </p:sp>
      </p:grpSp>
    </p:spTree>
    <p:extLst>
      <p:ext uri="{BB962C8B-B14F-4D97-AF65-F5344CB8AC3E}">
        <p14:creationId xmlns:p14="http://schemas.microsoft.com/office/powerpoint/2010/main" val="1343508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Slide Number Placeholder 2">
            <a:extLst>
              <a:ext uri="{FF2B5EF4-FFF2-40B4-BE49-F238E27FC236}">
                <a16:creationId xmlns:a16="http://schemas.microsoft.com/office/drawing/2014/main" id="{4DFB5FA2-A874-654A-9F63-284FCA0E5A10}"/>
              </a:ext>
            </a:extLst>
          </p:cNvPr>
          <p:cNvSpPr>
            <a:spLocks noGrp="1"/>
          </p:cNvSpPr>
          <p:nvPr>
            <p:ph type="sldNum" sz="quarter" idx="10"/>
          </p:nvPr>
        </p:nvSpPr>
        <p:spPr>
          <a:xfrm>
            <a:off x="457200" y="4649122"/>
            <a:ext cx="2057400" cy="273844"/>
          </a:xfrm>
        </p:spPr>
        <p:txBody>
          <a:bodyPr/>
          <a:lstStyle/>
          <a:p>
            <a:fld id="{C51B5984-C094-0A42-BFB6-9F57449A1222}" type="slidenum">
              <a:rPr lang="en-US" smtClean="0"/>
              <a:pPr/>
              <a:t>‹#›</a:t>
            </a:fld>
            <a:endParaRPr lang="en-US"/>
          </a:p>
        </p:txBody>
      </p:sp>
      <p:grpSp>
        <p:nvGrpSpPr>
          <p:cNvPr id="4" name="Group 3">
            <a:extLst>
              <a:ext uri="{FF2B5EF4-FFF2-40B4-BE49-F238E27FC236}">
                <a16:creationId xmlns:a16="http://schemas.microsoft.com/office/drawing/2014/main" id="{34CEF607-7A77-F44F-8470-E2516290BADB}"/>
              </a:ext>
            </a:extLst>
          </p:cNvPr>
          <p:cNvGrpSpPr/>
          <p:nvPr userDrawn="1"/>
        </p:nvGrpSpPr>
        <p:grpSpPr>
          <a:xfrm>
            <a:off x="7773406" y="4735113"/>
            <a:ext cx="913394" cy="187391"/>
            <a:chOff x="3587766" y="2914650"/>
            <a:chExt cx="5014294" cy="1028736"/>
          </a:xfrm>
        </p:grpSpPr>
        <p:sp>
          <p:nvSpPr>
            <p:cNvPr id="5" name="Freeform 4">
              <a:extLst>
                <a:ext uri="{FF2B5EF4-FFF2-40B4-BE49-F238E27FC236}">
                  <a16:creationId xmlns:a16="http://schemas.microsoft.com/office/drawing/2014/main" id="{658E2072-2601-E843-B052-BF6851564494}"/>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rgbClr val="FA4616"/>
            </a:solidFill>
            <a:ln w="9507" cap="flat">
              <a:noFill/>
              <a:prstDash val="solid"/>
              <a:miter/>
            </a:ln>
          </p:spPr>
          <p:txBody>
            <a:bodyPr rtlCol="0" anchor="ctr"/>
            <a:lstStyle/>
            <a:p>
              <a:endParaRPr lang="en-US"/>
            </a:p>
          </p:txBody>
        </p:sp>
        <p:sp>
          <p:nvSpPr>
            <p:cNvPr id="8" name="Freeform 7">
              <a:extLst>
                <a:ext uri="{FF2B5EF4-FFF2-40B4-BE49-F238E27FC236}">
                  <a16:creationId xmlns:a16="http://schemas.microsoft.com/office/drawing/2014/main" id="{B44CA34A-B228-EB42-B119-D1A32D68F580}"/>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rgbClr val="005776"/>
            </a:solidFill>
            <a:ln w="9507" cap="flat">
              <a:noFill/>
              <a:prstDash val="solid"/>
              <a:miter/>
            </a:ln>
          </p:spPr>
          <p:txBody>
            <a:bodyPr rtlCol="0" anchor="ctr"/>
            <a:lstStyle/>
            <a:p>
              <a:endParaRPr lang="en-US"/>
            </a:p>
          </p:txBody>
        </p:sp>
        <p:sp>
          <p:nvSpPr>
            <p:cNvPr id="9" name="Freeform 8">
              <a:extLst>
                <a:ext uri="{FF2B5EF4-FFF2-40B4-BE49-F238E27FC236}">
                  <a16:creationId xmlns:a16="http://schemas.microsoft.com/office/drawing/2014/main" id="{F52C5834-1D34-C641-B13A-ABAC2E081653}"/>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rgbClr val="005776"/>
            </a:solidFill>
            <a:ln w="9507" cap="flat">
              <a:noFill/>
              <a:prstDash val="solid"/>
              <a:miter/>
            </a:ln>
          </p:spPr>
          <p:txBody>
            <a:bodyPr rtlCol="0" anchor="ctr"/>
            <a:lstStyle/>
            <a:p>
              <a:endParaRPr lang="en-US"/>
            </a:p>
          </p:txBody>
        </p:sp>
        <p:sp>
          <p:nvSpPr>
            <p:cNvPr id="10" name="Freeform 9">
              <a:extLst>
                <a:ext uri="{FF2B5EF4-FFF2-40B4-BE49-F238E27FC236}">
                  <a16:creationId xmlns:a16="http://schemas.microsoft.com/office/drawing/2014/main" id="{CD7ABE6A-BD6A-FB4C-B9E9-0280DF50BEFC}"/>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rgbClr val="005776"/>
            </a:solidFill>
            <a:ln w="9507" cap="flat">
              <a:noFill/>
              <a:prstDash val="solid"/>
              <a:miter/>
            </a:ln>
          </p:spPr>
          <p:txBody>
            <a:bodyPr rtlCol="0" anchor="ctr"/>
            <a:lstStyle/>
            <a:p>
              <a:endParaRPr lang="en-US"/>
            </a:p>
          </p:txBody>
        </p:sp>
        <p:sp>
          <p:nvSpPr>
            <p:cNvPr id="11" name="Freeform 10">
              <a:extLst>
                <a:ext uri="{FF2B5EF4-FFF2-40B4-BE49-F238E27FC236}">
                  <a16:creationId xmlns:a16="http://schemas.microsoft.com/office/drawing/2014/main" id="{A8771B83-005C-5440-BB6F-0DEF04541735}"/>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rgbClr val="005776"/>
            </a:solidFill>
            <a:ln w="9507" cap="flat">
              <a:noFill/>
              <a:prstDash val="solid"/>
              <a:miter/>
            </a:ln>
          </p:spPr>
          <p:txBody>
            <a:bodyPr rtlCol="0" anchor="ctr"/>
            <a:lstStyle/>
            <a:p>
              <a:endParaRPr lang="en-US"/>
            </a:p>
          </p:txBody>
        </p:sp>
        <p:sp>
          <p:nvSpPr>
            <p:cNvPr id="12" name="Freeform 11">
              <a:extLst>
                <a:ext uri="{FF2B5EF4-FFF2-40B4-BE49-F238E27FC236}">
                  <a16:creationId xmlns:a16="http://schemas.microsoft.com/office/drawing/2014/main" id="{F59171E8-0732-6649-8686-6FCFA96F7236}"/>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rgbClr val="005776"/>
            </a:solidFill>
            <a:ln w="9507" cap="flat">
              <a:noFill/>
              <a:prstDash val="solid"/>
              <a:miter/>
            </a:ln>
          </p:spPr>
          <p:txBody>
            <a:bodyPr rtlCol="0" anchor="ctr"/>
            <a:lstStyle/>
            <a:p>
              <a:endParaRPr lang="en-US"/>
            </a:p>
          </p:txBody>
        </p:sp>
        <p:sp>
          <p:nvSpPr>
            <p:cNvPr id="13" name="Freeform 12">
              <a:extLst>
                <a:ext uri="{FF2B5EF4-FFF2-40B4-BE49-F238E27FC236}">
                  <a16:creationId xmlns:a16="http://schemas.microsoft.com/office/drawing/2014/main" id="{8509DAE5-52D6-CE47-9A35-7D8DB914386F}"/>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rgbClr val="005776"/>
            </a:solidFill>
            <a:ln w="9507" cap="flat">
              <a:noFill/>
              <a:prstDash val="solid"/>
              <a:miter/>
            </a:ln>
          </p:spPr>
          <p:txBody>
            <a:bodyPr rtlCol="0" anchor="ctr"/>
            <a:lstStyle/>
            <a:p>
              <a:endParaRPr lang="en-US"/>
            </a:p>
          </p:txBody>
        </p:sp>
      </p:grpSp>
    </p:spTree>
    <p:extLst>
      <p:ext uri="{BB962C8B-B14F-4D97-AF65-F5344CB8AC3E}">
        <p14:creationId xmlns:p14="http://schemas.microsoft.com/office/powerpoint/2010/main" val="4078078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ivider Slide_whi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8D726-51BD-554F-BB56-930C6A24E0F0}"/>
              </a:ext>
            </a:extLst>
          </p:cNvPr>
          <p:cNvSpPr>
            <a:spLocks noGrp="1"/>
          </p:cNvSpPr>
          <p:nvPr>
            <p:ph type="ctrTitle" hasCustomPrompt="1"/>
          </p:nvPr>
        </p:nvSpPr>
        <p:spPr>
          <a:xfrm>
            <a:off x="1143000" y="2327907"/>
            <a:ext cx="6858000" cy="487686"/>
          </a:xfrm>
          <a:prstGeom prst="rect">
            <a:avLst/>
          </a:prstGeom>
        </p:spPr>
        <p:txBody>
          <a:bodyPr anchor="ctr"/>
          <a:lstStyle>
            <a:lvl1pPr algn="ctr">
              <a:defRPr sz="2000" b="1" cap="all" baseline="0">
                <a:solidFill>
                  <a:srgbClr val="FA4616"/>
                </a:solidFill>
                <a:latin typeface="Arial" panose="020B0604020202020204" pitchFamily="34" charset="0"/>
                <a:cs typeface="Arial" panose="020B0604020202020204" pitchFamily="34" charset="0"/>
              </a:defRPr>
            </a:lvl1pPr>
          </a:lstStyle>
          <a:p>
            <a:r>
              <a:rPr lang="en-US"/>
              <a:t>CLICK TO ADD DIVIDER TITLE</a:t>
            </a:r>
          </a:p>
        </p:txBody>
      </p:sp>
      <p:grpSp>
        <p:nvGrpSpPr>
          <p:cNvPr id="5" name="Group 4">
            <a:extLst>
              <a:ext uri="{FF2B5EF4-FFF2-40B4-BE49-F238E27FC236}">
                <a16:creationId xmlns:a16="http://schemas.microsoft.com/office/drawing/2014/main" id="{6795B464-D3EE-624D-851D-1347112CEE94}"/>
              </a:ext>
            </a:extLst>
          </p:cNvPr>
          <p:cNvGrpSpPr/>
          <p:nvPr userDrawn="1"/>
        </p:nvGrpSpPr>
        <p:grpSpPr>
          <a:xfrm>
            <a:off x="7773406" y="4735113"/>
            <a:ext cx="913394" cy="187391"/>
            <a:chOff x="3587766" y="2914650"/>
            <a:chExt cx="5014294" cy="1028736"/>
          </a:xfrm>
        </p:grpSpPr>
        <p:sp>
          <p:nvSpPr>
            <p:cNvPr id="6" name="Freeform 5">
              <a:extLst>
                <a:ext uri="{FF2B5EF4-FFF2-40B4-BE49-F238E27FC236}">
                  <a16:creationId xmlns:a16="http://schemas.microsoft.com/office/drawing/2014/main" id="{053A4F42-326A-C646-8B54-3F89D3CD98EA}"/>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rgbClr val="FA4616"/>
            </a:solidFill>
            <a:ln w="9507" cap="flat">
              <a:noFill/>
              <a:prstDash val="solid"/>
              <a:miter/>
            </a:ln>
          </p:spPr>
          <p:txBody>
            <a:bodyPr rtlCol="0" anchor="ctr"/>
            <a:lstStyle/>
            <a:p>
              <a:endParaRPr lang="en-US"/>
            </a:p>
          </p:txBody>
        </p:sp>
        <p:sp>
          <p:nvSpPr>
            <p:cNvPr id="7" name="Freeform 6">
              <a:extLst>
                <a:ext uri="{FF2B5EF4-FFF2-40B4-BE49-F238E27FC236}">
                  <a16:creationId xmlns:a16="http://schemas.microsoft.com/office/drawing/2014/main" id="{59ECEDF3-98A2-5B43-A6D7-B04C9B7B1D72}"/>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rgbClr val="005776"/>
            </a:solidFill>
            <a:ln w="9507" cap="flat">
              <a:noFill/>
              <a:prstDash val="solid"/>
              <a:miter/>
            </a:ln>
          </p:spPr>
          <p:txBody>
            <a:bodyPr rtlCol="0" anchor="ctr"/>
            <a:lstStyle/>
            <a:p>
              <a:endParaRPr lang="en-US"/>
            </a:p>
          </p:txBody>
        </p:sp>
        <p:sp>
          <p:nvSpPr>
            <p:cNvPr id="8" name="Freeform 7">
              <a:extLst>
                <a:ext uri="{FF2B5EF4-FFF2-40B4-BE49-F238E27FC236}">
                  <a16:creationId xmlns:a16="http://schemas.microsoft.com/office/drawing/2014/main" id="{FBEB2A6F-1B3B-CD42-99B5-2EDAC4A2005D}"/>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rgbClr val="005776"/>
            </a:solidFill>
            <a:ln w="9507" cap="flat">
              <a:noFill/>
              <a:prstDash val="solid"/>
              <a:miter/>
            </a:ln>
          </p:spPr>
          <p:txBody>
            <a:bodyPr rtlCol="0" anchor="ctr"/>
            <a:lstStyle/>
            <a:p>
              <a:endParaRPr lang="en-US"/>
            </a:p>
          </p:txBody>
        </p:sp>
        <p:sp>
          <p:nvSpPr>
            <p:cNvPr id="9" name="Freeform 8">
              <a:extLst>
                <a:ext uri="{FF2B5EF4-FFF2-40B4-BE49-F238E27FC236}">
                  <a16:creationId xmlns:a16="http://schemas.microsoft.com/office/drawing/2014/main" id="{14A4F318-4F94-0746-8E16-F88DF573A90C}"/>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rgbClr val="005776"/>
            </a:solidFill>
            <a:ln w="9507" cap="flat">
              <a:noFill/>
              <a:prstDash val="solid"/>
              <a:miter/>
            </a:ln>
          </p:spPr>
          <p:txBody>
            <a:bodyPr rtlCol="0" anchor="ctr"/>
            <a:lstStyle/>
            <a:p>
              <a:endParaRPr lang="en-US"/>
            </a:p>
          </p:txBody>
        </p:sp>
        <p:sp>
          <p:nvSpPr>
            <p:cNvPr id="10" name="Freeform 9">
              <a:extLst>
                <a:ext uri="{FF2B5EF4-FFF2-40B4-BE49-F238E27FC236}">
                  <a16:creationId xmlns:a16="http://schemas.microsoft.com/office/drawing/2014/main" id="{F9680E00-CA3F-AB45-80CC-ED9F0E4CE0F7}"/>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rgbClr val="005776"/>
            </a:solidFill>
            <a:ln w="9507" cap="flat">
              <a:noFill/>
              <a:prstDash val="solid"/>
              <a:miter/>
            </a:ln>
          </p:spPr>
          <p:txBody>
            <a:bodyPr rtlCol="0" anchor="ctr"/>
            <a:lstStyle/>
            <a:p>
              <a:endParaRPr lang="en-US"/>
            </a:p>
          </p:txBody>
        </p:sp>
        <p:sp>
          <p:nvSpPr>
            <p:cNvPr id="11" name="Freeform 10">
              <a:extLst>
                <a:ext uri="{FF2B5EF4-FFF2-40B4-BE49-F238E27FC236}">
                  <a16:creationId xmlns:a16="http://schemas.microsoft.com/office/drawing/2014/main" id="{49CB9BF4-8C42-884D-8DC1-AEE00C259E3B}"/>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rgbClr val="005776"/>
            </a:solidFill>
            <a:ln w="9507" cap="flat">
              <a:noFill/>
              <a:prstDash val="solid"/>
              <a:miter/>
            </a:ln>
          </p:spPr>
          <p:txBody>
            <a:bodyPr rtlCol="0" anchor="ctr"/>
            <a:lstStyle/>
            <a:p>
              <a:endParaRPr lang="en-US"/>
            </a:p>
          </p:txBody>
        </p:sp>
        <p:sp>
          <p:nvSpPr>
            <p:cNvPr id="12" name="Freeform 11">
              <a:extLst>
                <a:ext uri="{FF2B5EF4-FFF2-40B4-BE49-F238E27FC236}">
                  <a16:creationId xmlns:a16="http://schemas.microsoft.com/office/drawing/2014/main" id="{48295FC5-B38A-4248-B0FE-1D87BA091865}"/>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rgbClr val="005776"/>
            </a:solidFill>
            <a:ln w="9507" cap="flat">
              <a:noFill/>
              <a:prstDash val="solid"/>
              <a:miter/>
            </a:ln>
          </p:spPr>
          <p:txBody>
            <a:bodyPr rtlCol="0" anchor="ctr"/>
            <a:lstStyle/>
            <a:p>
              <a:endParaRPr lang="en-US"/>
            </a:p>
          </p:txBody>
        </p:sp>
      </p:grpSp>
    </p:spTree>
    <p:extLst>
      <p:ext uri="{BB962C8B-B14F-4D97-AF65-F5344CB8AC3E}">
        <p14:creationId xmlns:p14="http://schemas.microsoft.com/office/powerpoint/2010/main" val="1495429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Divider Slide_Blue">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8D726-51BD-554F-BB56-930C6A24E0F0}"/>
              </a:ext>
            </a:extLst>
          </p:cNvPr>
          <p:cNvSpPr>
            <a:spLocks noGrp="1"/>
          </p:cNvSpPr>
          <p:nvPr>
            <p:ph type="ctrTitle" hasCustomPrompt="1"/>
          </p:nvPr>
        </p:nvSpPr>
        <p:spPr>
          <a:xfrm>
            <a:off x="1143000" y="2327907"/>
            <a:ext cx="6858000" cy="487686"/>
          </a:xfrm>
          <a:prstGeom prst="rect">
            <a:avLst/>
          </a:prstGeom>
        </p:spPr>
        <p:txBody>
          <a:bodyPr anchor="ctr"/>
          <a:lstStyle>
            <a:lvl1pPr algn="ctr">
              <a:defRPr sz="2000" b="1" cap="all" baseline="0">
                <a:solidFill>
                  <a:schemeClr val="bg1"/>
                </a:solidFill>
                <a:latin typeface="Arial" panose="020B0604020202020204" pitchFamily="34" charset="0"/>
                <a:cs typeface="Arial" panose="020B0604020202020204" pitchFamily="34" charset="0"/>
              </a:defRPr>
            </a:lvl1pPr>
          </a:lstStyle>
          <a:p>
            <a:r>
              <a:rPr lang="en-US"/>
              <a:t>CLICK TO ADD DIVIDER TITLE</a:t>
            </a:r>
          </a:p>
        </p:txBody>
      </p:sp>
      <p:sp>
        <p:nvSpPr>
          <p:cNvPr id="4" name="Slide Number Placeholder 5">
            <a:extLst>
              <a:ext uri="{FF2B5EF4-FFF2-40B4-BE49-F238E27FC236}">
                <a16:creationId xmlns:a16="http://schemas.microsoft.com/office/drawing/2014/main" id="{6AA8095D-5FF4-8541-950E-05ACF7DFD4FD}"/>
              </a:ext>
            </a:extLst>
          </p:cNvPr>
          <p:cNvSpPr txBox="1">
            <a:spLocks/>
          </p:cNvSpPr>
          <p:nvPr userDrawn="1"/>
        </p:nvSpPr>
        <p:spPr>
          <a:xfrm>
            <a:off x="4979893" y="244396"/>
            <a:ext cx="3800007" cy="156050"/>
          </a:xfrm>
          <a:prstGeom prst="rect">
            <a:avLst/>
          </a:prstGeom>
        </p:spPr>
        <p:txBody>
          <a:bodyPr vert="horz" lIns="91440" tIns="45720" rIns="91440" bIns="45720" rtlCol="0" anchor="ctr"/>
          <a:lstStyle>
            <a:defPPr>
              <a:defRPr lang="en-US"/>
            </a:defPPr>
            <a:lvl1pPr marL="0" algn="l" defTabSz="457200" rtl="0" eaLnBrk="1" latinLnBrk="0" hangingPunct="1">
              <a:defRPr sz="1000" kern="1200">
                <a:solidFill>
                  <a:srgbClr val="898989"/>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lang="en-US" sz="600" b="0" i="0" kern="1200">
                <a:solidFill>
                  <a:schemeClr val="bg1"/>
                </a:solidFill>
                <a:effectLst/>
                <a:latin typeface="Arial" panose="020B0604020202020204" pitchFamily="34" charset="0"/>
                <a:ea typeface="+mn-ea"/>
                <a:cs typeface="Arial" panose="020B0604020202020204" pitchFamily="34" charset="0"/>
              </a:rPr>
              <a:t>©</a:t>
            </a:r>
            <a:r>
              <a:rPr lang="en-US" sz="600" kern="1200">
                <a:solidFill>
                  <a:schemeClr val="bg1"/>
                </a:solidFill>
                <a:effectLst/>
                <a:latin typeface="Arial" panose="020B0604020202020204" pitchFamily="34" charset="0"/>
                <a:ea typeface="+mn-ea"/>
                <a:cs typeface="Arial" panose="020B0604020202020204" pitchFamily="34" charset="0"/>
              </a:rPr>
              <a:t> Altair Engineering, Inc. Proprietary and Confidential. All rights reserved.</a:t>
            </a:r>
          </a:p>
          <a:p>
            <a:pPr algn="r"/>
            <a:endParaRPr lang="en-US" sz="600">
              <a:solidFill>
                <a:schemeClr val="bg1"/>
              </a:solidFill>
            </a:endParaRPr>
          </a:p>
        </p:txBody>
      </p:sp>
      <p:grpSp>
        <p:nvGrpSpPr>
          <p:cNvPr id="5" name="Group 4">
            <a:extLst>
              <a:ext uri="{FF2B5EF4-FFF2-40B4-BE49-F238E27FC236}">
                <a16:creationId xmlns:a16="http://schemas.microsoft.com/office/drawing/2014/main" id="{279038C1-119A-3543-9B94-7157369DA0F6}"/>
              </a:ext>
            </a:extLst>
          </p:cNvPr>
          <p:cNvGrpSpPr/>
          <p:nvPr userDrawn="1"/>
        </p:nvGrpSpPr>
        <p:grpSpPr>
          <a:xfrm>
            <a:off x="7773406" y="4735113"/>
            <a:ext cx="913394" cy="187391"/>
            <a:chOff x="3587766" y="2914650"/>
            <a:chExt cx="5014294" cy="1028736"/>
          </a:xfrm>
        </p:grpSpPr>
        <p:sp>
          <p:nvSpPr>
            <p:cNvPr id="7" name="Freeform 6">
              <a:extLst>
                <a:ext uri="{FF2B5EF4-FFF2-40B4-BE49-F238E27FC236}">
                  <a16:creationId xmlns:a16="http://schemas.microsoft.com/office/drawing/2014/main" id="{6B4A26D7-92EE-FB41-81C5-F666C10B1985}"/>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chemeClr val="bg1"/>
            </a:solidFill>
            <a:ln w="9507" cap="flat">
              <a:noFill/>
              <a:prstDash val="solid"/>
              <a:miter/>
            </a:ln>
          </p:spPr>
          <p:txBody>
            <a:bodyPr rtlCol="0" anchor="ctr"/>
            <a:lstStyle/>
            <a:p>
              <a:endParaRPr lang="en-US"/>
            </a:p>
          </p:txBody>
        </p:sp>
        <p:sp>
          <p:nvSpPr>
            <p:cNvPr id="8" name="Freeform 7">
              <a:extLst>
                <a:ext uri="{FF2B5EF4-FFF2-40B4-BE49-F238E27FC236}">
                  <a16:creationId xmlns:a16="http://schemas.microsoft.com/office/drawing/2014/main" id="{7672647A-EE26-C74C-A26A-0EC280AE18B6}"/>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chemeClr val="bg1"/>
            </a:solidFill>
            <a:ln w="9507" cap="flat">
              <a:noFill/>
              <a:prstDash val="solid"/>
              <a:miter/>
            </a:ln>
          </p:spPr>
          <p:txBody>
            <a:bodyPr rtlCol="0" anchor="ctr"/>
            <a:lstStyle/>
            <a:p>
              <a:endParaRPr lang="en-US"/>
            </a:p>
          </p:txBody>
        </p:sp>
        <p:sp>
          <p:nvSpPr>
            <p:cNvPr id="9" name="Freeform 8">
              <a:extLst>
                <a:ext uri="{FF2B5EF4-FFF2-40B4-BE49-F238E27FC236}">
                  <a16:creationId xmlns:a16="http://schemas.microsoft.com/office/drawing/2014/main" id="{7EEA32DF-40D3-5543-8A57-117143EF23BF}"/>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chemeClr val="bg1"/>
            </a:solidFill>
            <a:ln w="9507" cap="flat">
              <a:noFill/>
              <a:prstDash val="solid"/>
              <a:miter/>
            </a:ln>
          </p:spPr>
          <p:txBody>
            <a:bodyPr rtlCol="0" anchor="ctr"/>
            <a:lstStyle/>
            <a:p>
              <a:endParaRPr lang="en-US"/>
            </a:p>
          </p:txBody>
        </p:sp>
        <p:sp>
          <p:nvSpPr>
            <p:cNvPr id="10" name="Freeform 9">
              <a:extLst>
                <a:ext uri="{FF2B5EF4-FFF2-40B4-BE49-F238E27FC236}">
                  <a16:creationId xmlns:a16="http://schemas.microsoft.com/office/drawing/2014/main" id="{0F1E6730-1A9E-9C4E-9AF3-B9B6E0D76D0B}"/>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chemeClr val="bg1"/>
            </a:solidFill>
            <a:ln w="9507" cap="flat">
              <a:noFill/>
              <a:prstDash val="solid"/>
              <a:miter/>
            </a:ln>
          </p:spPr>
          <p:txBody>
            <a:bodyPr rtlCol="0" anchor="ctr"/>
            <a:lstStyle/>
            <a:p>
              <a:endParaRPr lang="en-US"/>
            </a:p>
          </p:txBody>
        </p:sp>
        <p:sp>
          <p:nvSpPr>
            <p:cNvPr id="11" name="Freeform 10">
              <a:extLst>
                <a:ext uri="{FF2B5EF4-FFF2-40B4-BE49-F238E27FC236}">
                  <a16:creationId xmlns:a16="http://schemas.microsoft.com/office/drawing/2014/main" id="{11500276-2180-EB40-B79C-A049CCFF392E}"/>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chemeClr val="bg1"/>
            </a:solidFill>
            <a:ln w="9507" cap="flat">
              <a:noFill/>
              <a:prstDash val="solid"/>
              <a:miter/>
            </a:ln>
          </p:spPr>
          <p:txBody>
            <a:bodyPr rtlCol="0" anchor="ctr"/>
            <a:lstStyle/>
            <a:p>
              <a:endParaRPr lang="en-US"/>
            </a:p>
          </p:txBody>
        </p:sp>
        <p:sp>
          <p:nvSpPr>
            <p:cNvPr id="12" name="Freeform 11">
              <a:extLst>
                <a:ext uri="{FF2B5EF4-FFF2-40B4-BE49-F238E27FC236}">
                  <a16:creationId xmlns:a16="http://schemas.microsoft.com/office/drawing/2014/main" id="{7C15B2DB-60AE-774A-8BAD-1BFA6AC72BF0}"/>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chemeClr val="bg1"/>
            </a:solidFill>
            <a:ln w="9507" cap="flat">
              <a:noFill/>
              <a:prstDash val="solid"/>
              <a:miter/>
            </a:ln>
          </p:spPr>
          <p:txBody>
            <a:bodyPr rtlCol="0" anchor="ctr"/>
            <a:lstStyle/>
            <a:p>
              <a:endParaRPr lang="en-US"/>
            </a:p>
          </p:txBody>
        </p:sp>
        <p:sp>
          <p:nvSpPr>
            <p:cNvPr id="13" name="Freeform 12">
              <a:extLst>
                <a:ext uri="{FF2B5EF4-FFF2-40B4-BE49-F238E27FC236}">
                  <a16:creationId xmlns:a16="http://schemas.microsoft.com/office/drawing/2014/main" id="{77744C0E-B654-144E-BFD0-3C1C2821C871}"/>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chemeClr val="bg1"/>
            </a:solidFill>
            <a:ln w="9507" cap="flat">
              <a:noFill/>
              <a:prstDash val="solid"/>
              <a:miter/>
            </a:ln>
          </p:spPr>
          <p:txBody>
            <a:bodyPr rtlCol="0" anchor="ctr"/>
            <a:lstStyle/>
            <a:p>
              <a:endParaRPr lang="en-US"/>
            </a:p>
          </p:txBody>
        </p:sp>
      </p:grpSp>
    </p:spTree>
    <p:extLst>
      <p:ext uri="{BB962C8B-B14F-4D97-AF65-F5344CB8AC3E}">
        <p14:creationId xmlns:p14="http://schemas.microsoft.com/office/powerpoint/2010/main" val="2773519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Divider Slide_Orang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8D726-51BD-554F-BB56-930C6A24E0F0}"/>
              </a:ext>
            </a:extLst>
          </p:cNvPr>
          <p:cNvSpPr>
            <a:spLocks noGrp="1"/>
          </p:cNvSpPr>
          <p:nvPr>
            <p:ph type="ctrTitle" hasCustomPrompt="1"/>
          </p:nvPr>
        </p:nvSpPr>
        <p:spPr>
          <a:xfrm>
            <a:off x="1143000" y="2327907"/>
            <a:ext cx="6858000" cy="487686"/>
          </a:xfrm>
          <a:prstGeom prst="rect">
            <a:avLst/>
          </a:prstGeom>
        </p:spPr>
        <p:txBody>
          <a:bodyPr anchor="ctr"/>
          <a:lstStyle>
            <a:lvl1pPr algn="ctr">
              <a:defRPr sz="2000" b="1" cap="all" baseline="0">
                <a:solidFill>
                  <a:schemeClr val="bg1"/>
                </a:solidFill>
                <a:latin typeface="Arial" panose="020B0604020202020204" pitchFamily="34" charset="0"/>
                <a:cs typeface="Arial" panose="020B0604020202020204" pitchFamily="34" charset="0"/>
              </a:defRPr>
            </a:lvl1pPr>
          </a:lstStyle>
          <a:p>
            <a:r>
              <a:rPr lang="en-US"/>
              <a:t>CLICK TO ADD DIVIDER TITLE</a:t>
            </a:r>
          </a:p>
        </p:txBody>
      </p:sp>
      <p:sp>
        <p:nvSpPr>
          <p:cNvPr id="4" name="Slide Number Placeholder 5">
            <a:extLst>
              <a:ext uri="{FF2B5EF4-FFF2-40B4-BE49-F238E27FC236}">
                <a16:creationId xmlns:a16="http://schemas.microsoft.com/office/drawing/2014/main" id="{EA1A1C53-3813-164C-B5BC-8DB120787DF9}"/>
              </a:ext>
            </a:extLst>
          </p:cNvPr>
          <p:cNvSpPr txBox="1">
            <a:spLocks/>
          </p:cNvSpPr>
          <p:nvPr userDrawn="1"/>
        </p:nvSpPr>
        <p:spPr>
          <a:xfrm>
            <a:off x="4979893" y="244396"/>
            <a:ext cx="3800007" cy="156050"/>
          </a:xfrm>
          <a:prstGeom prst="rect">
            <a:avLst/>
          </a:prstGeom>
        </p:spPr>
        <p:txBody>
          <a:bodyPr vert="horz" lIns="91440" tIns="45720" rIns="91440" bIns="45720" rtlCol="0" anchor="ctr"/>
          <a:lstStyle>
            <a:defPPr>
              <a:defRPr lang="en-US"/>
            </a:defPPr>
            <a:lvl1pPr marL="0" algn="l" defTabSz="457200" rtl="0" eaLnBrk="1" latinLnBrk="0" hangingPunct="1">
              <a:defRPr sz="1000" kern="1200">
                <a:solidFill>
                  <a:srgbClr val="898989"/>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lang="en-US" sz="600" b="0" i="0" kern="1200">
                <a:solidFill>
                  <a:schemeClr val="bg1"/>
                </a:solidFill>
                <a:effectLst/>
                <a:latin typeface="Arial" panose="020B0604020202020204" pitchFamily="34" charset="0"/>
                <a:ea typeface="+mn-ea"/>
                <a:cs typeface="Arial" panose="020B0604020202020204" pitchFamily="34" charset="0"/>
              </a:rPr>
              <a:t>©</a:t>
            </a:r>
            <a:r>
              <a:rPr lang="en-US" sz="600" kern="1200">
                <a:solidFill>
                  <a:schemeClr val="bg1"/>
                </a:solidFill>
                <a:effectLst/>
                <a:latin typeface="Arial" panose="020B0604020202020204" pitchFamily="34" charset="0"/>
                <a:ea typeface="+mn-ea"/>
                <a:cs typeface="Arial" panose="020B0604020202020204" pitchFamily="34" charset="0"/>
              </a:rPr>
              <a:t> Altair Engineering, Inc. Proprietary and Confidential. All rights reserved.</a:t>
            </a:r>
          </a:p>
          <a:p>
            <a:pPr algn="r"/>
            <a:endParaRPr lang="en-US" sz="600">
              <a:solidFill>
                <a:schemeClr val="bg1"/>
              </a:solidFill>
            </a:endParaRPr>
          </a:p>
        </p:txBody>
      </p:sp>
      <p:grpSp>
        <p:nvGrpSpPr>
          <p:cNvPr id="5" name="Group 4">
            <a:extLst>
              <a:ext uri="{FF2B5EF4-FFF2-40B4-BE49-F238E27FC236}">
                <a16:creationId xmlns:a16="http://schemas.microsoft.com/office/drawing/2014/main" id="{CF4FAF19-728A-0846-A900-51B2B1EDD71A}"/>
              </a:ext>
            </a:extLst>
          </p:cNvPr>
          <p:cNvGrpSpPr/>
          <p:nvPr userDrawn="1"/>
        </p:nvGrpSpPr>
        <p:grpSpPr>
          <a:xfrm>
            <a:off x="7773406" y="4735113"/>
            <a:ext cx="913394" cy="187391"/>
            <a:chOff x="3587766" y="2914650"/>
            <a:chExt cx="5014294" cy="1028736"/>
          </a:xfrm>
        </p:grpSpPr>
        <p:sp>
          <p:nvSpPr>
            <p:cNvPr id="7" name="Freeform 6">
              <a:extLst>
                <a:ext uri="{FF2B5EF4-FFF2-40B4-BE49-F238E27FC236}">
                  <a16:creationId xmlns:a16="http://schemas.microsoft.com/office/drawing/2014/main" id="{13501A20-B139-FC48-B790-26651748ED3D}"/>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chemeClr val="bg1"/>
            </a:solidFill>
            <a:ln w="9507" cap="flat">
              <a:noFill/>
              <a:prstDash val="solid"/>
              <a:miter/>
            </a:ln>
          </p:spPr>
          <p:txBody>
            <a:bodyPr rtlCol="0" anchor="ctr"/>
            <a:lstStyle/>
            <a:p>
              <a:endParaRPr lang="en-US"/>
            </a:p>
          </p:txBody>
        </p:sp>
        <p:sp>
          <p:nvSpPr>
            <p:cNvPr id="8" name="Freeform 7">
              <a:extLst>
                <a:ext uri="{FF2B5EF4-FFF2-40B4-BE49-F238E27FC236}">
                  <a16:creationId xmlns:a16="http://schemas.microsoft.com/office/drawing/2014/main" id="{F242BDF1-93C2-B342-8038-E322FA793F6A}"/>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chemeClr val="bg1"/>
            </a:solidFill>
            <a:ln w="9507" cap="flat">
              <a:noFill/>
              <a:prstDash val="solid"/>
              <a:miter/>
            </a:ln>
          </p:spPr>
          <p:txBody>
            <a:bodyPr rtlCol="0" anchor="ctr"/>
            <a:lstStyle/>
            <a:p>
              <a:endParaRPr lang="en-US"/>
            </a:p>
          </p:txBody>
        </p:sp>
        <p:sp>
          <p:nvSpPr>
            <p:cNvPr id="9" name="Freeform 8">
              <a:extLst>
                <a:ext uri="{FF2B5EF4-FFF2-40B4-BE49-F238E27FC236}">
                  <a16:creationId xmlns:a16="http://schemas.microsoft.com/office/drawing/2014/main" id="{AA8C1F9F-A01A-2843-BBD5-538131E3C4BB}"/>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chemeClr val="bg1"/>
            </a:solidFill>
            <a:ln w="9507" cap="flat">
              <a:noFill/>
              <a:prstDash val="solid"/>
              <a:miter/>
            </a:ln>
          </p:spPr>
          <p:txBody>
            <a:bodyPr rtlCol="0" anchor="ctr"/>
            <a:lstStyle/>
            <a:p>
              <a:endParaRPr lang="en-US"/>
            </a:p>
          </p:txBody>
        </p:sp>
        <p:sp>
          <p:nvSpPr>
            <p:cNvPr id="10" name="Freeform 9">
              <a:extLst>
                <a:ext uri="{FF2B5EF4-FFF2-40B4-BE49-F238E27FC236}">
                  <a16:creationId xmlns:a16="http://schemas.microsoft.com/office/drawing/2014/main" id="{6E2E5DA2-A675-3F4E-86A7-D06F2AE6241D}"/>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chemeClr val="bg1"/>
            </a:solidFill>
            <a:ln w="9507" cap="flat">
              <a:noFill/>
              <a:prstDash val="solid"/>
              <a:miter/>
            </a:ln>
          </p:spPr>
          <p:txBody>
            <a:bodyPr rtlCol="0" anchor="ctr"/>
            <a:lstStyle/>
            <a:p>
              <a:endParaRPr lang="en-US"/>
            </a:p>
          </p:txBody>
        </p:sp>
        <p:sp>
          <p:nvSpPr>
            <p:cNvPr id="11" name="Freeform 10">
              <a:extLst>
                <a:ext uri="{FF2B5EF4-FFF2-40B4-BE49-F238E27FC236}">
                  <a16:creationId xmlns:a16="http://schemas.microsoft.com/office/drawing/2014/main" id="{54670E2B-7A71-BE47-9239-067A4E4B8157}"/>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chemeClr val="bg1"/>
            </a:solidFill>
            <a:ln w="9507" cap="flat">
              <a:noFill/>
              <a:prstDash val="solid"/>
              <a:miter/>
            </a:ln>
          </p:spPr>
          <p:txBody>
            <a:bodyPr rtlCol="0" anchor="ctr"/>
            <a:lstStyle/>
            <a:p>
              <a:endParaRPr lang="en-US"/>
            </a:p>
          </p:txBody>
        </p:sp>
        <p:sp>
          <p:nvSpPr>
            <p:cNvPr id="12" name="Freeform 11">
              <a:extLst>
                <a:ext uri="{FF2B5EF4-FFF2-40B4-BE49-F238E27FC236}">
                  <a16:creationId xmlns:a16="http://schemas.microsoft.com/office/drawing/2014/main" id="{D3FFE781-61C5-C342-8084-DC03FF9CD406}"/>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chemeClr val="bg1"/>
            </a:solidFill>
            <a:ln w="9507" cap="flat">
              <a:noFill/>
              <a:prstDash val="solid"/>
              <a:miter/>
            </a:ln>
          </p:spPr>
          <p:txBody>
            <a:bodyPr rtlCol="0" anchor="ctr"/>
            <a:lstStyle/>
            <a:p>
              <a:endParaRPr lang="en-US"/>
            </a:p>
          </p:txBody>
        </p:sp>
        <p:sp>
          <p:nvSpPr>
            <p:cNvPr id="13" name="Freeform 12">
              <a:extLst>
                <a:ext uri="{FF2B5EF4-FFF2-40B4-BE49-F238E27FC236}">
                  <a16:creationId xmlns:a16="http://schemas.microsoft.com/office/drawing/2014/main" id="{501A55FA-B8D5-7341-AD5C-B19B27EF1E9E}"/>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chemeClr val="bg1"/>
            </a:solidFill>
            <a:ln w="9507" cap="flat">
              <a:noFill/>
              <a:prstDash val="solid"/>
              <a:miter/>
            </a:ln>
          </p:spPr>
          <p:txBody>
            <a:bodyPr rtlCol="0" anchor="ctr"/>
            <a:lstStyle/>
            <a:p>
              <a:endParaRPr lang="en-US"/>
            </a:p>
          </p:txBody>
        </p:sp>
      </p:grpSp>
    </p:spTree>
    <p:extLst>
      <p:ext uri="{BB962C8B-B14F-4D97-AF65-F5344CB8AC3E}">
        <p14:creationId xmlns:p14="http://schemas.microsoft.com/office/powerpoint/2010/main" val="1138833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Divider Slide_colorful">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8D726-51BD-554F-BB56-930C6A24E0F0}"/>
              </a:ext>
            </a:extLst>
          </p:cNvPr>
          <p:cNvSpPr>
            <a:spLocks noGrp="1"/>
          </p:cNvSpPr>
          <p:nvPr>
            <p:ph type="ctrTitle" hasCustomPrompt="1"/>
          </p:nvPr>
        </p:nvSpPr>
        <p:spPr>
          <a:xfrm>
            <a:off x="1143000" y="2327907"/>
            <a:ext cx="6858000" cy="487686"/>
          </a:xfrm>
          <a:prstGeom prst="rect">
            <a:avLst/>
          </a:prstGeom>
        </p:spPr>
        <p:txBody>
          <a:bodyPr anchor="ctr"/>
          <a:lstStyle>
            <a:lvl1pPr algn="ctr">
              <a:defRPr sz="2000" b="1" cap="all" baseline="0">
                <a:solidFill>
                  <a:schemeClr val="bg1"/>
                </a:solidFill>
                <a:latin typeface="Arial" panose="020B0604020202020204" pitchFamily="34" charset="0"/>
                <a:cs typeface="Arial" panose="020B0604020202020204" pitchFamily="34" charset="0"/>
              </a:defRPr>
            </a:lvl1pPr>
          </a:lstStyle>
          <a:p>
            <a:r>
              <a:rPr lang="en-US"/>
              <a:t>CLICK TO ADD DIVIDER TITLE</a:t>
            </a:r>
          </a:p>
        </p:txBody>
      </p:sp>
      <p:sp>
        <p:nvSpPr>
          <p:cNvPr id="4" name="Slide Number Placeholder 5">
            <a:extLst>
              <a:ext uri="{FF2B5EF4-FFF2-40B4-BE49-F238E27FC236}">
                <a16:creationId xmlns:a16="http://schemas.microsoft.com/office/drawing/2014/main" id="{922C7C41-C3FD-DA43-8670-E16E6A4BBC27}"/>
              </a:ext>
            </a:extLst>
          </p:cNvPr>
          <p:cNvSpPr txBox="1">
            <a:spLocks/>
          </p:cNvSpPr>
          <p:nvPr userDrawn="1"/>
        </p:nvSpPr>
        <p:spPr>
          <a:xfrm>
            <a:off x="4979893" y="244396"/>
            <a:ext cx="3800007" cy="156050"/>
          </a:xfrm>
          <a:prstGeom prst="rect">
            <a:avLst/>
          </a:prstGeom>
        </p:spPr>
        <p:txBody>
          <a:bodyPr vert="horz" lIns="91440" tIns="45720" rIns="91440" bIns="45720" rtlCol="0" anchor="ctr"/>
          <a:lstStyle>
            <a:defPPr>
              <a:defRPr lang="en-US"/>
            </a:defPPr>
            <a:lvl1pPr marL="0" algn="l" defTabSz="457200" rtl="0" eaLnBrk="1" latinLnBrk="0" hangingPunct="1">
              <a:defRPr sz="1000" kern="1200">
                <a:solidFill>
                  <a:srgbClr val="898989"/>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lang="en-US" sz="600" b="0" i="0" kern="1200">
                <a:solidFill>
                  <a:schemeClr val="bg1"/>
                </a:solidFill>
                <a:effectLst/>
                <a:latin typeface="Arial" panose="020B0604020202020204" pitchFamily="34" charset="0"/>
                <a:ea typeface="+mn-ea"/>
                <a:cs typeface="Arial" panose="020B0604020202020204" pitchFamily="34" charset="0"/>
              </a:rPr>
              <a:t>©</a:t>
            </a:r>
            <a:r>
              <a:rPr lang="en-US" sz="600" kern="1200">
                <a:solidFill>
                  <a:schemeClr val="bg1"/>
                </a:solidFill>
                <a:effectLst/>
                <a:latin typeface="Arial" panose="020B0604020202020204" pitchFamily="34" charset="0"/>
                <a:ea typeface="+mn-ea"/>
                <a:cs typeface="Arial" panose="020B0604020202020204" pitchFamily="34" charset="0"/>
              </a:rPr>
              <a:t> Altair Engineering, Inc. Proprietary and Confidential. All rights reserved.</a:t>
            </a:r>
          </a:p>
          <a:p>
            <a:pPr algn="r"/>
            <a:endParaRPr lang="en-US" sz="600">
              <a:solidFill>
                <a:schemeClr val="bg1"/>
              </a:solidFill>
            </a:endParaRPr>
          </a:p>
        </p:txBody>
      </p:sp>
      <p:grpSp>
        <p:nvGrpSpPr>
          <p:cNvPr id="6" name="Group 5">
            <a:extLst>
              <a:ext uri="{FF2B5EF4-FFF2-40B4-BE49-F238E27FC236}">
                <a16:creationId xmlns:a16="http://schemas.microsoft.com/office/drawing/2014/main" id="{F6A705BF-24C7-5349-9A5E-F65393F33E90}"/>
              </a:ext>
            </a:extLst>
          </p:cNvPr>
          <p:cNvGrpSpPr/>
          <p:nvPr userDrawn="1"/>
        </p:nvGrpSpPr>
        <p:grpSpPr>
          <a:xfrm>
            <a:off x="7773406" y="4735113"/>
            <a:ext cx="913394" cy="187391"/>
            <a:chOff x="3587766" y="2914650"/>
            <a:chExt cx="5014294" cy="1028736"/>
          </a:xfrm>
        </p:grpSpPr>
        <p:sp>
          <p:nvSpPr>
            <p:cNvPr id="7" name="Freeform 6">
              <a:extLst>
                <a:ext uri="{FF2B5EF4-FFF2-40B4-BE49-F238E27FC236}">
                  <a16:creationId xmlns:a16="http://schemas.microsoft.com/office/drawing/2014/main" id="{B6D8885F-E321-9641-8B04-D66D449CE5DB}"/>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chemeClr val="bg1"/>
            </a:solidFill>
            <a:ln w="9507" cap="flat">
              <a:noFill/>
              <a:prstDash val="solid"/>
              <a:miter/>
            </a:ln>
          </p:spPr>
          <p:txBody>
            <a:bodyPr rtlCol="0" anchor="ctr"/>
            <a:lstStyle/>
            <a:p>
              <a:endParaRPr lang="en-US"/>
            </a:p>
          </p:txBody>
        </p:sp>
        <p:sp>
          <p:nvSpPr>
            <p:cNvPr id="8" name="Freeform 7">
              <a:extLst>
                <a:ext uri="{FF2B5EF4-FFF2-40B4-BE49-F238E27FC236}">
                  <a16:creationId xmlns:a16="http://schemas.microsoft.com/office/drawing/2014/main" id="{AEBE807C-9EC6-1F44-B69D-383DB3F3AB2A}"/>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chemeClr val="bg1"/>
            </a:solidFill>
            <a:ln w="9507" cap="flat">
              <a:noFill/>
              <a:prstDash val="solid"/>
              <a:miter/>
            </a:ln>
          </p:spPr>
          <p:txBody>
            <a:bodyPr rtlCol="0" anchor="ctr"/>
            <a:lstStyle/>
            <a:p>
              <a:endParaRPr lang="en-US"/>
            </a:p>
          </p:txBody>
        </p:sp>
        <p:sp>
          <p:nvSpPr>
            <p:cNvPr id="9" name="Freeform 8">
              <a:extLst>
                <a:ext uri="{FF2B5EF4-FFF2-40B4-BE49-F238E27FC236}">
                  <a16:creationId xmlns:a16="http://schemas.microsoft.com/office/drawing/2014/main" id="{7FC5CCB7-42DE-2F4D-8A86-5E2055DBBF6E}"/>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chemeClr val="bg1"/>
            </a:solidFill>
            <a:ln w="9507" cap="flat">
              <a:noFill/>
              <a:prstDash val="solid"/>
              <a:miter/>
            </a:ln>
          </p:spPr>
          <p:txBody>
            <a:bodyPr rtlCol="0" anchor="ctr"/>
            <a:lstStyle/>
            <a:p>
              <a:endParaRPr lang="en-US"/>
            </a:p>
          </p:txBody>
        </p:sp>
        <p:sp>
          <p:nvSpPr>
            <p:cNvPr id="10" name="Freeform 9">
              <a:extLst>
                <a:ext uri="{FF2B5EF4-FFF2-40B4-BE49-F238E27FC236}">
                  <a16:creationId xmlns:a16="http://schemas.microsoft.com/office/drawing/2014/main" id="{ECC93576-4060-9D4B-8496-3FDC44FF5879}"/>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chemeClr val="bg1"/>
            </a:solidFill>
            <a:ln w="9507" cap="flat">
              <a:noFill/>
              <a:prstDash val="solid"/>
              <a:miter/>
            </a:ln>
          </p:spPr>
          <p:txBody>
            <a:bodyPr rtlCol="0" anchor="ctr"/>
            <a:lstStyle/>
            <a:p>
              <a:endParaRPr lang="en-US"/>
            </a:p>
          </p:txBody>
        </p:sp>
        <p:sp>
          <p:nvSpPr>
            <p:cNvPr id="11" name="Freeform 10">
              <a:extLst>
                <a:ext uri="{FF2B5EF4-FFF2-40B4-BE49-F238E27FC236}">
                  <a16:creationId xmlns:a16="http://schemas.microsoft.com/office/drawing/2014/main" id="{50D29205-5F41-4148-BEAE-6523B58E5C17}"/>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chemeClr val="bg1"/>
            </a:solidFill>
            <a:ln w="9507" cap="flat">
              <a:noFill/>
              <a:prstDash val="solid"/>
              <a:miter/>
            </a:ln>
          </p:spPr>
          <p:txBody>
            <a:bodyPr rtlCol="0" anchor="ctr"/>
            <a:lstStyle/>
            <a:p>
              <a:endParaRPr lang="en-US"/>
            </a:p>
          </p:txBody>
        </p:sp>
        <p:sp>
          <p:nvSpPr>
            <p:cNvPr id="12" name="Freeform 11">
              <a:extLst>
                <a:ext uri="{FF2B5EF4-FFF2-40B4-BE49-F238E27FC236}">
                  <a16:creationId xmlns:a16="http://schemas.microsoft.com/office/drawing/2014/main" id="{C0ABCFC8-3AE4-9541-8D44-5035E69E671B}"/>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chemeClr val="bg1"/>
            </a:solidFill>
            <a:ln w="9507" cap="flat">
              <a:noFill/>
              <a:prstDash val="solid"/>
              <a:miter/>
            </a:ln>
          </p:spPr>
          <p:txBody>
            <a:bodyPr rtlCol="0" anchor="ctr"/>
            <a:lstStyle/>
            <a:p>
              <a:endParaRPr lang="en-US"/>
            </a:p>
          </p:txBody>
        </p:sp>
        <p:sp>
          <p:nvSpPr>
            <p:cNvPr id="13" name="Freeform 12">
              <a:extLst>
                <a:ext uri="{FF2B5EF4-FFF2-40B4-BE49-F238E27FC236}">
                  <a16:creationId xmlns:a16="http://schemas.microsoft.com/office/drawing/2014/main" id="{D0C47D92-7738-E84C-A2AB-B1E98D4AE73E}"/>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chemeClr val="bg1"/>
            </a:solidFill>
            <a:ln w="9507" cap="flat">
              <a:noFill/>
              <a:prstDash val="solid"/>
              <a:miter/>
            </a:ln>
          </p:spPr>
          <p:txBody>
            <a:bodyPr rtlCol="0" anchor="ctr"/>
            <a:lstStyle/>
            <a:p>
              <a:endParaRPr lang="en-US"/>
            </a:p>
          </p:txBody>
        </p:sp>
      </p:grpSp>
    </p:spTree>
    <p:extLst>
      <p:ext uri="{BB962C8B-B14F-4D97-AF65-F5344CB8AC3E}">
        <p14:creationId xmlns:p14="http://schemas.microsoft.com/office/powerpoint/2010/main" val="1647725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Divider Slide_with imag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8D726-51BD-554F-BB56-930C6A24E0F0}"/>
              </a:ext>
            </a:extLst>
          </p:cNvPr>
          <p:cNvSpPr>
            <a:spLocks noGrp="1"/>
          </p:cNvSpPr>
          <p:nvPr>
            <p:ph type="ctrTitle" hasCustomPrompt="1"/>
          </p:nvPr>
        </p:nvSpPr>
        <p:spPr>
          <a:xfrm>
            <a:off x="4583329" y="3189755"/>
            <a:ext cx="4198882" cy="487686"/>
          </a:xfrm>
          <a:prstGeom prst="rect">
            <a:avLst/>
          </a:prstGeom>
        </p:spPr>
        <p:txBody>
          <a:bodyPr anchor="b"/>
          <a:lstStyle>
            <a:lvl1pPr algn="r">
              <a:defRPr sz="2000" b="1" cap="all" baseline="0">
                <a:solidFill>
                  <a:schemeClr val="bg1"/>
                </a:solidFill>
                <a:latin typeface="Arial" panose="020B0604020202020204" pitchFamily="34" charset="0"/>
                <a:cs typeface="Arial" panose="020B0604020202020204" pitchFamily="34" charset="0"/>
              </a:defRPr>
            </a:lvl1pPr>
          </a:lstStyle>
          <a:p>
            <a:r>
              <a:rPr lang="en-US"/>
              <a:t>CLICK TO ADD DIVIDER TITLE</a:t>
            </a:r>
          </a:p>
        </p:txBody>
      </p:sp>
      <p:sp>
        <p:nvSpPr>
          <p:cNvPr id="10" name="Picture Placeholder 9">
            <a:extLst>
              <a:ext uri="{FF2B5EF4-FFF2-40B4-BE49-F238E27FC236}">
                <a16:creationId xmlns:a16="http://schemas.microsoft.com/office/drawing/2014/main" id="{E762963A-9F1C-4288-AA3A-F1A282E0EA97}"/>
              </a:ext>
            </a:extLst>
          </p:cNvPr>
          <p:cNvSpPr>
            <a:spLocks noGrp="1"/>
          </p:cNvSpPr>
          <p:nvPr>
            <p:ph type="pic" sz="quarter" idx="10"/>
          </p:nvPr>
        </p:nvSpPr>
        <p:spPr>
          <a:xfrm>
            <a:off x="0" y="0"/>
            <a:ext cx="5608518" cy="5143500"/>
          </a:xfrm>
          <a:custGeom>
            <a:avLst/>
            <a:gdLst>
              <a:gd name="connsiteX0" fmla="*/ 0 w 5608518"/>
              <a:gd name="connsiteY0" fmla="*/ 0 h 5143500"/>
              <a:gd name="connsiteX1" fmla="*/ 5608518 w 5608518"/>
              <a:gd name="connsiteY1" fmla="*/ 0 h 5143500"/>
              <a:gd name="connsiteX2" fmla="*/ 2638917 w 5608518"/>
              <a:gd name="connsiteY2" fmla="*/ 5143500 h 5143500"/>
              <a:gd name="connsiteX3" fmla="*/ 0 w 5608518"/>
              <a:gd name="connsiteY3" fmla="*/ 5143500 h 5143500"/>
            </a:gdLst>
            <a:ahLst/>
            <a:cxnLst>
              <a:cxn ang="0">
                <a:pos x="connsiteX0" y="connsiteY0"/>
              </a:cxn>
              <a:cxn ang="0">
                <a:pos x="connsiteX1" y="connsiteY1"/>
              </a:cxn>
              <a:cxn ang="0">
                <a:pos x="connsiteX2" y="connsiteY2"/>
              </a:cxn>
              <a:cxn ang="0">
                <a:pos x="connsiteX3" y="connsiteY3"/>
              </a:cxn>
            </a:cxnLst>
            <a:rect l="l" t="t" r="r" b="b"/>
            <a:pathLst>
              <a:path w="5608518" h="5143500">
                <a:moveTo>
                  <a:pt x="0" y="0"/>
                </a:moveTo>
                <a:lnTo>
                  <a:pt x="5608518" y="0"/>
                </a:lnTo>
                <a:lnTo>
                  <a:pt x="2638917" y="5143500"/>
                </a:lnTo>
                <a:lnTo>
                  <a:pt x="0" y="5143500"/>
                </a:lnTo>
                <a:close/>
              </a:path>
            </a:pathLst>
          </a:custGeom>
          <a:noFill/>
        </p:spPr>
        <p:txBody>
          <a:bodyPr wrap="square">
            <a:noAutofit/>
          </a:bodyPr>
          <a:lstStyle/>
          <a:p>
            <a:endParaRPr lang="en-CA"/>
          </a:p>
        </p:txBody>
      </p:sp>
      <p:sp>
        <p:nvSpPr>
          <p:cNvPr id="5" name="Slide Number Placeholder 5">
            <a:extLst>
              <a:ext uri="{FF2B5EF4-FFF2-40B4-BE49-F238E27FC236}">
                <a16:creationId xmlns:a16="http://schemas.microsoft.com/office/drawing/2014/main" id="{697A81A2-4284-2D4B-B125-178B248380A0}"/>
              </a:ext>
            </a:extLst>
          </p:cNvPr>
          <p:cNvSpPr txBox="1">
            <a:spLocks/>
          </p:cNvSpPr>
          <p:nvPr userDrawn="1"/>
        </p:nvSpPr>
        <p:spPr>
          <a:xfrm>
            <a:off x="4979893" y="244396"/>
            <a:ext cx="3800007" cy="156050"/>
          </a:xfrm>
          <a:prstGeom prst="rect">
            <a:avLst/>
          </a:prstGeom>
        </p:spPr>
        <p:txBody>
          <a:bodyPr vert="horz" lIns="91440" tIns="45720" rIns="91440" bIns="45720" rtlCol="0" anchor="ctr"/>
          <a:lstStyle>
            <a:defPPr>
              <a:defRPr lang="en-US"/>
            </a:defPPr>
            <a:lvl1pPr marL="0" algn="l" defTabSz="457200" rtl="0" eaLnBrk="1" latinLnBrk="0" hangingPunct="1">
              <a:defRPr sz="1000" kern="1200">
                <a:solidFill>
                  <a:srgbClr val="898989"/>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lang="en-US" sz="600" b="0" i="0" kern="1200">
                <a:solidFill>
                  <a:schemeClr val="bg1"/>
                </a:solidFill>
                <a:effectLst/>
                <a:latin typeface="Arial" panose="020B0604020202020204" pitchFamily="34" charset="0"/>
                <a:ea typeface="+mn-ea"/>
                <a:cs typeface="Arial" panose="020B0604020202020204" pitchFamily="34" charset="0"/>
              </a:rPr>
              <a:t>©</a:t>
            </a:r>
            <a:r>
              <a:rPr lang="en-US" sz="600" kern="1200">
                <a:solidFill>
                  <a:schemeClr val="bg1"/>
                </a:solidFill>
                <a:effectLst/>
                <a:latin typeface="Arial" panose="020B0604020202020204" pitchFamily="34" charset="0"/>
                <a:ea typeface="+mn-ea"/>
                <a:cs typeface="Arial" panose="020B0604020202020204" pitchFamily="34" charset="0"/>
              </a:rPr>
              <a:t> Altair Engineering, Inc. Proprietary and Confidential. All rights reserved.</a:t>
            </a:r>
          </a:p>
          <a:p>
            <a:pPr algn="r"/>
            <a:endParaRPr lang="en-US" sz="600">
              <a:solidFill>
                <a:schemeClr val="bg1"/>
              </a:solidFill>
            </a:endParaRPr>
          </a:p>
        </p:txBody>
      </p:sp>
      <p:grpSp>
        <p:nvGrpSpPr>
          <p:cNvPr id="7" name="Group 6">
            <a:extLst>
              <a:ext uri="{FF2B5EF4-FFF2-40B4-BE49-F238E27FC236}">
                <a16:creationId xmlns:a16="http://schemas.microsoft.com/office/drawing/2014/main" id="{DFB5CCEC-275A-B34C-8019-79327562513D}"/>
              </a:ext>
            </a:extLst>
          </p:cNvPr>
          <p:cNvGrpSpPr/>
          <p:nvPr userDrawn="1"/>
        </p:nvGrpSpPr>
        <p:grpSpPr>
          <a:xfrm>
            <a:off x="7773406" y="4735113"/>
            <a:ext cx="913394" cy="187391"/>
            <a:chOff x="3587766" y="2914650"/>
            <a:chExt cx="5014294" cy="1028736"/>
          </a:xfrm>
        </p:grpSpPr>
        <p:sp>
          <p:nvSpPr>
            <p:cNvPr id="8" name="Freeform 7">
              <a:extLst>
                <a:ext uri="{FF2B5EF4-FFF2-40B4-BE49-F238E27FC236}">
                  <a16:creationId xmlns:a16="http://schemas.microsoft.com/office/drawing/2014/main" id="{A7FDF893-0D5B-2E43-868E-76BEDE958817}"/>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chemeClr val="bg1"/>
            </a:solidFill>
            <a:ln w="9507" cap="flat">
              <a:noFill/>
              <a:prstDash val="solid"/>
              <a:miter/>
            </a:ln>
          </p:spPr>
          <p:txBody>
            <a:bodyPr rtlCol="0" anchor="ctr"/>
            <a:lstStyle/>
            <a:p>
              <a:endParaRPr lang="en-US"/>
            </a:p>
          </p:txBody>
        </p:sp>
        <p:sp>
          <p:nvSpPr>
            <p:cNvPr id="9" name="Freeform 8">
              <a:extLst>
                <a:ext uri="{FF2B5EF4-FFF2-40B4-BE49-F238E27FC236}">
                  <a16:creationId xmlns:a16="http://schemas.microsoft.com/office/drawing/2014/main" id="{E7730ABF-D131-6545-9BFA-8C994D7B7B18}"/>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chemeClr val="bg1"/>
            </a:solidFill>
            <a:ln w="9507" cap="flat">
              <a:noFill/>
              <a:prstDash val="solid"/>
              <a:miter/>
            </a:ln>
          </p:spPr>
          <p:txBody>
            <a:bodyPr rtlCol="0" anchor="ctr"/>
            <a:lstStyle/>
            <a:p>
              <a:endParaRPr lang="en-US"/>
            </a:p>
          </p:txBody>
        </p:sp>
        <p:sp>
          <p:nvSpPr>
            <p:cNvPr id="11" name="Freeform 10">
              <a:extLst>
                <a:ext uri="{FF2B5EF4-FFF2-40B4-BE49-F238E27FC236}">
                  <a16:creationId xmlns:a16="http://schemas.microsoft.com/office/drawing/2014/main" id="{B073B587-3C41-A947-9E9F-DFE1DE8C47C7}"/>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chemeClr val="bg1"/>
            </a:solidFill>
            <a:ln w="9507" cap="flat">
              <a:noFill/>
              <a:prstDash val="solid"/>
              <a:miter/>
            </a:ln>
          </p:spPr>
          <p:txBody>
            <a:bodyPr rtlCol="0" anchor="ctr"/>
            <a:lstStyle/>
            <a:p>
              <a:endParaRPr lang="en-US"/>
            </a:p>
          </p:txBody>
        </p:sp>
        <p:sp>
          <p:nvSpPr>
            <p:cNvPr id="12" name="Freeform 11">
              <a:extLst>
                <a:ext uri="{FF2B5EF4-FFF2-40B4-BE49-F238E27FC236}">
                  <a16:creationId xmlns:a16="http://schemas.microsoft.com/office/drawing/2014/main" id="{485C8A44-2B46-704E-9F3A-F89EA821C2DC}"/>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chemeClr val="bg1"/>
            </a:solidFill>
            <a:ln w="9507" cap="flat">
              <a:noFill/>
              <a:prstDash val="solid"/>
              <a:miter/>
            </a:ln>
          </p:spPr>
          <p:txBody>
            <a:bodyPr rtlCol="0" anchor="ctr"/>
            <a:lstStyle/>
            <a:p>
              <a:endParaRPr lang="en-US"/>
            </a:p>
          </p:txBody>
        </p:sp>
        <p:sp>
          <p:nvSpPr>
            <p:cNvPr id="13" name="Freeform 12">
              <a:extLst>
                <a:ext uri="{FF2B5EF4-FFF2-40B4-BE49-F238E27FC236}">
                  <a16:creationId xmlns:a16="http://schemas.microsoft.com/office/drawing/2014/main" id="{0E7F008F-D9AF-7C49-9D0B-0C817B4959D3}"/>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chemeClr val="bg1"/>
            </a:solidFill>
            <a:ln w="9507" cap="flat">
              <a:noFill/>
              <a:prstDash val="solid"/>
              <a:miter/>
            </a:ln>
          </p:spPr>
          <p:txBody>
            <a:bodyPr rtlCol="0" anchor="ctr"/>
            <a:lstStyle/>
            <a:p>
              <a:endParaRPr lang="en-US"/>
            </a:p>
          </p:txBody>
        </p:sp>
        <p:sp>
          <p:nvSpPr>
            <p:cNvPr id="14" name="Freeform 13">
              <a:extLst>
                <a:ext uri="{FF2B5EF4-FFF2-40B4-BE49-F238E27FC236}">
                  <a16:creationId xmlns:a16="http://schemas.microsoft.com/office/drawing/2014/main" id="{E75D5207-8EFC-5E44-8417-C101E7F09878}"/>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chemeClr val="bg1"/>
            </a:solidFill>
            <a:ln w="9507" cap="flat">
              <a:noFill/>
              <a:prstDash val="solid"/>
              <a:miter/>
            </a:ln>
          </p:spPr>
          <p:txBody>
            <a:bodyPr rtlCol="0" anchor="ctr"/>
            <a:lstStyle/>
            <a:p>
              <a:endParaRPr lang="en-US"/>
            </a:p>
          </p:txBody>
        </p:sp>
        <p:sp>
          <p:nvSpPr>
            <p:cNvPr id="15" name="Freeform 14">
              <a:extLst>
                <a:ext uri="{FF2B5EF4-FFF2-40B4-BE49-F238E27FC236}">
                  <a16:creationId xmlns:a16="http://schemas.microsoft.com/office/drawing/2014/main" id="{89C1089F-A8E1-7C47-90FB-411A3F5C2E4D}"/>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chemeClr val="bg1"/>
            </a:solidFill>
            <a:ln w="9507" cap="flat">
              <a:noFill/>
              <a:prstDash val="solid"/>
              <a:miter/>
            </a:ln>
          </p:spPr>
          <p:txBody>
            <a:bodyPr rtlCol="0" anchor="ctr"/>
            <a:lstStyle/>
            <a:p>
              <a:endParaRPr lang="en-US"/>
            </a:p>
          </p:txBody>
        </p:sp>
      </p:grpSp>
    </p:spTree>
    <p:extLst>
      <p:ext uri="{BB962C8B-B14F-4D97-AF65-F5344CB8AC3E}">
        <p14:creationId xmlns:p14="http://schemas.microsoft.com/office/powerpoint/2010/main" val="4260207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Thank You Slide">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A342F05-073F-0F42-8414-0468876AFBB5}"/>
              </a:ext>
            </a:extLst>
          </p:cNvPr>
          <p:cNvSpPr txBox="1"/>
          <p:nvPr userDrawn="1"/>
        </p:nvSpPr>
        <p:spPr>
          <a:xfrm>
            <a:off x="2002596" y="2020028"/>
            <a:ext cx="5138808" cy="630942"/>
          </a:xfrm>
          <a:prstGeom prst="rect">
            <a:avLst/>
          </a:prstGeom>
          <a:noFill/>
        </p:spPr>
        <p:txBody>
          <a:bodyPr wrap="square" rtlCol="0">
            <a:spAutoFit/>
          </a:bodyPr>
          <a:lstStyle/>
          <a:p>
            <a:pPr algn="ctr"/>
            <a:r>
              <a:rPr lang="en-US" sz="3500" b="1">
                <a:solidFill>
                  <a:srgbClr val="FA4616"/>
                </a:solidFill>
                <a:latin typeface="+mn-lt"/>
              </a:rPr>
              <a:t>THANK YOU</a:t>
            </a:r>
          </a:p>
        </p:txBody>
      </p:sp>
      <p:cxnSp>
        <p:nvCxnSpPr>
          <p:cNvPr id="9" name="Straight Connector 8">
            <a:extLst>
              <a:ext uri="{FF2B5EF4-FFF2-40B4-BE49-F238E27FC236}">
                <a16:creationId xmlns:a16="http://schemas.microsoft.com/office/drawing/2014/main" id="{A76AED3E-553C-8E4F-9107-FBE029A743DC}"/>
              </a:ext>
            </a:extLst>
          </p:cNvPr>
          <p:cNvCxnSpPr>
            <a:cxnSpLocks/>
          </p:cNvCxnSpPr>
          <p:nvPr userDrawn="1"/>
        </p:nvCxnSpPr>
        <p:spPr>
          <a:xfrm flipH="1">
            <a:off x="-89647" y="-170329"/>
            <a:ext cx="2156693" cy="3851804"/>
          </a:xfrm>
          <a:prstGeom prst="line">
            <a:avLst/>
          </a:prstGeom>
          <a:ln w="12700">
            <a:solidFill>
              <a:srgbClr val="FA4616"/>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CC471FCD-AEFE-9D4E-9F7A-65E424CF1896}"/>
              </a:ext>
            </a:extLst>
          </p:cNvPr>
          <p:cNvSpPr txBox="1"/>
          <p:nvPr userDrawn="1"/>
        </p:nvSpPr>
        <p:spPr>
          <a:xfrm>
            <a:off x="3083442" y="2571750"/>
            <a:ext cx="2913321" cy="323165"/>
          </a:xfrm>
          <a:prstGeom prst="rect">
            <a:avLst/>
          </a:prstGeom>
          <a:noFill/>
        </p:spPr>
        <p:txBody>
          <a:bodyPr wrap="square" rtlCol="0">
            <a:spAutoFit/>
          </a:bodyPr>
          <a:lstStyle/>
          <a:p>
            <a:pPr algn="ctr"/>
            <a:r>
              <a:rPr lang="en-US" sz="1500">
                <a:solidFill>
                  <a:srgbClr val="A2AAAD"/>
                </a:solidFill>
                <a:latin typeface="Arial" panose="020B0604020202020204" pitchFamily="34" charset="0"/>
                <a:cs typeface="Arial" panose="020B0604020202020204" pitchFamily="34" charset="0"/>
              </a:rPr>
              <a:t>altair.com</a:t>
            </a:r>
          </a:p>
        </p:txBody>
      </p:sp>
      <p:sp>
        <p:nvSpPr>
          <p:cNvPr id="16" name="TextBox 15">
            <a:extLst>
              <a:ext uri="{FF2B5EF4-FFF2-40B4-BE49-F238E27FC236}">
                <a16:creationId xmlns:a16="http://schemas.microsoft.com/office/drawing/2014/main" id="{5FC33CC7-4F35-B84A-86CD-230F5F6B3F65}"/>
              </a:ext>
            </a:extLst>
          </p:cNvPr>
          <p:cNvSpPr txBox="1"/>
          <p:nvPr userDrawn="1"/>
        </p:nvSpPr>
        <p:spPr>
          <a:xfrm>
            <a:off x="3083442" y="3709433"/>
            <a:ext cx="2913321" cy="215444"/>
          </a:xfrm>
          <a:prstGeom prst="rect">
            <a:avLst/>
          </a:prstGeom>
          <a:noFill/>
        </p:spPr>
        <p:txBody>
          <a:bodyPr wrap="square" rtlCol="0">
            <a:spAutoFit/>
          </a:bodyPr>
          <a:lstStyle/>
          <a:p>
            <a:pPr algn="ctr"/>
            <a:r>
              <a:rPr lang="en-US" sz="800">
                <a:solidFill>
                  <a:srgbClr val="A2AAAD"/>
                </a:solidFill>
                <a:latin typeface="Arial" panose="020B0604020202020204" pitchFamily="34" charset="0"/>
                <a:cs typeface="Arial" panose="020B0604020202020204" pitchFamily="34" charset="0"/>
              </a:rPr>
              <a:t>#ONLYFORWARD</a:t>
            </a:r>
          </a:p>
        </p:txBody>
      </p:sp>
      <p:pic>
        <p:nvPicPr>
          <p:cNvPr id="10" name="Picture 9">
            <a:extLst>
              <a:ext uri="{FF2B5EF4-FFF2-40B4-BE49-F238E27FC236}">
                <a16:creationId xmlns:a16="http://schemas.microsoft.com/office/drawing/2014/main" id="{21263E45-C37E-4717-A752-D57A74DB0DAB}"/>
              </a:ext>
            </a:extLst>
          </p:cNvPr>
          <p:cNvPicPr>
            <a:picLocks noChangeAspect="1"/>
          </p:cNvPicPr>
          <p:nvPr userDrawn="1"/>
        </p:nvPicPr>
        <p:blipFill>
          <a:blip r:embed="rId2"/>
          <a:stretch>
            <a:fillRect/>
          </a:stretch>
        </p:blipFill>
        <p:spPr>
          <a:xfrm>
            <a:off x="4105828" y="3521368"/>
            <a:ext cx="867735" cy="126902"/>
          </a:xfrm>
          <a:prstGeom prst="rect">
            <a:avLst/>
          </a:prstGeom>
        </p:spPr>
      </p:pic>
      <p:grpSp>
        <p:nvGrpSpPr>
          <p:cNvPr id="21" name="Group 20">
            <a:extLst>
              <a:ext uri="{FF2B5EF4-FFF2-40B4-BE49-F238E27FC236}">
                <a16:creationId xmlns:a16="http://schemas.microsoft.com/office/drawing/2014/main" id="{5D2D191B-FA01-0540-9962-F2C952655F5D}"/>
              </a:ext>
            </a:extLst>
          </p:cNvPr>
          <p:cNvGrpSpPr/>
          <p:nvPr userDrawn="1"/>
        </p:nvGrpSpPr>
        <p:grpSpPr>
          <a:xfrm>
            <a:off x="7773406" y="4735113"/>
            <a:ext cx="913394" cy="187391"/>
            <a:chOff x="3587766" y="2914650"/>
            <a:chExt cx="5014294" cy="1028736"/>
          </a:xfrm>
        </p:grpSpPr>
        <p:sp>
          <p:nvSpPr>
            <p:cNvPr id="22" name="Freeform 21">
              <a:extLst>
                <a:ext uri="{FF2B5EF4-FFF2-40B4-BE49-F238E27FC236}">
                  <a16:creationId xmlns:a16="http://schemas.microsoft.com/office/drawing/2014/main" id="{8C313274-812C-B547-99E5-62032C0F3D4D}"/>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rgbClr val="FA4616"/>
            </a:solidFill>
            <a:ln w="9507" cap="flat">
              <a:noFill/>
              <a:prstDash val="solid"/>
              <a:miter/>
            </a:ln>
          </p:spPr>
          <p:txBody>
            <a:bodyPr rtlCol="0" anchor="ctr"/>
            <a:lstStyle/>
            <a:p>
              <a:endParaRPr lang="en-US"/>
            </a:p>
          </p:txBody>
        </p:sp>
        <p:sp>
          <p:nvSpPr>
            <p:cNvPr id="23" name="Freeform 22">
              <a:extLst>
                <a:ext uri="{FF2B5EF4-FFF2-40B4-BE49-F238E27FC236}">
                  <a16:creationId xmlns:a16="http://schemas.microsoft.com/office/drawing/2014/main" id="{7A626909-4374-8C41-BA98-D785F3864A2C}"/>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rgbClr val="005776"/>
            </a:solidFill>
            <a:ln w="9507" cap="flat">
              <a:noFill/>
              <a:prstDash val="solid"/>
              <a:miter/>
            </a:ln>
          </p:spPr>
          <p:txBody>
            <a:bodyPr rtlCol="0" anchor="ctr"/>
            <a:lstStyle/>
            <a:p>
              <a:endParaRPr lang="en-US"/>
            </a:p>
          </p:txBody>
        </p:sp>
        <p:sp>
          <p:nvSpPr>
            <p:cNvPr id="24" name="Freeform 23">
              <a:extLst>
                <a:ext uri="{FF2B5EF4-FFF2-40B4-BE49-F238E27FC236}">
                  <a16:creationId xmlns:a16="http://schemas.microsoft.com/office/drawing/2014/main" id="{9F7BBCF0-65E9-8B4F-95D3-B577868A5132}"/>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rgbClr val="005776"/>
            </a:solidFill>
            <a:ln w="9507" cap="flat">
              <a:noFill/>
              <a:prstDash val="solid"/>
              <a:miter/>
            </a:ln>
          </p:spPr>
          <p:txBody>
            <a:bodyPr rtlCol="0" anchor="ctr"/>
            <a:lstStyle/>
            <a:p>
              <a:endParaRPr lang="en-US"/>
            </a:p>
          </p:txBody>
        </p:sp>
        <p:sp>
          <p:nvSpPr>
            <p:cNvPr id="25" name="Freeform 24">
              <a:extLst>
                <a:ext uri="{FF2B5EF4-FFF2-40B4-BE49-F238E27FC236}">
                  <a16:creationId xmlns:a16="http://schemas.microsoft.com/office/drawing/2014/main" id="{53BAD0AB-868E-FA45-8212-CDEFB4CAA65B}"/>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rgbClr val="005776"/>
            </a:solidFill>
            <a:ln w="9507" cap="flat">
              <a:noFill/>
              <a:prstDash val="solid"/>
              <a:miter/>
            </a:ln>
          </p:spPr>
          <p:txBody>
            <a:bodyPr rtlCol="0" anchor="ctr"/>
            <a:lstStyle/>
            <a:p>
              <a:endParaRPr lang="en-US"/>
            </a:p>
          </p:txBody>
        </p:sp>
        <p:sp>
          <p:nvSpPr>
            <p:cNvPr id="26" name="Freeform 25">
              <a:extLst>
                <a:ext uri="{FF2B5EF4-FFF2-40B4-BE49-F238E27FC236}">
                  <a16:creationId xmlns:a16="http://schemas.microsoft.com/office/drawing/2014/main" id="{439777B3-373D-624F-A959-E06FE9ADD62D}"/>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rgbClr val="005776"/>
            </a:solidFill>
            <a:ln w="9507" cap="flat">
              <a:noFill/>
              <a:prstDash val="solid"/>
              <a:miter/>
            </a:ln>
          </p:spPr>
          <p:txBody>
            <a:bodyPr rtlCol="0" anchor="ctr"/>
            <a:lstStyle/>
            <a:p>
              <a:endParaRPr lang="en-US"/>
            </a:p>
          </p:txBody>
        </p:sp>
        <p:sp>
          <p:nvSpPr>
            <p:cNvPr id="27" name="Freeform 26">
              <a:extLst>
                <a:ext uri="{FF2B5EF4-FFF2-40B4-BE49-F238E27FC236}">
                  <a16:creationId xmlns:a16="http://schemas.microsoft.com/office/drawing/2014/main" id="{5A681163-7584-5344-B6A3-D345E9F066FC}"/>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rgbClr val="005776"/>
            </a:solidFill>
            <a:ln w="9507" cap="flat">
              <a:noFill/>
              <a:prstDash val="solid"/>
              <a:miter/>
            </a:ln>
          </p:spPr>
          <p:txBody>
            <a:bodyPr rtlCol="0" anchor="ctr"/>
            <a:lstStyle/>
            <a:p>
              <a:endParaRPr lang="en-US"/>
            </a:p>
          </p:txBody>
        </p:sp>
        <p:sp>
          <p:nvSpPr>
            <p:cNvPr id="28" name="Freeform 27">
              <a:extLst>
                <a:ext uri="{FF2B5EF4-FFF2-40B4-BE49-F238E27FC236}">
                  <a16:creationId xmlns:a16="http://schemas.microsoft.com/office/drawing/2014/main" id="{E8532747-50FB-CB46-999B-A9CA49312381}"/>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rgbClr val="005776"/>
            </a:solidFill>
            <a:ln w="9507" cap="flat">
              <a:noFill/>
              <a:prstDash val="solid"/>
              <a:miter/>
            </a:ln>
          </p:spPr>
          <p:txBody>
            <a:bodyPr rtlCol="0" anchor="ctr"/>
            <a:lstStyle/>
            <a:p>
              <a:endParaRPr lang="en-US"/>
            </a:p>
          </p:txBody>
        </p:sp>
      </p:grpSp>
    </p:spTree>
    <p:extLst>
      <p:ext uri="{BB962C8B-B14F-4D97-AF65-F5344CB8AC3E}">
        <p14:creationId xmlns:p14="http://schemas.microsoft.com/office/powerpoint/2010/main" val="1652439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Subtitle + Bod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437F8-18CC-B14D-B122-426003331E50}"/>
              </a:ext>
            </a:extLst>
          </p:cNvPr>
          <p:cNvSpPr>
            <a:spLocks noGrp="1"/>
          </p:cNvSpPr>
          <p:nvPr>
            <p:ph type="title"/>
          </p:nvPr>
        </p:nvSpPr>
        <p:spPr>
          <a:xfrm>
            <a:off x="457200" y="457200"/>
            <a:ext cx="8215744" cy="298669"/>
          </a:xfrm>
        </p:spPr>
        <p:txBody>
          <a:bodyPr/>
          <a:lstStyle/>
          <a:p>
            <a:r>
              <a:rPr lang="en-US"/>
              <a:t>Click to edit Master title style</a:t>
            </a:r>
          </a:p>
        </p:txBody>
      </p:sp>
      <p:sp>
        <p:nvSpPr>
          <p:cNvPr id="8" name="Slide Number Placeholder 2">
            <a:extLst>
              <a:ext uri="{FF2B5EF4-FFF2-40B4-BE49-F238E27FC236}">
                <a16:creationId xmlns:a16="http://schemas.microsoft.com/office/drawing/2014/main" id="{EF83044A-7BC6-9849-9243-D289B0C36792}"/>
              </a:ext>
            </a:extLst>
          </p:cNvPr>
          <p:cNvSpPr>
            <a:spLocks noGrp="1"/>
          </p:cNvSpPr>
          <p:nvPr>
            <p:ph type="sldNum" sz="quarter" idx="10"/>
          </p:nvPr>
        </p:nvSpPr>
        <p:spPr>
          <a:xfrm>
            <a:off x="457200" y="4649122"/>
            <a:ext cx="2057400" cy="273844"/>
          </a:xfrm>
        </p:spPr>
        <p:txBody>
          <a:bodyPr/>
          <a:lstStyle/>
          <a:p>
            <a:fld id="{C51B5984-C094-0A42-BFB6-9F57449A1222}" type="slidenum">
              <a:rPr lang="en-US" smtClean="0"/>
              <a:pPr/>
              <a:t>‹#›</a:t>
            </a:fld>
            <a:endParaRPr lang="en-US"/>
          </a:p>
        </p:txBody>
      </p:sp>
      <p:sp>
        <p:nvSpPr>
          <p:cNvPr id="7" name="Text Placeholder 10">
            <a:extLst>
              <a:ext uri="{FF2B5EF4-FFF2-40B4-BE49-F238E27FC236}">
                <a16:creationId xmlns:a16="http://schemas.microsoft.com/office/drawing/2014/main" id="{4AA147FA-CB59-3743-983D-A5298628616E}"/>
              </a:ext>
            </a:extLst>
          </p:cNvPr>
          <p:cNvSpPr>
            <a:spLocks noGrp="1"/>
          </p:cNvSpPr>
          <p:nvPr>
            <p:ph type="body" sz="quarter" idx="12"/>
          </p:nvPr>
        </p:nvSpPr>
        <p:spPr>
          <a:xfrm>
            <a:off x="457200" y="1237397"/>
            <a:ext cx="8215744" cy="3132295"/>
          </a:xfrm>
        </p:spPr>
        <p:txBody>
          <a:bodyPr/>
          <a:lstStyle>
            <a:lvl1pPr marL="0" indent="0">
              <a:buNone/>
              <a:defRPr/>
            </a:lvl1pPr>
          </a:lstStyle>
          <a:p>
            <a:pPr lvl="0"/>
            <a:r>
              <a:rPr lang="en-US"/>
              <a:t>Click to edit Master text styles</a:t>
            </a:r>
          </a:p>
        </p:txBody>
      </p:sp>
      <p:grpSp>
        <p:nvGrpSpPr>
          <p:cNvPr id="11" name="Group 10">
            <a:extLst>
              <a:ext uri="{FF2B5EF4-FFF2-40B4-BE49-F238E27FC236}">
                <a16:creationId xmlns:a16="http://schemas.microsoft.com/office/drawing/2014/main" id="{BDB451A3-47F2-F142-B628-693332B10C37}"/>
              </a:ext>
            </a:extLst>
          </p:cNvPr>
          <p:cNvGrpSpPr/>
          <p:nvPr userDrawn="1"/>
        </p:nvGrpSpPr>
        <p:grpSpPr>
          <a:xfrm>
            <a:off x="7773406" y="4735113"/>
            <a:ext cx="913394" cy="187391"/>
            <a:chOff x="3587766" y="2914650"/>
            <a:chExt cx="5014294" cy="1028736"/>
          </a:xfrm>
        </p:grpSpPr>
        <p:sp>
          <p:nvSpPr>
            <p:cNvPr id="12" name="Freeform 11">
              <a:extLst>
                <a:ext uri="{FF2B5EF4-FFF2-40B4-BE49-F238E27FC236}">
                  <a16:creationId xmlns:a16="http://schemas.microsoft.com/office/drawing/2014/main" id="{356DA109-987C-4441-A4C5-A9F3D04B3B0F}"/>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rgbClr val="FA4616"/>
            </a:solidFill>
            <a:ln w="9507" cap="flat">
              <a:noFill/>
              <a:prstDash val="solid"/>
              <a:miter/>
            </a:ln>
          </p:spPr>
          <p:txBody>
            <a:bodyPr rtlCol="0" anchor="ctr"/>
            <a:lstStyle/>
            <a:p>
              <a:endParaRPr lang="en-US"/>
            </a:p>
          </p:txBody>
        </p:sp>
        <p:sp>
          <p:nvSpPr>
            <p:cNvPr id="13" name="Freeform 12">
              <a:extLst>
                <a:ext uri="{FF2B5EF4-FFF2-40B4-BE49-F238E27FC236}">
                  <a16:creationId xmlns:a16="http://schemas.microsoft.com/office/drawing/2014/main" id="{45A3D1A1-E0C2-364C-82C2-4D0DE428A933}"/>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rgbClr val="005776"/>
            </a:solidFill>
            <a:ln w="9507" cap="flat">
              <a:noFill/>
              <a:prstDash val="solid"/>
              <a:miter/>
            </a:ln>
          </p:spPr>
          <p:txBody>
            <a:bodyPr rtlCol="0" anchor="ctr"/>
            <a:lstStyle/>
            <a:p>
              <a:endParaRPr lang="en-US"/>
            </a:p>
          </p:txBody>
        </p:sp>
        <p:sp>
          <p:nvSpPr>
            <p:cNvPr id="14" name="Freeform 13">
              <a:extLst>
                <a:ext uri="{FF2B5EF4-FFF2-40B4-BE49-F238E27FC236}">
                  <a16:creationId xmlns:a16="http://schemas.microsoft.com/office/drawing/2014/main" id="{DB277E01-BAAC-CE4E-A2E0-16C2CACB880C}"/>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rgbClr val="005776"/>
            </a:solidFill>
            <a:ln w="9507" cap="flat">
              <a:noFill/>
              <a:prstDash val="solid"/>
              <a:miter/>
            </a:ln>
          </p:spPr>
          <p:txBody>
            <a:bodyPr rtlCol="0" anchor="ctr"/>
            <a:lstStyle/>
            <a:p>
              <a:endParaRPr lang="en-US"/>
            </a:p>
          </p:txBody>
        </p:sp>
        <p:sp>
          <p:nvSpPr>
            <p:cNvPr id="15" name="Freeform 14">
              <a:extLst>
                <a:ext uri="{FF2B5EF4-FFF2-40B4-BE49-F238E27FC236}">
                  <a16:creationId xmlns:a16="http://schemas.microsoft.com/office/drawing/2014/main" id="{B00B136F-9458-9847-A291-128E260C90AE}"/>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rgbClr val="005776"/>
            </a:solidFill>
            <a:ln w="9507" cap="flat">
              <a:noFill/>
              <a:prstDash val="solid"/>
              <a:miter/>
            </a:ln>
          </p:spPr>
          <p:txBody>
            <a:bodyPr rtlCol="0" anchor="ctr"/>
            <a:lstStyle/>
            <a:p>
              <a:endParaRPr lang="en-US"/>
            </a:p>
          </p:txBody>
        </p:sp>
        <p:sp>
          <p:nvSpPr>
            <p:cNvPr id="16" name="Freeform 15">
              <a:extLst>
                <a:ext uri="{FF2B5EF4-FFF2-40B4-BE49-F238E27FC236}">
                  <a16:creationId xmlns:a16="http://schemas.microsoft.com/office/drawing/2014/main" id="{69CDFF00-7469-A045-AA82-687C93DCEDFA}"/>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rgbClr val="005776"/>
            </a:solidFill>
            <a:ln w="9507" cap="flat">
              <a:noFill/>
              <a:prstDash val="solid"/>
              <a:miter/>
            </a:ln>
          </p:spPr>
          <p:txBody>
            <a:bodyPr rtlCol="0" anchor="ctr"/>
            <a:lstStyle/>
            <a:p>
              <a:endParaRPr lang="en-US"/>
            </a:p>
          </p:txBody>
        </p:sp>
        <p:sp>
          <p:nvSpPr>
            <p:cNvPr id="17" name="Freeform 16">
              <a:extLst>
                <a:ext uri="{FF2B5EF4-FFF2-40B4-BE49-F238E27FC236}">
                  <a16:creationId xmlns:a16="http://schemas.microsoft.com/office/drawing/2014/main" id="{54E2643E-339A-874B-A799-1D62CB597AA8}"/>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rgbClr val="005776"/>
            </a:solidFill>
            <a:ln w="9507" cap="flat">
              <a:noFill/>
              <a:prstDash val="solid"/>
              <a:miter/>
            </a:ln>
          </p:spPr>
          <p:txBody>
            <a:bodyPr rtlCol="0" anchor="ctr"/>
            <a:lstStyle/>
            <a:p>
              <a:endParaRPr lang="en-US"/>
            </a:p>
          </p:txBody>
        </p:sp>
        <p:sp>
          <p:nvSpPr>
            <p:cNvPr id="18" name="Freeform 17">
              <a:extLst>
                <a:ext uri="{FF2B5EF4-FFF2-40B4-BE49-F238E27FC236}">
                  <a16:creationId xmlns:a16="http://schemas.microsoft.com/office/drawing/2014/main" id="{803F879A-51EE-A04B-AC8A-0D8C457829CD}"/>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rgbClr val="005776"/>
            </a:solidFill>
            <a:ln w="9507" cap="flat">
              <a:noFill/>
              <a:prstDash val="solid"/>
              <a:miter/>
            </a:ln>
          </p:spPr>
          <p:txBody>
            <a:bodyPr rtlCol="0" anchor="ctr"/>
            <a:lstStyle/>
            <a:p>
              <a:endParaRPr lang="en-US"/>
            </a:p>
          </p:txBody>
        </p:sp>
      </p:grpSp>
      <p:sp>
        <p:nvSpPr>
          <p:cNvPr id="6" name="Text Placeholder 5">
            <a:extLst>
              <a:ext uri="{FF2B5EF4-FFF2-40B4-BE49-F238E27FC236}">
                <a16:creationId xmlns:a16="http://schemas.microsoft.com/office/drawing/2014/main" id="{462F8D3C-9E76-884A-A277-280B22F8829C}"/>
              </a:ext>
            </a:extLst>
          </p:cNvPr>
          <p:cNvSpPr>
            <a:spLocks noGrp="1"/>
          </p:cNvSpPr>
          <p:nvPr>
            <p:ph type="body" sz="quarter" idx="13" hasCustomPrompt="1"/>
          </p:nvPr>
        </p:nvSpPr>
        <p:spPr>
          <a:xfrm>
            <a:off x="457200" y="773218"/>
            <a:ext cx="4416533" cy="251921"/>
          </a:xfrm>
        </p:spPr>
        <p:txBody>
          <a:bodyPr/>
          <a:lstStyle>
            <a:lvl1pPr marL="0" marR="0" indent="0" algn="l" defTabSz="685800" rtl="0" eaLnBrk="1" fontAlgn="auto" latinLnBrk="0" hangingPunct="1">
              <a:lnSpc>
                <a:spcPct val="100000"/>
              </a:lnSpc>
              <a:spcBef>
                <a:spcPts val="0"/>
              </a:spcBef>
              <a:spcAft>
                <a:spcPts val="900"/>
              </a:spcAft>
              <a:buClr>
                <a:schemeClr val="bg2"/>
              </a:buClr>
              <a:buSzPct val="100000"/>
              <a:buFont typeface="Arial" panose="020B0604020202020204" pitchFamily="34" charset="0"/>
              <a:buNone/>
              <a:tabLst>
                <a:tab pos="457200" algn="l"/>
                <a:tab pos="685800" algn="l"/>
                <a:tab pos="914400" algn="l"/>
                <a:tab pos="1143000" algn="l"/>
              </a:tabLst>
              <a:defRPr baseline="0">
                <a:solidFill>
                  <a:schemeClr val="tx2"/>
                </a:solidFill>
                <a:latin typeface="Arial" panose="020B0604020202020204" pitchFamily="34" charset="0"/>
              </a:defRPr>
            </a:lvl1pPr>
          </a:lstStyle>
          <a:p>
            <a:pPr lvl="0"/>
            <a:r>
              <a:rPr lang="en-US"/>
              <a:t>Click to Add Subtitle</a:t>
            </a:r>
          </a:p>
        </p:txBody>
      </p:sp>
    </p:spTree>
    <p:extLst>
      <p:ext uri="{BB962C8B-B14F-4D97-AF65-F5344CB8AC3E}">
        <p14:creationId xmlns:p14="http://schemas.microsoft.com/office/powerpoint/2010/main" val="3245149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Thank You (Editable)">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652F4FE8-D0B6-074C-B1A4-E55D1E96E88C}"/>
              </a:ext>
            </a:extLst>
          </p:cNvPr>
          <p:cNvSpPr>
            <a:spLocks noGrp="1"/>
          </p:cNvSpPr>
          <p:nvPr>
            <p:ph type="body" sz="quarter" idx="10" hasCustomPrompt="1"/>
          </p:nvPr>
        </p:nvSpPr>
        <p:spPr>
          <a:xfrm>
            <a:off x="1586753" y="2020028"/>
            <a:ext cx="5970494" cy="551722"/>
          </a:xfrm>
        </p:spPr>
        <p:txBody>
          <a:bodyPr/>
          <a:lstStyle>
            <a:lvl1pPr marL="0" indent="0" algn="ctr">
              <a:buNone/>
              <a:defRPr sz="3500" b="1">
                <a:solidFill>
                  <a:srgbClr val="FA4616"/>
                </a:solidFill>
              </a:defRPr>
            </a:lvl1pPr>
          </a:lstStyle>
          <a:p>
            <a:pPr lvl="0"/>
            <a:r>
              <a:rPr lang="en-US"/>
              <a:t>THANK YOU</a:t>
            </a:r>
          </a:p>
        </p:txBody>
      </p:sp>
      <p:sp>
        <p:nvSpPr>
          <p:cNvPr id="15" name="TextBox 14">
            <a:extLst>
              <a:ext uri="{FF2B5EF4-FFF2-40B4-BE49-F238E27FC236}">
                <a16:creationId xmlns:a16="http://schemas.microsoft.com/office/drawing/2014/main" id="{CC471FCD-AEFE-9D4E-9F7A-65E424CF1896}"/>
              </a:ext>
            </a:extLst>
          </p:cNvPr>
          <p:cNvSpPr txBox="1"/>
          <p:nvPr userDrawn="1"/>
        </p:nvSpPr>
        <p:spPr>
          <a:xfrm>
            <a:off x="3083442" y="2571750"/>
            <a:ext cx="2913321" cy="323165"/>
          </a:xfrm>
          <a:prstGeom prst="rect">
            <a:avLst/>
          </a:prstGeom>
          <a:noFill/>
        </p:spPr>
        <p:txBody>
          <a:bodyPr wrap="square" rtlCol="0">
            <a:spAutoFit/>
          </a:bodyPr>
          <a:lstStyle/>
          <a:p>
            <a:pPr algn="ctr"/>
            <a:r>
              <a:rPr lang="en-US" sz="1500">
                <a:solidFill>
                  <a:srgbClr val="A2AAAD"/>
                </a:solidFill>
                <a:latin typeface="Arial" panose="020B0604020202020204" pitchFamily="34" charset="0"/>
                <a:cs typeface="Arial" panose="020B0604020202020204" pitchFamily="34" charset="0"/>
              </a:rPr>
              <a:t>altair.com</a:t>
            </a:r>
          </a:p>
        </p:txBody>
      </p:sp>
      <p:sp>
        <p:nvSpPr>
          <p:cNvPr id="16" name="TextBox 15">
            <a:extLst>
              <a:ext uri="{FF2B5EF4-FFF2-40B4-BE49-F238E27FC236}">
                <a16:creationId xmlns:a16="http://schemas.microsoft.com/office/drawing/2014/main" id="{5FC33CC7-4F35-B84A-86CD-230F5F6B3F65}"/>
              </a:ext>
            </a:extLst>
          </p:cNvPr>
          <p:cNvSpPr txBox="1"/>
          <p:nvPr userDrawn="1"/>
        </p:nvSpPr>
        <p:spPr>
          <a:xfrm>
            <a:off x="3083442" y="3709433"/>
            <a:ext cx="2913321" cy="215444"/>
          </a:xfrm>
          <a:prstGeom prst="rect">
            <a:avLst/>
          </a:prstGeom>
          <a:noFill/>
        </p:spPr>
        <p:txBody>
          <a:bodyPr wrap="square" rtlCol="0">
            <a:spAutoFit/>
          </a:bodyPr>
          <a:lstStyle/>
          <a:p>
            <a:pPr algn="ctr"/>
            <a:r>
              <a:rPr lang="en-US" sz="800">
                <a:solidFill>
                  <a:srgbClr val="A2AAAD"/>
                </a:solidFill>
                <a:latin typeface="Arial" panose="020B0604020202020204" pitchFamily="34" charset="0"/>
                <a:cs typeface="Arial" panose="020B0604020202020204" pitchFamily="34" charset="0"/>
              </a:rPr>
              <a:t>#ONLYFORWARD</a:t>
            </a:r>
          </a:p>
        </p:txBody>
      </p:sp>
      <p:pic>
        <p:nvPicPr>
          <p:cNvPr id="10" name="Picture 9">
            <a:extLst>
              <a:ext uri="{FF2B5EF4-FFF2-40B4-BE49-F238E27FC236}">
                <a16:creationId xmlns:a16="http://schemas.microsoft.com/office/drawing/2014/main" id="{21263E45-C37E-4717-A752-D57A74DB0DAB}"/>
              </a:ext>
            </a:extLst>
          </p:cNvPr>
          <p:cNvPicPr>
            <a:picLocks noChangeAspect="1"/>
          </p:cNvPicPr>
          <p:nvPr userDrawn="1"/>
        </p:nvPicPr>
        <p:blipFill>
          <a:blip r:embed="rId2"/>
          <a:stretch>
            <a:fillRect/>
          </a:stretch>
        </p:blipFill>
        <p:spPr>
          <a:xfrm>
            <a:off x="4105828" y="3521368"/>
            <a:ext cx="867735" cy="126902"/>
          </a:xfrm>
          <a:prstGeom prst="rect">
            <a:avLst/>
          </a:prstGeom>
        </p:spPr>
      </p:pic>
      <p:grpSp>
        <p:nvGrpSpPr>
          <p:cNvPr id="8" name="Group 7">
            <a:extLst>
              <a:ext uri="{FF2B5EF4-FFF2-40B4-BE49-F238E27FC236}">
                <a16:creationId xmlns:a16="http://schemas.microsoft.com/office/drawing/2014/main" id="{F188F56B-9158-F244-B7B5-40262A579319}"/>
              </a:ext>
            </a:extLst>
          </p:cNvPr>
          <p:cNvGrpSpPr/>
          <p:nvPr userDrawn="1"/>
        </p:nvGrpSpPr>
        <p:grpSpPr>
          <a:xfrm>
            <a:off x="7773406" y="4735113"/>
            <a:ext cx="913394" cy="187391"/>
            <a:chOff x="3587766" y="2914650"/>
            <a:chExt cx="5014294" cy="1028736"/>
          </a:xfrm>
        </p:grpSpPr>
        <p:sp>
          <p:nvSpPr>
            <p:cNvPr id="11" name="Freeform 10">
              <a:extLst>
                <a:ext uri="{FF2B5EF4-FFF2-40B4-BE49-F238E27FC236}">
                  <a16:creationId xmlns:a16="http://schemas.microsoft.com/office/drawing/2014/main" id="{5724DDB8-32A0-614C-9484-4040057A1C32}"/>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rgbClr val="FA4616"/>
            </a:solidFill>
            <a:ln w="9507" cap="flat">
              <a:noFill/>
              <a:prstDash val="solid"/>
              <a:miter/>
            </a:ln>
          </p:spPr>
          <p:txBody>
            <a:bodyPr rtlCol="0" anchor="ctr"/>
            <a:lstStyle/>
            <a:p>
              <a:endParaRPr lang="en-US"/>
            </a:p>
          </p:txBody>
        </p:sp>
        <p:sp>
          <p:nvSpPr>
            <p:cNvPr id="12" name="Freeform 11">
              <a:extLst>
                <a:ext uri="{FF2B5EF4-FFF2-40B4-BE49-F238E27FC236}">
                  <a16:creationId xmlns:a16="http://schemas.microsoft.com/office/drawing/2014/main" id="{441783F1-4392-1F46-A257-F65079A01572}"/>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rgbClr val="005776"/>
            </a:solidFill>
            <a:ln w="9507" cap="flat">
              <a:noFill/>
              <a:prstDash val="solid"/>
              <a:miter/>
            </a:ln>
          </p:spPr>
          <p:txBody>
            <a:bodyPr rtlCol="0" anchor="ctr"/>
            <a:lstStyle/>
            <a:p>
              <a:endParaRPr lang="en-US"/>
            </a:p>
          </p:txBody>
        </p:sp>
        <p:sp>
          <p:nvSpPr>
            <p:cNvPr id="13" name="Freeform 12">
              <a:extLst>
                <a:ext uri="{FF2B5EF4-FFF2-40B4-BE49-F238E27FC236}">
                  <a16:creationId xmlns:a16="http://schemas.microsoft.com/office/drawing/2014/main" id="{3BFD1108-ABF5-2146-B9FB-037B9D0A8495}"/>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rgbClr val="005776"/>
            </a:solidFill>
            <a:ln w="9507" cap="flat">
              <a:noFill/>
              <a:prstDash val="solid"/>
              <a:miter/>
            </a:ln>
          </p:spPr>
          <p:txBody>
            <a:bodyPr rtlCol="0" anchor="ctr"/>
            <a:lstStyle/>
            <a:p>
              <a:endParaRPr lang="en-US"/>
            </a:p>
          </p:txBody>
        </p:sp>
        <p:sp>
          <p:nvSpPr>
            <p:cNvPr id="14" name="Freeform 13">
              <a:extLst>
                <a:ext uri="{FF2B5EF4-FFF2-40B4-BE49-F238E27FC236}">
                  <a16:creationId xmlns:a16="http://schemas.microsoft.com/office/drawing/2014/main" id="{324E9319-1492-EF49-89E7-A47108E1FB9F}"/>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rgbClr val="005776"/>
            </a:solidFill>
            <a:ln w="9507" cap="flat">
              <a:noFill/>
              <a:prstDash val="solid"/>
              <a:miter/>
            </a:ln>
          </p:spPr>
          <p:txBody>
            <a:bodyPr rtlCol="0" anchor="ctr"/>
            <a:lstStyle/>
            <a:p>
              <a:endParaRPr lang="en-US"/>
            </a:p>
          </p:txBody>
        </p:sp>
        <p:sp>
          <p:nvSpPr>
            <p:cNvPr id="17" name="Freeform 16">
              <a:extLst>
                <a:ext uri="{FF2B5EF4-FFF2-40B4-BE49-F238E27FC236}">
                  <a16:creationId xmlns:a16="http://schemas.microsoft.com/office/drawing/2014/main" id="{079AB8B7-BF3A-4144-AA3C-3F41F3BD30D2}"/>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rgbClr val="005776"/>
            </a:solidFill>
            <a:ln w="9507" cap="flat">
              <a:noFill/>
              <a:prstDash val="solid"/>
              <a:miter/>
            </a:ln>
          </p:spPr>
          <p:txBody>
            <a:bodyPr rtlCol="0" anchor="ctr"/>
            <a:lstStyle/>
            <a:p>
              <a:endParaRPr lang="en-US"/>
            </a:p>
          </p:txBody>
        </p:sp>
        <p:sp>
          <p:nvSpPr>
            <p:cNvPr id="18" name="Freeform 17">
              <a:extLst>
                <a:ext uri="{FF2B5EF4-FFF2-40B4-BE49-F238E27FC236}">
                  <a16:creationId xmlns:a16="http://schemas.microsoft.com/office/drawing/2014/main" id="{54DC2924-5AC6-9240-B1CF-9CE3A8B4EC0A}"/>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rgbClr val="005776"/>
            </a:solidFill>
            <a:ln w="9507"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C1BFC3C2-6622-9C4C-A4BE-F44D50BBAE0D}"/>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rgbClr val="005776"/>
            </a:solidFill>
            <a:ln w="9507" cap="flat">
              <a:noFill/>
              <a:prstDash val="solid"/>
              <a:miter/>
            </a:ln>
          </p:spPr>
          <p:txBody>
            <a:bodyPr rtlCol="0" anchor="ctr"/>
            <a:lstStyle/>
            <a:p>
              <a:endParaRPr lang="en-US"/>
            </a:p>
          </p:txBody>
        </p:sp>
      </p:grpSp>
      <p:cxnSp>
        <p:nvCxnSpPr>
          <p:cNvPr id="19" name="Straight Connector 18">
            <a:extLst>
              <a:ext uri="{FF2B5EF4-FFF2-40B4-BE49-F238E27FC236}">
                <a16:creationId xmlns:a16="http://schemas.microsoft.com/office/drawing/2014/main" id="{57543D2C-9C25-CD4C-8781-58D40DB49051}"/>
              </a:ext>
            </a:extLst>
          </p:cNvPr>
          <p:cNvCxnSpPr>
            <a:cxnSpLocks/>
          </p:cNvCxnSpPr>
          <p:nvPr userDrawn="1"/>
        </p:nvCxnSpPr>
        <p:spPr>
          <a:xfrm flipH="1">
            <a:off x="-89647" y="-170329"/>
            <a:ext cx="2156693" cy="3851804"/>
          </a:xfrm>
          <a:prstGeom prst="line">
            <a:avLst/>
          </a:prstGeom>
          <a:ln w="12700">
            <a:solidFill>
              <a:srgbClr val="FA461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223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2B040BF-E374-44A3-B58B-2F8512141C35}"/>
              </a:ext>
            </a:extLst>
          </p:cNvPr>
          <p:cNvSpPr>
            <a:spLocks noGrp="1"/>
          </p:cNvSpPr>
          <p:nvPr>
            <p:ph type="ctrTitle" hasCustomPrompt="1"/>
          </p:nvPr>
        </p:nvSpPr>
        <p:spPr>
          <a:xfrm>
            <a:off x="250963" y="4254762"/>
            <a:ext cx="7830168" cy="303604"/>
          </a:xfrm>
          <a:prstGeom prst="rect">
            <a:avLst/>
          </a:prstGeom>
        </p:spPr>
        <p:txBody>
          <a:bodyPr anchor="ctr"/>
          <a:lstStyle>
            <a:lvl1pPr algn="l">
              <a:lnSpc>
                <a:spcPct val="100000"/>
              </a:lnSpc>
              <a:defRPr sz="1800" cap="all" baseline="0">
                <a:solidFill>
                  <a:schemeClr val="bg1"/>
                </a:solidFill>
                <a:latin typeface="Arial" panose="020B0604020202020204" pitchFamily="34" charset="0"/>
                <a:cs typeface="Arial" panose="020B0604020202020204" pitchFamily="34" charset="0"/>
              </a:defRPr>
            </a:lvl1pPr>
          </a:lstStyle>
          <a:p>
            <a:r>
              <a:rPr lang="en-US"/>
              <a:t>Click to add presentation title</a:t>
            </a:r>
          </a:p>
        </p:txBody>
      </p:sp>
      <p:sp>
        <p:nvSpPr>
          <p:cNvPr id="6" name="Text Placeholder 6">
            <a:extLst>
              <a:ext uri="{FF2B5EF4-FFF2-40B4-BE49-F238E27FC236}">
                <a16:creationId xmlns:a16="http://schemas.microsoft.com/office/drawing/2014/main" id="{F6C1D253-B9F4-4B21-8A4D-C92808C95905}"/>
              </a:ext>
            </a:extLst>
          </p:cNvPr>
          <p:cNvSpPr>
            <a:spLocks noGrp="1"/>
          </p:cNvSpPr>
          <p:nvPr>
            <p:ph type="body" sz="quarter" idx="10" hasCustomPrompt="1"/>
          </p:nvPr>
        </p:nvSpPr>
        <p:spPr>
          <a:xfrm>
            <a:off x="250963" y="4694660"/>
            <a:ext cx="7830167" cy="177597"/>
          </a:xfrm>
          <a:prstGeom prst="rect">
            <a:avLst/>
          </a:prstGeom>
        </p:spPr>
        <p:txBody>
          <a:bodyPr anchor="ctr"/>
          <a:lstStyle>
            <a:lvl1pPr marL="0" marR="0" indent="0" defTabSz="685783" rtl="0" eaLnBrk="1" fontAlgn="auto" latinLnBrk="0" hangingPunct="1">
              <a:lnSpc>
                <a:spcPct val="90000"/>
              </a:lnSpc>
              <a:spcBef>
                <a:spcPct val="0"/>
              </a:spcBef>
              <a:spcAft>
                <a:spcPts val="0"/>
              </a:spcAft>
              <a:buClrTx/>
              <a:buSzTx/>
              <a:buFontTx/>
              <a:buNone/>
              <a:tabLst/>
              <a:defRPr sz="1200" b="0">
                <a:solidFill>
                  <a:schemeClr val="bg1"/>
                </a:solidFill>
                <a:latin typeface="Arial" panose="020B0604020202020204" pitchFamily="34" charset="0"/>
                <a:cs typeface="Arial" panose="020B0604020202020204" pitchFamily="34" charset="0"/>
              </a:defRPr>
            </a:lvl1pPr>
          </a:lstStyle>
          <a:p>
            <a:pPr marL="0" marR="0" lvl="0" indent="0" defTabSz="685783" rtl="0" eaLnBrk="1" fontAlgn="auto" latinLnBrk="0" hangingPunct="1">
              <a:lnSpc>
                <a:spcPct val="90000"/>
              </a:lnSpc>
              <a:spcBef>
                <a:spcPct val="0"/>
              </a:spcBef>
              <a:spcAft>
                <a:spcPts val="0"/>
              </a:spcAft>
              <a:buClrTx/>
              <a:buSzTx/>
              <a:buFontTx/>
              <a:buNone/>
              <a:tabLst/>
              <a:defRPr/>
            </a:pPr>
            <a:r>
              <a:rPr kumimoji="0" lang="en-US" sz="1200" u="none" strike="noStrike" kern="1200" cap="none" spc="0" normalizeH="0" baseline="0" noProof="0">
                <a:ln>
                  <a:noFill/>
                </a:ln>
                <a:solidFill>
                  <a:schemeClr val="bg1"/>
                </a:solidFill>
                <a:effectLst/>
                <a:uLnTx/>
                <a:uFillTx/>
              </a:rPr>
              <a:t>Presenter Name • Title • Date</a:t>
            </a:r>
          </a:p>
        </p:txBody>
      </p:sp>
      <p:sp>
        <p:nvSpPr>
          <p:cNvPr id="7" name="Picture Placeholder 9"/>
          <p:cNvSpPr>
            <a:spLocks noGrp="1"/>
          </p:cNvSpPr>
          <p:nvPr>
            <p:ph type="pic" sz="quarter" idx="14" hasCustomPrompt="1"/>
          </p:nvPr>
        </p:nvSpPr>
        <p:spPr>
          <a:xfrm>
            <a:off x="0" y="1"/>
            <a:ext cx="9144000" cy="4016875"/>
          </a:xfrm>
          <a:prstGeom prst="rect">
            <a:avLst/>
          </a:prstGeom>
        </p:spPr>
        <p:txBody>
          <a:bodyPr bIns="1463040" anchor="b" anchorCtr="1"/>
          <a:lstStyle>
            <a:lvl1pPr marL="0" indent="0" algn="ctr">
              <a:buNone/>
              <a:defRPr sz="900">
                <a:latin typeface="Arial" charset="0"/>
                <a:ea typeface="Arial" charset="0"/>
                <a:cs typeface="Arial" charset="0"/>
              </a:defRPr>
            </a:lvl1pPr>
          </a:lstStyle>
          <a:p>
            <a:r>
              <a:rPr lang="en-US"/>
              <a:t>Drag image into placeholder frame or click icon to add image</a:t>
            </a:r>
          </a:p>
        </p:txBody>
      </p:sp>
    </p:spTree>
    <p:extLst>
      <p:ext uri="{BB962C8B-B14F-4D97-AF65-F5344CB8AC3E}">
        <p14:creationId xmlns:p14="http://schemas.microsoft.com/office/powerpoint/2010/main" val="381740857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Title/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35BCC-7EDA-4C4C-B009-06A182F24452}"/>
              </a:ext>
            </a:extLst>
          </p:cNvPr>
          <p:cNvSpPr>
            <a:spLocks noGrp="1"/>
          </p:cNvSpPr>
          <p:nvPr>
            <p:ph type="title" hasCustomPrompt="1"/>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2A887AD9-58DF-4D35-BB54-C1ADFEFBDADE}"/>
              </a:ext>
            </a:extLst>
          </p:cNvPr>
          <p:cNvSpPr>
            <a:spLocks noGrp="1"/>
          </p:cNvSpPr>
          <p:nvPr>
            <p:ph type="sldNum" sz="quarter" idx="10"/>
          </p:nvPr>
        </p:nvSpPr>
        <p:spPr/>
        <p:txBody>
          <a:bodyPr/>
          <a:lstStyle/>
          <a:p>
            <a:fld id="{62BE45D2-24EC-483D-9D84-EF3B6D0F5C69}" type="slidenum">
              <a:rPr lang="de-DE" smtClean="0"/>
              <a:pPr/>
              <a:t>‹#›</a:t>
            </a:fld>
            <a:endParaRPr lang="de-DE"/>
          </a:p>
        </p:txBody>
      </p:sp>
      <p:sp>
        <p:nvSpPr>
          <p:cNvPr id="5" name="Text Placeholder 4">
            <a:extLst>
              <a:ext uri="{FF2B5EF4-FFF2-40B4-BE49-F238E27FC236}">
                <a16:creationId xmlns:a16="http://schemas.microsoft.com/office/drawing/2014/main" id="{EC4D46B8-41C8-457D-8367-B8C459CBF294}"/>
              </a:ext>
            </a:extLst>
          </p:cNvPr>
          <p:cNvSpPr>
            <a:spLocks noGrp="1"/>
          </p:cNvSpPr>
          <p:nvPr>
            <p:ph type="body" sz="quarter" idx="11"/>
          </p:nvPr>
        </p:nvSpPr>
        <p:spPr>
          <a:xfrm>
            <a:off x="200025" y="939600"/>
            <a:ext cx="8650800" cy="3553200"/>
          </a:xfrm>
        </p:spPr>
        <p:txBody>
          <a:bodyPr/>
          <a:lstStyle>
            <a:lvl1pPr marL="0" indent="0">
              <a:buFontTx/>
              <a:buNone/>
              <a:defRPr/>
            </a:lvl1pPr>
            <a:lvl2pPr marL="180612" indent="0">
              <a:buFontTx/>
              <a:buNone/>
              <a:defRPr/>
            </a:lvl2pPr>
            <a:lvl3pPr marL="361338" indent="0">
              <a:buFontTx/>
              <a:buNone/>
              <a:defRPr/>
            </a:lvl3pPr>
            <a:lvl4pPr marL="539138" indent="0">
              <a:buFontTx/>
              <a:buNone/>
              <a:defRPr/>
            </a:lvl4pPr>
            <a:lvl5pPr marL="720000" indent="0">
              <a:buFontTx/>
              <a:buNone/>
              <a:defRPr/>
            </a:lvl5pPr>
            <a:lvl6pPr marL="899025" indent="0">
              <a:buFontTx/>
              <a:buNone/>
              <a:defRPr/>
            </a:lvl6pPr>
            <a:lvl7pPr marL="1080000" indent="0">
              <a:buFontTx/>
              <a:buNone/>
              <a:defRPr/>
            </a:lvl7pPr>
            <a:lvl8pPr marL="1260000" indent="0">
              <a:buFontTx/>
              <a:buNone/>
              <a:defRPr/>
            </a:lvl8pPr>
            <a:lvl9pPr marL="1440000" indent="0">
              <a:buFontTx/>
              <a:buNone/>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Tree>
    <p:extLst>
      <p:ext uri="{BB962C8B-B14F-4D97-AF65-F5344CB8AC3E}">
        <p14:creationId xmlns:p14="http://schemas.microsoft.com/office/powerpoint/2010/main" val="168919504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Divider Slide - Blu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143000" y="2295940"/>
            <a:ext cx="6858000" cy="524979"/>
          </a:xfrm>
          <a:prstGeom prst="rect">
            <a:avLst/>
          </a:prstGeom>
        </p:spPr>
        <p:txBody>
          <a:bodyPr anchor="ctr"/>
          <a:lstStyle>
            <a:lvl1pPr algn="ctr">
              <a:defRPr sz="2200" cap="none" baseline="0">
                <a:solidFill>
                  <a:schemeClr val="bg1"/>
                </a:solidFill>
              </a:defRPr>
            </a:lvl1pPr>
          </a:lstStyle>
          <a:p>
            <a:r>
              <a:rPr lang="en-US"/>
              <a:t>Click to Add Divider Title</a:t>
            </a:r>
          </a:p>
        </p:txBody>
      </p:sp>
      <p:sp>
        <p:nvSpPr>
          <p:cNvPr id="4" name="Slide Number Placeholder 3">
            <a:extLst>
              <a:ext uri="{FF2B5EF4-FFF2-40B4-BE49-F238E27FC236}">
                <a16:creationId xmlns:a16="http://schemas.microsoft.com/office/drawing/2014/main" id="{214675D0-F312-452A-814C-41832F2437C3}"/>
              </a:ext>
            </a:extLst>
          </p:cNvPr>
          <p:cNvSpPr>
            <a:spLocks noGrp="1"/>
          </p:cNvSpPr>
          <p:nvPr>
            <p:ph type="sldNum" sz="quarter" idx="10"/>
          </p:nvPr>
        </p:nvSpPr>
        <p:spPr/>
        <p:txBody>
          <a:bodyPr/>
          <a:lstStyle/>
          <a:p>
            <a:fld id="{14B76173-AEC0-4CF4-B223-18D2099D2AC6}" type="slidenum">
              <a:rPr lang="en-US" smtClean="0"/>
              <a:pPr/>
              <a:t>‹#›</a:t>
            </a:fld>
            <a:endParaRPr lang="en-US"/>
          </a:p>
        </p:txBody>
      </p:sp>
    </p:spTree>
    <p:extLst>
      <p:ext uri="{BB962C8B-B14F-4D97-AF65-F5344CB8AC3E}">
        <p14:creationId xmlns:p14="http://schemas.microsoft.com/office/powerpoint/2010/main" val="106310786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Title/Content/Content">
    <p:spTree>
      <p:nvGrpSpPr>
        <p:cNvPr id="1" name=""/>
        <p:cNvGrpSpPr/>
        <p:nvPr/>
      </p:nvGrpSpPr>
      <p:grpSpPr>
        <a:xfrm>
          <a:off x="0" y="0"/>
          <a:ext cx="0" cy="0"/>
          <a:chOff x="0" y="0"/>
          <a:chExt cx="0" cy="0"/>
        </a:xfrm>
      </p:grpSpPr>
      <p:sp>
        <p:nvSpPr>
          <p:cNvPr id="13" name="Title Placeholder 1"/>
          <p:cNvSpPr>
            <a:spLocks noGrp="1"/>
          </p:cNvSpPr>
          <p:nvPr>
            <p:ph type="title" hasCustomPrompt="1"/>
          </p:nvPr>
        </p:nvSpPr>
        <p:spPr>
          <a:xfrm>
            <a:off x="200024" y="408778"/>
            <a:ext cx="8651889" cy="333529"/>
          </a:xfrm>
          <a:prstGeom prst="rect">
            <a:avLst/>
          </a:prstGeom>
        </p:spPr>
        <p:txBody>
          <a:bodyPr vert="horz" lIns="91440" tIns="45720" rIns="91440" bIns="45720" rtlCol="0" anchor="ctr">
            <a:noAutofit/>
          </a:bodyPr>
          <a:lstStyle>
            <a:lvl1pPr>
              <a:defRPr cap="none" baseline="0"/>
            </a:lvl1pPr>
          </a:lstStyle>
          <a:p>
            <a:r>
              <a:rPr lang="en-US"/>
              <a:t>Click to Add Title</a:t>
            </a:r>
          </a:p>
        </p:txBody>
      </p:sp>
      <p:sp>
        <p:nvSpPr>
          <p:cNvPr id="3" name="Text Placeholder 2"/>
          <p:cNvSpPr>
            <a:spLocks noGrp="1"/>
          </p:cNvSpPr>
          <p:nvPr>
            <p:ph type="body" sz="quarter" idx="10"/>
          </p:nvPr>
        </p:nvSpPr>
        <p:spPr>
          <a:xfrm>
            <a:off x="200025" y="939600"/>
            <a:ext cx="4202158" cy="35595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a:extLst>
              <a:ext uri="{FF2B5EF4-FFF2-40B4-BE49-F238E27FC236}">
                <a16:creationId xmlns:a16="http://schemas.microsoft.com/office/drawing/2014/main" id="{7719379A-2B80-47B0-8B70-513F4F56BBBE}"/>
              </a:ext>
            </a:extLst>
          </p:cNvPr>
          <p:cNvSpPr>
            <a:spLocks noGrp="1"/>
          </p:cNvSpPr>
          <p:nvPr>
            <p:ph type="sldNum" sz="quarter" idx="11"/>
          </p:nvPr>
        </p:nvSpPr>
        <p:spPr/>
        <p:txBody>
          <a:bodyPr/>
          <a:lstStyle/>
          <a:p>
            <a:fld id="{62BE45D2-24EC-483D-9D84-EF3B6D0F5C69}" type="slidenum">
              <a:rPr lang="de-DE" smtClean="0"/>
              <a:pPr/>
              <a:t>‹#›</a:t>
            </a:fld>
            <a:endParaRPr lang="de-DE"/>
          </a:p>
        </p:txBody>
      </p:sp>
      <p:sp>
        <p:nvSpPr>
          <p:cNvPr id="6" name="Text Placeholder 2">
            <a:extLst>
              <a:ext uri="{FF2B5EF4-FFF2-40B4-BE49-F238E27FC236}">
                <a16:creationId xmlns:a16="http://schemas.microsoft.com/office/drawing/2014/main" id="{B3782D34-04E4-497F-8DDF-90897F954E24}"/>
              </a:ext>
            </a:extLst>
          </p:cNvPr>
          <p:cNvSpPr>
            <a:spLocks noGrp="1"/>
          </p:cNvSpPr>
          <p:nvPr>
            <p:ph type="body" sz="quarter" idx="13"/>
          </p:nvPr>
        </p:nvSpPr>
        <p:spPr>
          <a:xfrm>
            <a:off x="4741819" y="939600"/>
            <a:ext cx="4202158" cy="35595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7744013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Title/Content/Graphic">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t>Click to Add Title</a:t>
            </a:r>
          </a:p>
        </p:txBody>
      </p:sp>
      <p:sp>
        <p:nvSpPr>
          <p:cNvPr id="8" name="Text Placeholder 7"/>
          <p:cNvSpPr>
            <a:spLocks noGrp="1"/>
          </p:cNvSpPr>
          <p:nvPr>
            <p:ph type="body" sz="quarter" idx="13"/>
          </p:nvPr>
        </p:nvSpPr>
        <p:spPr>
          <a:xfrm>
            <a:off x="200025" y="940125"/>
            <a:ext cx="4776924" cy="3553200"/>
          </a:xfrm>
        </p:spPr>
        <p:txBody>
          <a:bodyPr/>
          <a:lstStyle/>
          <a:p>
            <a:pPr lvl="0"/>
            <a:r>
              <a:rPr lang="en-US"/>
              <a:t>Click to edit Master text styles</a:t>
            </a:r>
          </a:p>
        </p:txBody>
      </p:sp>
      <p:sp>
        <p:nvSpPr>
          <p:cNvPr id="10" name="Picture Placeholder 9"/>
          <p:cNvSpPr>
            <a:spLocks noGrp="1"/>
          </p:cNvSpPr>
          <p:nvPr>
            <p:ph type="pic" sz="quarter" idx="14" hasCustomPrompt="1"/>
          </p:nvPr>
        </p:nvSpPr>
        <p:spPr>
          <a:xfrm>
            <a:off x="5213363" y="940125"/>
            <a:ext cx="3638550" cy="3558527"/>
          </a:xfrm>
        </p:spPr>
        <p:txBody>
          <a:bodyPr tIns="914400" anchor="ctr"/>
          <a:lstStyle>
            <a:lvl1pPr marL="0" indent="0" algn="ctr">
              <a:buNone/>
              <a:defRPr sz="1100"/>
            </a:lvl1pPr>
          </a:lstStyle>
          <a:p>
            <a:r>
              <a:rPr lang="en-US"/>
              <a:t>Drag image into placeholder frame </a:t>
            </a:r>
            <a:br>
              <a:rPr lang="en-US"/>
            </a:br>
            <a:r>
              <a:rPr lang="en-US"/>
              <a:t>or click icon to add image</a:t>
            </a:r>
          </a:p>
        </p:txBody>
      </p:sp>
      <p:sp>
        <p:nvSpPr>
          <p:cNvPr id="3" name="Slide Number Placeholder 2">
            <a:extLst>
              <a:ext uri="{FF2B5EF4-FFF2-40B4-BE49-F238E27FC236}">
                <a16:creationId xmlns:a16="http://schemas.microsoft.com/office/drawing/2014/main" id="{CB30AB2F-44A5-4BFE-AE84-A450BAB292CA}"/>
              </a:ext>
            </a:extLst>
          </p:cNvPr>
          <p:cNvSpPr>
            <a:spLocks noGrp="1"/>
          </p:cNvSpPr>
          <p:nvPr>
            <p:ph type="sldNum" sz="quarter" idx="15"/>
          </p:nvPr>
        </p:nvSpPr>
        <p:spPr/>
        <p:txBody>
          <a:bodyPr/>
          <a:lstStyle/>
          <a:p>
            <a:fld id="{62BE45D2-24EC-483D-9D84-EF3B6D0F5C69}" type="slidenum">
              <a:rPr lang="de-DE" smtClean="0"/>
              <a:pPr/>
              <a:t>‹#›</a:t>
            </a:fld>
            <a:endParaRPr lang="de-DE"/>
          </a:p>
        </p:txBody>
      </p:sp>
    </p:spTree>
    <p:extLst>
      <p:ext uri="{BB962C8B-B14F-4D97-AF65-F5344CB8AC3E}">
        <p14:creationId xmlns:p14="http://schemas.microsoft.com/office/powerpoint/2010/main" val="102270004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Divider Slide - Yellow">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143000" y="2295940"/>
            <a:ext cx="6858000" cy="524979"/>
          </a:xfrm>
          <a:prstGeom prst="rect">
            <a:avLst/>
          </a:prstGeom>
        </p:spPr>
        <p:txBody>
          <a:bodyPr anchor="ctr"/>
          <a:lstStyle>
            <a:lvl1pPr algn="ctr">
              <a:defRPr sz="2200" cap="none" baseline="0">
                <a:solidFill>
                  <a:schemeClr val="tx1"/>
                </a:solidFill>
              </a:defRPr>
            </a:lvl1pPr>
          </a:lstStyle>
          <a:p>
            <a:r>
              <a:rPr lang="en-US"/>
              <a:t>Click to Add Divider Title</a:t>
            </a:r>
          </a:p>
        </p:txBody>
      </p:sp>
      <p:sp>
        <p:nvSpPr>
          <p:cNvPr id="3" name="Slide Number Placeholder 2">
            <a:extLst>
              <a:ext uri="{FF2B5EF4-FFF2-40B4-BE49-F238E27FC236}">
                <a16:creationId xmlns:a16="http://schemas.microsoft.com/office/drawing/2014/main" id="{15B7F3C6-33AC-43C5-9C49-D04E8BA3BF40}"/>
              </a:ext>
            </a:extLst>
          </p:cNvPr>
          <p:cNvSpPr>
            <a:spLocks noGrp="1"/>
          </p:cNvSpPr>
          <p:nvPr>
            <p:ph type="sldNum" sz="quarter" idx="10"/>
          </p:nvPr>
        </p:nvSpPr>
        <p:spPr/>
        <p:txBody>
          <a:bodyPr/>
          <a:lstStyle/>
          <a:p>
            <a:fld id="{14B76173-AEC0-4CF4-B223-18D2099D2AC6}" type="slidenum">
              <a:rPr lang="en-US" smtClean="0"/>
              <a:pPr/>
              <a:t>‹#›</a:t>
            </a:fld>
            <a:endParaRPr lang="en-US"/>
          </a:p>
        </p:txBody>
      </p:sp>
    </p:spTree>
    <p:extLst>
      <p:ext uri="{BB962C8B-B14F-4D97-AF65-F5344CB8AC3E}">
        <p14:creationId xmlns:p14="http://schemas.microsoft.com/office/powerpoint/2010/main" val="171298786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11" name="灯片编号占位符 19"/>
          <p:cNvSpPr>
            <a:spLocks noGrp="1"/>
          </p:cNvSpPr>
          <p:nvPr>
            <p:ph type="sldNum" sz="quarter" idx="4"/>
          </p:nvPr>
        </p:nvSpPr>
        <p:spPr>
          <a:xfrm>
            <a:off x="0" y="5008500"/>
            <a:ext cx="1439862" cy="135000"/>
          </a:xfrm>
          <a:prstGeom prst="rect">
            <a:avLst/>
          </a:prstGeom>
        </p:spPr>
        <p:txBody>
          <a:bodyPr vert="horz" lIns="91440" tIns="45720" rIns="91440" bIns="45720" rtlCol="0" anchor="ctr"/>
          <a:lstStyle>
            <a:lvl1pPr algn="r" fontAlgn="auto">
              <a:spcBef>
                <a:spcPts val="0"/>
              </a:spcBef>
              <a:spcAft>
                <a:spcPts val="0"/>
              </a:spcAft>
              <a:defRPr sz="900" b="1">
                <a:solidFill>
                  <a:schemeClr val="bg1"/>
                </a:solidFill>
                <a:latin typeface="Times New Roman" pitchFamily="18" charset="0"/>
                <a:ea typeface="+mn-ea"/>
                <a:cs typeface="Times New Roman" pitchFamily="18" charset="0"/>
              </a:defRPr>
            </a:lvl1pPr>
          </a:lstStyle>
          <a:p>
            <a:pPr>
              <a:defRPr/>
            </a:pPr>
            <a:fld id="{64E348CC-B653-45E8-AE28-5E2C7336D4A4}" type="slidenum">
              <a:rPr lang="zh-CN" altLang="en-US" smtClean="0"/>
              <a:pPr>
                <a:defRPr/>
              </a:pPr>
              <a:t>‹#›</a:t>
            </a:fld>
            <a:endParaRPr lang="zh-CN" altLang="en-US"/>
          </a:p>
        </p:txBody>
      </p:sp>
      <p:sp>
        <p:nvSpPr>
          <p:cNvPr id="3" name="文本框 2"/>
          <p:cNvSpPr txBox="1"/>
          <p:nvPr userDrawn="1"/>
        </p:nvSpPr>
        <p:spPr>
          <a:xfrm>
            <a:off x="251520" y="951573"/>
            <a:ext cx="8640960" cy="646331"/>
          </a:xfrm>
          <a:prstGeom prst="rect">
            <a:avLst/>
          </a:prstGeom>
          <a:noFill/>
        </p:spPr>
        <p:txBody>
          <a:bodyPr wrap="square" rtlCol="0">
            <a:spAutoFit/>
          </a:bodyPr>
          <a:lstStyle/>
          <a:p>
            <a:endParaRPr lang="en-US" altLang="zh-CN" sz="1800"/>
          </a:p>
          <a:p>
            <a:endParaRPr lang="zh-CN" altLang="en-US" sz="1800"/>
          </a:p>
        </p:txBody>
      </p:sp>
    </p:spTree>
    <p:extLst>
      <p:ext uri="{BB962C8B-B14F-4D97-AF65-F5344CB8AC3E}">
        <p14:creationId xmlns:p14="http://schemas.microsoft.com/office/powerpoint/2010/main" val="103804502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Altair + Brand">
    <p:spTree>
      <p:nvGrpSpPr>
        <p:cNvPr id="1" name=""/>
        <p:cNvGrpSpPr/>
        <p:nvPr/>
      </p:nvGrpSpPr>
      <p:grpSpPr>
        <a:xfrm>
          <a:off x="0" y="0"/>
          <a:ext cx="0" cy="0"/>
          <a:chOff x="0" y="0"/>
          <a:chExt cx="0" cy="0"/>
        </a:xfrm>
      </p:grpSpPr>
      <p:sp>
        <p:nvSpPr>
          <p:cNvPr id="9" name="Picture Placeholder 4">
            <a:extLst>
              <a:ext uri="{FF2B5EF4-FFF2-40B4-BE49-F238E27FC236}">
                <a16:creationId xmlns:a16="http://schemas.microsoft.com/office/drawing/2014/main" id="{E7A8FC9D-CF14-7C4F-B951-1BF383E4FE15}"/>
              </a:ext>
            </a:extLst>
          </p:cNvPr>
          <p:cNvSpPr>
            <a:spLocks noGrp="1"/>
          </p:cNvSpPr>
          <p:nvPr>
            <p:ph type="pic" sz="quarter" idx="11"/>
          </p:nvPr>
        </p:nvSpPr>
        <p:spPr>
          <a:xfrm>
            <a:off x="-2186" y="-6352"/>
            <a:ext cx="9152535" cy="3800919"/>
          </a:xfrm>
          <a:custGeom>
            <a:avLst/>
            <a:gdLst>
              <a:gd name="connsiteX0" fmla="*/ 0 w 9144000"/>
              <a:gd name="connsiteY0" fmla="*/ 0 h 3778250"/>
              <a:gd name="connsiteX1" fmla="*/ 8514279 w 9144000"/>
              <a:gd name="connsiteY1" fmla="*/ 0 h 3778250"/>
              <a:gd name="connsiteX2" fmla="*/ 9144000 w 9144000"/>
              <a:gd name="connsiteY2" fmla="*/ 629721 h 3778250"/>
              <a:gd name="connsiteX3" fmla="*/ 9144000 w 9144000"/>
              <a:gd name="connsiteY3" fmla="*/ 3778250 h 3778250"/>
              <a:gd name="connsiteX4" fmla="*/ 0 w 9144000"/>
              <a:gd name="connsiteY4" fmla="*/ 3778250 h 3778250"/>
              <a:gd name="connsiteX5" fmla="*/ 0 w 9144000"/>
              <a:gd name="connsiteY5" fmla="*/ 0 h 3778250"/>
              <a:gd name="connsiteX0" fmla="*/ 0 w 9144000"/>
              <a:gd name="connsiteY0" fmla="*/ 0 h 3778250"/>
              <a:gd name="connsiteX1" fmla="*/ 9135381 w 9144000"/>
              <a:gd name="connsiteY1" fmla="*/ 8627 h 3778250"/>
              <a:gd name="connsiteX2" fmla="*/ 9144000 w 9144000"/>
              <a:gd name="connsiteY2" fmla="*/ 629721 h 3778250"/>
              <a:gd name="connsiteX3" fmla="*/ 9144000 w 9144000"/>
              <a:gd name="connsiteY3" fmla="*/ 3778250 h 3778250"/>
              <a:gd name="connsiteX4" fmla="*/ 0 w 9144000"/>
              <a:gd name="connsiteY4" fmla="*/ 3778250 h 3778250"/>
              <a:gd name="connsiteX5" fmla="*/ 0 w 9144000"/>
              <a:gd name="connsiteY5" fmla="*/ 0 h 3778250"/>
              <a:gd name="connsiteX0" fmla="*/ 0 w 9144000"/>
              <a:gd name="connsiteY0" fmla="*/ 0 h 3778250"/>
              <a:gd name="connsiteX1" fmla="*/ 9135381 w 9144000"/>
              <a:gd name="connsiteY1" fmla="*/ 8627 h 3778250"/>
              <a:gd name="connsiteX2" fmla="*/ 9144000 w 9144000"/>
              <a:gd name="connsiteY2" fmla="*/ 629721 h 3778250"/>
              <a:gd name="connsiteX3" fmla="*/ 7867290 w 9144000"/>
              <a:gd name="connsiteY3" fmla="*/ 3752371 h 3778250"/>
              <a:gd name="connsiteX4" fmla="*/ 0 w 9144000"/>
              <a:gd name="connsiteY4" fmla="*/ 3778250 h 3778250"/>
              <a:gd name="connsiteX5" fmla="*/ 0 w 9144000"/>
              <a:gd name="connsiteY5" fmla="*/ 0 h 3778250"/>
              <a:gd name="connsiteX0" fmla="*/ 0 w 9135381"/>
              <a:gd name="connsiteY0" fmla="*/ 0 h 3778250"/>
              <a:gd name="connsiteX1" fmla="*/ 9135381 w 9135381"/>
              <a:gd name="connsiteY1" fmla="*/ 8627 h 3778250"/>
              <a:gd name="connsiteX2" fmla="*/ 9135373 w 9135381"/>
              <a:gd name="connsiteY2" fmla="*/ 2191102 h 3778250"/>
              <a:gd name="connsiteX3" fmla="*/ 7867290 w 9135381"/>
              <a:gd name="connsiteY3" fmla="*/ 3752371 h 3778250"/>
              <a:gd name="connsiteX4" fmla="*/ 0 w 9135381"/>
              <a:gd name="connsiteY4" fmla="*/ 3778250 h 3778250"/>
              <a:gd name="connsiteX5" fmla="*/ 0 w 9135381"/>
              <a:gd name="connsiteY5" fmla="*/ 0 h 3778250"/>
              <a:gd name="connsiteX0" fmla="*/ 0 w 9135381"/>
              <a:gd name="connsiteY0" fmla="*/ 0 h 3786876"/>
              <a:gd name="connsiteX1" fmla="*/ 9135381 w 9135381"/>
              <a:gd name="connsiteY1" fmla="*/ 8627 h 3786876"/>
              <a:gd name="connsiteX2" fmla="*/ 9135373 w 9135381"/>
              <a:gd name="connsiteY2" fmla="*/ 2191102 h 3786876"/>
              <a:gd name="connsiteX3" fmla="*/ 8289984 w 9135381"/>
              <a:gd name="connsiteY3" fmla="*/ 3786876 h 3786876"/>
              <a:gd name="connsiteX4" fmla="*/ 0 w 9135381"/>
              <a:gd name="connsiteY4" fmla="*/ 3778250 h 3786876"/>
              <a:gd name="connsiteX5" fmla="*/ 0 w 9135381"/>
              <a:gd name="connsiteY5" fmla="*/ 0 h 3786876"/>
              <a:gd name="connsiteX0" fmla="*/ 0 w 9143999"/>
              <a:gd name="connsiteY0" fmla="*/ 0 h 3786876"/>
              <a:gd name="connsiteX1" fmla="*/ 9135381 w 9143999"/>
              <a:gd name="connsiteY1" fmla="*/ 8627 h 3786876"/>
              <a:gd name="connsiteX2" fmla="*/ 9143999 w 9143999"/>
              <a:gd name="connsiteY2" fmla="*/ 2147970 h 3786876"/>
              <a:gd name="connsiteX3" fmla="*/ 8289984 w 9143999"/>
              <a:gd name="connsiteY3" fmla="*/ 3786876 h 3786876"/>
              <a:gd name="connsiteX4" fmla="*/ 0 w 9143999"/>
              <a:gd name="connsiteY4" fmla="*/ 3778250 h 3786876"/>
              <a:gd name="connsiteX5" fmla="*/ 0 w 9143999"/>
              <a:gd name="connsiteY5" fmla="*/ 0 h 3786876"/>
              <a:gd name="connsiteX0" fmla="*/ 0 w 9139334"/>
              <a:gd name="connsiteY0" fmla="*/ 0 h 3786876"/>
              <a:gd name="connsiteX1" fmla="*/ 9135381 w 9139334"/>
              <a:gd name="connsiteY1" fmla="*/ 8627 h 3786876"/>
              <a:gd name="connsiteX2" fmla="*/ 9139334 w 9139334"/>
              <a:gd name="connsiteY2" fmla="*/ 2199288 h 3786876"/>
              <a:gd name="connsiteX3" fmla="*/ 8289984 w 9139334"/>
              <a:gd name="connsiteY3" fmla="*/ 3786876 h 3786876"/>
              <a:gd name="connsiteX4" fmla="*/ 0 w 9139334"/>
              <a:gd name="connsiteY4" fmla="*/ 3778250 h 3786876"/>
              <a:gd name="connsiteX5" fmla="*/ 0 w 9139334"/>
              <a:gd name="connsiteY5" fmla="*/ 0 h 3786876"/>
              <a:gd name="connsiteX0" fmla="*/ 0 w 9140046"/>
              <a:gd name="connsiteY0" fmla="*/ 0 h 3786876"/>
              <a:gd name="connsiteX1" fmla="*/ 9140046 w 9140046"/>
              <a:gd name="connsiteY1" fmla="*/ 3962 h 3786876"/>
              <a:gd name="connsiteX2" fmla="*/ 9139334 w 9140046"/>
              <a:gd name="connsiteY2" fmla="*/ 2199288 h 3786876"/>
              <a:gd name="connsiteX3" fmla="*/ 8289984 w 9140046"/>
              <a:gd name="connsiteY3" fmla="*/ 3786876 h 3786876"/>
              <a:gd name="connsiteX4" fmla="*/ 0 w 9140046"/>
              <a:gd name="connsiteY4" fmla="*/ 3778250 h 3786876"/>
              <a:gd name="connsiteX5" fmla="*/ 0 w 9140046"/>
              <a:gd name="connsiteY5" fmla="*/ 0 h 3786876"/>
              <a:gd name="connsiteX0" fmla="*/ 0 w 9140046"/>
              <a:gd name="connsiteY0" fmla="*/ 0 h 3786876"/>
              <a:gd name="connsiteX1" fmla="*/ 9140046 w 9140046"/>
              <a:gd name="connsiteY1" fmla="*/ 3962 h 3786876"/>
              <a:gd name="connsiteX2" fmla="*/ 9139334 w 9140046"/>
              <a:gd name="connsiteY2" fmla="*/ 2199288 h 3786876"/>
              <a:gd name="connsiteX3" fmla="*/ 8289984 w 9140046"/>
              <a:gd name="connsiteY3" fmla="*/ 3786876 h 3786876"/>
              <a:gd name="connsiteX4" fmla="*/ 0 w 9140046"/>
              <a:gd name="connsiteY4" fmla="*/ 3778250 h 3786876"/>
              <a:gd name="connsiteX5" fmla="*/ 0 w 9140046"/>
              <a:gd name="connsiteY5" fmla="*/ 0 h 3786876"/>
              <a:gd name="connsiteX0" fmla="*/ 0 w 9140046"/>
              <a:gd name="connsiteY0" fmla="*/ 0 h 3787580"/>
              <a:gd name="connsiteX1" fmla="*/ 9140046 w 9140046"/>
              <a:gd name="connsiteY1" fmla="*/ 3962 h 3787580"/>
              <a:gd name="connsiteX2" fmla="*/ 9139334 w 9140046"/>
              <a:gd name="connsiteY2" fmla="*/ 2199288 h 3787580"/>
              <a:gd name="connsiteX3" fmla="*/ 8289984 w 9140046"/>
              <a:gd name="connsiteY3" fmla="*/ 3786876 h 3787580"/>
              <a:gd name="connsiteX4" fmla="*/ 0 w 9140046"/>
              <a:gd name="connsiteY4" fmla="*/ 3787580 h 3787580"/>
              <a:gd name="connsiteX5" fmla="*/ 0 w 9140046"/>
              <a:gd name="connsiteY5" fmla="*/ 0 h 3787580"/>
              <a:gd name="connsiteX0" fmla="*/ 0 w 9140046"/>
              <a:gd name="connsiteY0" fmla="*/ 0 h 3803303"/>
              <a:gd name="connsiteX1" fmla="*/ 9140046 w 9140046"/>
              <a:gd name="connsiteY1" fmla="*/ 3962 h 3803303"/>
              <a:gd name="connsiteX2" fmla="*/ 9139334 w 9140046"/>
              <a:gd name="connsiteY2" fmla="*/ 2199288 h 3803303"/>
              <a:gd name="connsiteX3" fmla="*/ 8268082 w 9140046"/>
              <a:gd name="connsiteY3" fmla="*/ 3803303 h 3803303"/>
              <a:gd name="connsiteX4" fmla="*/ 0 w 9140046"/>
              <a:gd name="connsiteY4" fmla="*/ 3787580 h 3803303"/>
              <a:gd name="connsiteX5" fmla="*/ 0 w 9140046"/>
              <a:gd name="connsiteY5" fmla="*/ 0 h 3803303"/>
              <a:gd name="connsiteX0" fmla="*/ 0 w 9145522"/>
              <a:gd name="connsiteY0" fmla="*/ 6989 h 3810292"/>
              <a:gd name="connsiteX1" fmla="*/ 9145522 w 9145522"/>
              <a:gd name="connsiteY1" fmla="*/ 0 h 3810292"/>
              <a:gd name="connsiteX2" fmla="*/ 9139334 w 9145522"/>
              <a:gd name="connsiteY2" fmla="*/ 2206277 h 3810292"/>
              <a:gd name="connsiteX3" fmla="*/ 8268082 w 9145522"/>
              <a:gd name="connsiteY3" fmla="*/ 3810292 h 3810292"/>
              <a:gd name="connsiteX4" fmla="*/ 0 w 9145522"/>
              <a:gd name="connsiteY4" fmla="*/ 3794569 h 3810292"/>
              <a:gd name="connsiteX5" fmla="*/ 0 w 9145522"/>
              <a:gd name="connsiteY5" fmla="*/ 6989 h 3810292"/>
              <a:gd name="connsiteX0" fmla="*/ 0 w 9145522"/>
              <a:gd name="connsiteY0" fmla="*/ 6989 h 3810292"/>
              <a:gd name="connsiteX1" fmla="*/ 9145522 w 9145522"/>
              <a:gd name="connsiteY1" fmla="*/ 0 h 3810292"/>
              <a:gd name="connsiteX2" fmla="*/ 9139334 w 9145522"/>
              <a:gd name="connsiteY2" fmla="*/ 2206277 h 3810292"/>
              <a:gd name="connsiteX3" fmla="*/ 8268082 w 9145522"/>
              <a:gd name="connsiteY3" fmla="*/ 3810292 h 3810292"/>
              <a:gd name="connsiteX4" fmla="*/ 0 w 9145522"/>
              <a:gd name="connsiteY4" fmla="*/ 3794569 h 3810292"/>
              <a:gd name="connsiteX5" fmla="*/ 0 w 9145522"/>
              <a:gd name="connsiteY5" fmla="*/ 6989 h 3810292"/>
              <a:gd name="connsiteX0" fmla="*/ 0 w 9145522"/>
              <a:gd name="connsiteY0" fmla="*/ 6989 h 3810292"/>
              <a:gd name="connsiteX1" fmla="*/ 9145522 w 9145522"/>
              <a:gd name="connsiteY1" fmla="*/ 0 h 3810292"/>
              <a:gd name="connsiteX2" fmla="*/ 9139334 w 9145522"/>
              <a:gd name="connsiteY2" fmla="*/ 2206277 h 3810292"/>
              <a:gd name="connsiteX3" fmla="*/ 8268082 w 9145522"/>
              <a:gd name="connsiteY3" fmla="*/ 3810292 h 3810292"/>
              <a:gd name="connsiteX4" fmla="*/ 0 w 9145522"/>
              <a:gd name="connsiteY4" fmla="*/ 3794569 h 3810292"/>
              <a:gd name="connsiteX5" fmla="*/ 0 w 9145522"/>
              <a:gd name="connsiteY5" fmla="*/ 6989 h 3810292"/>
              <a:gd name="connsiteX0" fmla="*/ 6902 w 9145522"/>
              <a:gd name="connsiteY0" fmla="*/ 3538 h 3810292"/>
              <a:gd name="connsiteX1" fmla="*/ 9145522 w 9145522"/>
              <a:gd name="connsiteY1" fmla="*/ 0 h 3810292"/>
              <a:gd name="connsiteX2" fmla="*/ 9139334 w 9145522"/>
              <a:gd name="connsiteY2" fmla="*/ 2206277 h 3810292"/>
              <a:gd name="connsiteX3" fmla="*/ 8268082 w 9145522"/>
              <a:gd name="connsiteY3" fmla="*/ 3810292 h 3810292"/>
              <a:gd name="connsiteX4" fmla="*/ 0 w 9145522"/>
              <a:gd name="connsiteY4" fmla="*/ 3794569 h 3810292"/>
              <a:gd name="connsiteX5" fmla="*/ 6902 w 9145522"/>
              <a:gd name="connsiteY5" fmla="*/ 3538 h 3810292"/>
              <a:gd name="connsiteX0" fmla="*/ 664 w 9146185"/>
              <a:gd name="connsiteY0" fmla="*/ 2139 h 3812343"/>
              <a:gd name="connsiteX1" fmla="*/ 9146185 w 9146185"/>
              <a:gd name="connsiteY1" fmla="*/ 2051 h 3812343"/>
              <a:gd name="connsiteX2" fmla="*/ 9139997 w 9146185"/>
              <a:gd name="connsiteY2" fmla="*/ 2208328 h 3812343"/>
              <a:gd name="connsiteX3" fmla="*/ 8268745 w 9146185"/>
              <a:gd name="connsiteY3" fmla="*/ 3812343 h 3812343"/>
              <a:gd name="connsiteX4" fmla="*/ 663 w 9146185"/>
              <a:gd name="connsiteY4" fmla="*/ 3796620 h 3812343"/>
              <a:gd name="connsiteX5" fmla="*/ 664 w 9146185"/>
              <a:gd name="connsiteY5" fmla="*/ 2139 h 3812343"/>
              <a:gd name="connsiteX0" fmla="*/ 664 w 9146185"/>
              <a:gd name="connsiteY0" fmla="*/ 2139 h 3796620"/>
              <a:gd name="connsiteX1" fmla="*/ 9146185 w 9146185"/>
              <a:gd name="connsiteY1" fmla="*/ 2051 h 3796620"/>
              <a:gd name="connsiteX2" fmla="*/ 9139997 w 9146185"/>
              <a:gd name="connsiteY2" fmla="*/ 2208328 h 3796620"/>
              <a:gd name="connsiteX3" fmla="*/ 8284620 w 9146185"/>
              <a:gd name="connsiteY3" fmla="*/ 3796468 h 3796620"/>
              <a:gd name="connsiteX4" fmla="*/ 663 w 9146185"/>
              <a:gd name="connsiteY4" fmla="*/ 3796620 h 3796620"/>
              <a:gd name="connsiteX5" fmla="*/ 664 w 9146185"/>
              <a:gd name="connsiteY5" fmla="*/ 2139 h 3796620"/>
              <a:gd name="connsiteX0" fmla="*/ 664 w 9146347"/>
              <a:gd name="connsiteY0" fmla="*/ 2139 h 3796620"/>
              <a:gd name="connsiteX1" fmla="*/ 9146185 w 9146347"/>
              <a:gd name="connsiteY1" fmla="*/ 2051 h 3796620"/>
              <a:gd name="connsiteX2" fmla="*/ 9146347 w 9146347"/>
              <a:gd name="connsiteY2" fmla="*/ 2189278 h 3796620"/>
              <a:gd name="connsiteX3" fmla="*/ 8284620 w 9146347"/>
              <a:gd name="connsiteY3" fmla="*/ 3796468 h 3796620"/>
              <a:gd name="connsiteX4" fmla="*/ 663 w 9146347"/>
              <a:gd name="connsiteY4" fmla="*/ 3796620 h 3796620"/>
              <a:gd name="connsiteX5" fmla="*/ 664 w 9146347"/>
              <a:gd name="connsiteY5" fmla="*/ 2139 h 3796620"/>
              <a:gd name="connsiteX0" fmla="*/ 664 w 9152535"/>
              <a:gd name="connsiteY0" fmla="*/ 6438 h 3800919"/>
              <a:gd name="connsiteX1" fmla="*/ 9152535 w 9152535"/>
              <a:gd name="connsiteY1" fmla="*/ 0 h 3800919"/>
              <a:gd name="connsiteX2" fmla="*/ 9146347 w 9152535"/>
              <a:gd name="connsiteY2" fmla="*/ 2193577 h 3800919"/>
              <a:gd name="connsiteX3" fmla="*/ 8284620 w 9152535"/>
              <a:gd name="connsiteY3" fmla="*/ 3800767 h 3800919"/>
              <a:gd name="connsiteX4" fmla="*/ 663 w 9152535"/>
              <a:gd name="connsiteY4" fmla="*/ 3800919 h 3800919"/>
              <a:gd name="connsiteX5" fmla="*/ 664 w 9152535"/>
              <a:gd name="connsiteY5" fmla="*/ 6438 h 38009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52535" h="3800919">
                <a:moveTo>
                  <a:pt x="664" y="6438"/>
                </a:moveTo>
                <a:cubicBezTo>
                  <a:pt x="440543" y="657"/>
                  <a:pt x="6104028" y="2330"/>
                  <a:pt x="9152535" y="0"/>
                </a:cubicBezTo>
                <a:cubicBezTo>
                  <a:pt x="9152532" y="727492"/>
                  <a:pt x="9146350" y="1466085"/>
                  <a:pt x="9146347" y="2193577"/>
                </a:cubicBezTo>
                <a:lnTo>
                  <a:pt x="8284620" y="3800767"/>
                </a:lnTo>
                <a:lnTo>
                  <a:pt x="663" y="3800919"/>
                </a:lnTo>
                <a:cubicBezTo>
                  <a:pt x="2964" y="2537242"/>
                  <a:pt x="-1637" y="1270115"/>
                  <a:pt x="664" y="6438"/>
                </a:cubicBezTo>
                <a:close/>
              </a:path>
            </a:pathLst>
          </a:custGeom>
        </p:spPr>
        <p:txBody>
          <a:bodyPr/>
          <a:lstStyle/>
          <a:p>
            <a:endParaRPr lang="en-US"/>
          </a:p>
        </p:txBody>
      </p:sp>
      <p:sp>
        <p:nvSpPr>
          <p:cNvPr id="12" name="Freeform: Shape 11">
            <a:extLst>
              <a:ext uri="{FF2B5EF4-FFF2-40B4-BE49-F238E27FC236}">
                <a16:creationId xmlns:a16="http://schemas.microsoft.com/office/drawing/2014/main" id="{580706EC-C922-43DA-A177-E8615057FC95}"/>
              </a:ext>
            </a:extLst>
          </p:cNvPr>
          <p:cNvSpPr/>
          <p:nvPr userDrawn="1"/>
        </p:nvSpPr>
        <p:spPr bwMode="white">
          <a:xfrm>
            <a:off x="0" y="2194331"/>
            <a:ext cx="9144000" cy="2964504"/>
          </a:xfrm>
          <a:custGeom>
            <a:avLst/>
            <a:gdLst>
              <a:gd name="connsiteX0" fmla="*/ 9144000 w 9144000"/>
              <a:gd name="connsiteY0" fmla="*/ 0 h 2964504"/>
              <a:gd name="connsiteX1" fmla="*/ 9144000 w 9144000"/>
              <a:gd name="connsiteY1" fmla="*/ 1592904 h 2964504"/>
              <a:gd name="connsiteX2" fmla="*/ 9144000 w 9144000"/>
              <a:gd name="connsiteY2" fmla="*/ 2964504 h 2964504"/>
              <a:gd name="connsiteX3" fmla="*/ 0 w 9144000"/>
              <a:gd name="connsiteY3" fmla="*/ 2964504 h 2964504"/>
              <a:gd name="connsiteX4" fmla="*/ 0 w 9144000"/>
              <a:gd name="connsiteY4" fmla="*/ 1592904 h 2964504"/>
              <a:gd name="connsiteX5" fmla="*/ 8287966 w 9144000"/>
              <a:gd name="connsiteY5" fmla="*/ 1592904 h 2964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44000" h="2964504">
                <a:moveTo>
                  <a:pt x="9144000" y="0"/>
                </a:moveTo>
                <a:lnTo>
                  <a:pt x="9144000" y="1592904"/>
                </a:lnTo>
                <a:lnTo>
                  <a:pt x="9144000" y="2964504"/>
                </a:lnTo>
                <a:lnTo>
                  <a:pt x="0" y="2964504"/>
                </a:lnTo>
                <a:lnTo>
                  <a:pt x="0" y="1592904"/>
                </a:lnTo>
                <a:lnTo>
                  <a:pt x="8287966" y="159290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Picture Placeholder 5">
            <a:extLst>
              <a:ext uri="{FF2B5EF4-FFF2-40B4-BE49-F238E27FC236}">
                <a16:creationId xmlns:a16="http://schemas.microsoft.com/office/drawing/2014/main" id="{2FFE7744-A8B0-466D-B301-1EAEE39B7493}"/>
              </a:ext>
            </a:extLst>
          </p:cNvPr>
          <p:cNvSpPr>
            <a:spLocks noGrp="1"/>
          </p:cNvSpPr>
          <p:nvPr>
            <p:ph type="pic" sz="quarter" idx="12" hasCustomPrompt="1"/>
          </p:nvPr>
        </p:nvSpPr>
        <p:spPr>
          <a:xfrm>
            <a:off x="2347913" y="4319588"/>
            <a:ext cx="1263650" cy="298450"/>
          </a:xfrm>
        </p:spPr>
        <p:txBody>
          <a:bodyPr/>
          <a:lstStyle>
            <a:lvl1pPr marL="0" indent="0">
              <a:buNone/>
              <a:defRPr sz="1200"/>
            </a:lvl1pPr>
          </a:lstStyle>
          <a:p>
            <a:r>
              <a:rPr lang="en-US"/>
              <a:t>BRAND LOGO</a:t>
            </a:r>
            <a:endParaRPr lang="en-CA"/>
          </a:p>
        </p:txBody>
      </p:sp>
      <p:sp>
        <p:nvSpPr>
          <p:cNvPr id="8" name="Title Placeholder 1">
            <a:extLst>
              <a:ext uri="{FF2B5EF4-FFF2-40B4-BE49-F238E27FC236}">
                <a16:creationId xmlns:a16="http://schemas.microsoft.com/office/drawing/2014/main" id="{1DE239AE-A166-7445-97DE-DC95949F4713}"/>
              </a:ext>
            </a:extLst>
          </p:cNvPr>
          <p:cNvSpPr>
            <a:spLocks noGrp="1"/>
          </p:cNvSpPr>
          <p:nvPr userDrawn="1">
            <p:ph type="title" hasCustomPrompt="1"/>
          </p:nvPr>
        </p:nvSpPr>
        <p:spPr>
          <a:xfrm>
            <a:off x="3761123" y="4180327"/>
            <a:ext cx="4873720" cy="297980"/>
          </a:xfrm>
          <a:prstGeom prst="rect">
            <a:avLst/>
          </a:prstGeom>
        </p:spPr>
        <p:txBody>
          <a:bodyPr vert="horz" lIns="91440" tIns="45720" rIns="91440" bIns="45720" rtlCol="0" anchor="ctr">
            <a:noAutofit/>
          </a:bodyPr>
          <a:lstStyle>
            <a:lvl1pPr>
              <a:defRPr sz="1400" cap="all" baseline="0">
                <a:solidFill>
                  <a:schemeClr val="tx2"/>
                </a:solidFill>
              </a:defRPr>
            </a:lvl1pPr>
          </a:lstStyle>
          <a:p>
            <a:r>
              <a:rPr lang="en-US"/>
              <a:t>CLICK TO ADD PRESENTATION TITLE</a:t>
            </a:r>
          </a:p>
        </p:txBody>
      </p:sp>
      <p:sp>
        <p:nvSpPr>
          <p:cNvPr id="3" name="Text Placeholder 2">
            <a:extLst>
              <a:ext uri="{FF2B5EF4-FFF2-40B4-BE49-F238E27FC236}">
                <a16:creationId xmlns:a16="http://schemas.microsoft.com/office/drawing/2014/main" id="{096C4048-A3FE-0042-BDFC-5A69E377A099}"/>
              </a:ext>
            </a:extLst>
          </p:cNvPr>
          <p:cNvSpPr>
            <a:spLocks noGrp="1"/>
          </p:cNvSpPr>
          <p:nvPr userDrawn="1">
            <p:ph type="body" sz="quarter" idx="10" hasCustomPrompt="1"/>
          </p:nvPr>
        </p:nvSpPr>
        <p:spPr>
          <a:xfrm>
            <a:off x="3761895" y="4478338"/>
            <a:ext cx="4262437" cy="297980"/>
          </a:xfrm>
          <a:prstGeom prst="rect">
            <a:avLst/>
          </a:prstGeom>
        </p:spPr>
        <p:txBody>
          <a:bodyPr/>
          <a:lstStyle>
            <a:lvl1pPr marL="0" indent="0">
              <a:buNone/>
              <a:defRPr sz="1100">
                <a:solidFill>
                  <a:srgbClr val="A2AAAD"/>
                </a:solidFill>
              </a:defRPr>
            </a:lvl1pPr>
          </a:lstStyle>
          <a:p>
            <a:pPr lvl="0"/>
            <a:r>
              <a:rPr lang="en-US"/>
              <a:t>Presenter Name / Position Title / Date</a:t>
            </a:r>
          </a:p>
        </p:txBody>
      </p:sp>
      <p:cxnSp>
        <p:nvCxnSpPr>
          <p:cNvPr id="4" name="Straight Connector 3">
            <a:extLst>
              <a:ext uri="{FF2B5EF4-FFF2-40B4-BE49-F238E27FC236}">
                <a16:creationId xmlns:a16="http://schemas.microsoft.com/office/drawing/2014/main" id="{99B88F25-CC92-324D-8E03-5D4EF7C6D685}"/>
              </a:ext>
            </a:extLst>
          </p:cNvPr>
          <p:cNvCxnSpPr>
            <a:cxnSpLocks/>
          </p:cNvCxnSpPr>
          <p:nvPr userDrawn="1"/>
        </p:nvCxnSpPr>
        <p:spPr>
          <a:xfrm>
            <a:off x="2164520" y="4147231"/>
            <a:ext cx="0" cy="662152"/>
          </a:xfrm>
          <a:prstGeom prst="line">
            <a:avLst/>
          </a:prstGeom>
          <a:ln w="19050">
            <a:solidFill>
              <a:srgbClr val="A2AAAD"/>
            </a:solidFill>
          </a:ln>
        </p:spPr>
        <p:style>
          <a:lnRef idx="1">
            <a:schemeClr val="accent1"/>
          </a:lnRef>
          <a:fillRef idx="0">
            <a:schemeClr val="accent1"/>
          </a:fillRef>
          <a:effectRef idx="0">
            <a:schemeClr val="accent1"/>
          </a:effectRef>
          <a:fontRef idx="minor">
            <a:schemeClr val="tx1"/>
          </a:fontRef>
        </p:style>
      </p:cxnSp>
      <p:grpSp>
        <p:nvGrpSpPr>
          <p:cNvPr id="36" name="Group 35">
            <a:extLst>
              <a:ext uri="{FF2B5EF4-FFF2-40B4-BE49-F238E27FC236}">
                <a16:creationId xmlns:a16="http://schemas.microsoft.com/office/drawing/2014/main" id="{5F26326C-3E1B-B448-AC0A-B475EABF4945}"/>
              </a:ext>
            </a:extLst>
          </p:cNvPr>
          <p:cNvGrpSpPr/>
          <p:nvPr userDrawn="1"/>
        </p:nvGrpSpPr>
        <p:grpSpPr>
          <a:xfrm>
            <a:off x="644860" y="4310212"/>
            <a:ext cx="1370085" cy="281086"/>
            <a:chOff x="3587766" y="2914650"/>
            <a:chExt cx="5014294" cy="1028736"/>
          </a:xfrm>
        </p:grpSpPr>
        <p:sp>
          <p:nvSpPr>
            <p:cNvPr id="37" name="Freeform 36">
              <a:extLst>
                <a:ext uri="{FF2B5EF4-FFF2-40B4-BE49-F238E27FC236}">
                  <a16:creationId xmlns:a16="http://schemas.microsoft.com/office/drawing/2014/main" id="{1C4B4C02-E6DA-B747-A3EF-E5E2122A9921}"/>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rgbClr val="FA4616"/>
            </a:solidFill>
            <a:ln w="9507" cap="flat">
              <a:noFill/>
              <a:prstDash val="solid"/>
              <a:miter/>
            </a:ln>
          </p:spPr>
          <p:txBody>
            <a:bodyPr rtlCol="0" anchor="ctr"/>
            <a:lstStyle/>
            <a:p>
              <a:endParaRPr lang="en-US"/>
            </a:p>
          </p:txBody>
        </p:sp>
        <p:sp>
          <p:nvSpPr>
            <p:cNvPr id="38" name="Freeform 37">
              <a:extLst>
                <a:ext uri="{FF2B5EF4-FFF2-40B4-BE49-F238E27FC236}">
                  <a16:creationId xmlns:a16="http://schemas.microsoft.com/office/drawing/2014/main" id="{29E79F91-8034-0943-8886-63995F8325BB}"/>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rgbClr val="005776"/>
            </a:solidFill>
            <a:ln w="9507" cap="flat">
              <a:noFill/>
              <a:prstDash val="solid"/>
              <a:miter/>
            </a:ln>
          </p:spPr>
          <p:txBody>
            <a:bodyPr rtlCol="0" anchor="ctr"/>
            <a:lstStyle/>
            <a:p>
              <a:endParaRPr lang="en-US"/>
            </a:p>
          </p:txBody>
        </p:sp>
        <p:sp>
          <p:nvSpPr>
            <p:cNvPr id="39" name="Freeform 38">
              <a:extLst>
                <a:ext uri="{FF2B5EF4-FFF2-40B4-BE49-F238E27FC236}">
                  <a16:creationId xmlns:a16="http://schemas.microsoft.com/office/drawing/2014/main" id="{2F0C7545-907B-204A-9A97-440E361A6161}"/>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rgbClr val="005776"/>
            </a:solidFill>
            <a:ln w="9507" cap="flat">
              <a:noFill/>
              <a:prstDash val="solid"/>
              <a:miter/>
            </a:ln>
          </p:spPr>
          <p:txBody>
            <a:bodyPr rtlCol="0" anchor="ctr"/>
            <a:lstStyle/>
            <a:p>
              <a:endParaRPr lang="en-US"/>
            </a:p>
          </p:txBody>
        </p:sp>
        <p:sp>
          <p:nvSpPr>
            <p:cNvPr id="40" name="Freeform 39">
              <a:extLst>
                <a:ext uri="{FF2B5EF4-FFF2-40B4-BE49-F238E27FC236}">
                  <a16:creationId xmlns:a16="http://schemas.microsoft.com/office/drawing/2014/main" id="{A389ECDA-030A-D943-8D5B-63CD68CA7FB8}"/>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rgbClr val="005776"/>
            </a:solidFill>
            <a:ln w="9507" cap="flat">
              <a:noFill/>
              <a:prstDash val="solid"/>
              <a:miter/>
            </a:ln>
          </p:spPr>
          <p:txBody>
            <a:bodyPr rtlCol="0" anchor="ctr"/>
            <a:lstStyle/>
            <a:p>
              <a:endParaRPr lang="en-US"/>
            </a:p>
          </p:txBody>
        </p:sp>
        <p:sp>
          <p:nvSpPr>
            <p:cNvPr id="41" name="Freeform 40">
              <a:extLst>
                <a:ext uri="{FF2B5EF4-FFF2-40B4-BE49-F238E27FC236}">
                  <a16:creationId xmlns:a16="http://schemas.microsoft.com/office/drawing/2014/main" id="{8CFE75BF-5492-E647-9219-DFC2B1B09277}"/>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rgbClr val="005776"/>
            </a:solidFill>
            <a:ln w="9507" cap="flat">
              <a:noFill/>
              <a:prstDash val="solid"/>
              <a:miter/>
            </a:ln>
          </p:spPr>
          <p:txBody>
            <a:bodyPr rtlCol="0" anchor="ctr"/>
            <a:lstStyle/>
            <a:p>
              <a:endParaRPr lang="en-US"/>
            </a:p>
          </p:txBody>
        </p:sp>
        <p:sp>
          <p:nvSpPr>
            <p:cNvPr id="42" name="Freeform 41">
              <a:extLst>
                <a:ext uri="{FF2B5EF4-FFF2-40B4-BE49-F238E27FC236}">
                  <a16:creationId xmlns:a16="http://schemas.microsoft.com/office/drawing/2014/main" id="{0722DE8B-514C-1B4C-8249-A4A720E4C115}"/>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rgbClr val="005776"/>
            </a:solidFill>
            <a:ln w="9507" cap="flat">
              <a:noFill/>
              <a:prstDash val="solid"/>
              <a:miter/>
            </a:ln>
          </p:spPr>
          <p:txBody>
            <a:bodyPr rtlCol="0" anchor="ctr"/>
            <a:lstStyle/>
            <a:p>
              <a:endParaRPr lang="en-US"/>
            </a:p>
          </p:txBody>
        </p:sp>
        <p:sp>
          <p:nvSpPr>
            <p:cNvPr id="43" name="Freeform 42">
              <a:extLst>
                <a:ext uri="{FF2B5EF4-FFF2-40B4-BE49-F238E27FC236}">
                  <a16:creationId xmlns:a16="http://schemas.microsoft.com/office/drawing/2014/main" id="{EEC83EA5-E448-C349-8164-8B52B55D7181}"/>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rgbClr val="005776"/>
            </a:solidFill>
            <a:ln w="9507" cap="flat">
              <a:noFill/>
              <a:prstDash val="solid"/>
              <a:miter/>
            </a:ln>
          </p:spPr>
          <p:txBody>
            <a:bodyPr rtlCol="0" anchor="ctr"/>
            <a:lstStyle/>
            <a:p>
              <a:endParaRPr lang="en-US"/>
            </a:p>
          </p:txBody>
        </p:sp>
      </p:grpSp>
    </p:spTree>
    <p:extLst>
      <p:ext uri="{BB962C8B-B14F-4D97-AF65-F5344CB8AC3E}">
        <p14:creationId xmlns:p14="http://schemas.microsoft.com/office/powerpoint/2010/main" val="1481220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Altair + Brand (Title + Subtitle)">
    <p:spTree>
      <p:nvGrpSpPr>
        <p:cNvPr id="1" name=""/>
        <p:cNvGrpSpPr/>
        <p:nvPr/>
      </p:nvGrpSpPr>
      <p:grpSpPr>
        <a:xfrm>
          <a:off x="0" y="0"/>
          <a:ext cx="0" cy="0"/>
          <a:chOff x="0" y="0"/>
          <a:chExt cx="0" cy="0"/>
        </a:xfrm>
      </p:grpSpPr>
      <p:sp>
        <p:nvSpPr>
          <p:cNvPr id="9" name="Picture Placeholder 4">
            <a:extLst>
              <a:ext uri="{FF2B5EF4-FFF2-40B4-BE49-F238E27FC236}">
                <a16:creationId xmlns:a16="http://schemas.microsoft.com/office/drawing/2014/main" id="{E7A8FC9D-CF14-7C4F-B951-1BF383E4FE15}"/>
              </a:ext>
            </a:extLst>
          </p:cNvPr>
          <p:cNvSpPr>
            <a:spLocks noGrp="1"/>
          </p:cNvSpPr>
          <p:nvPr>
            <p:ph type="pic" sz="quarter" idx="11"/>
          </p:nvPr>
        </p:nvSpPr>
        <p:spPr>
          <a:xfrm>
            <a:off x="-2186" y="-6352"/>
            <a:ext cx="9152535" cy="3800919"/>
          </a:xfrm>
          <a:custGeom>
            <a:avLst/>
            <a:gdLst>
              <a:gd name="connsiteX0" fmla="*/ 0 w 9144000"/>
              <a:gd name="connsiteY0" fmla="*/ 0 h 3778250"/>
              <a:gd name="connsiteX1" fmla="*/ 8514279 w 9144000"/>
              <a:gd name="connsiteY1" fmla="*/ 0 h 3778250"/>
              <a:gd name="connsiteX2" fmla="*/ 9144000 w 9144000"/>
              <a:gd name="connsiteY2" fmla="*/ 629721 h 3778250"/>
              <a:gd name="connsiteX3" fmla="*/ 9144000 w 9144000"/>
              <a:gd name="connsiteY3" fmla="*/ 3778250 h 3778250"/>
              <a:gd name="connsiteX4" fmla="*/ 0 w 9144000"/>
              <a:gd name="connsiteY4" fmla="*/ 3778250 h 3778250"/>
              <a:gd name="connsiteX5" fmla="*/ 0 w 9144000"/>
              <a:gd name="connsiteY5" fmla="*/ 0 h 3778250"/>
              <a:gd name="connsiteX0" fmla="*/ 0 w 9144000"/>
              <a:gd name="connsiteY0" fmla="*/ 0 h 3778250"/>
              <a:gd name="connsiteX1" fmla="*/ 9135381 w 9144000"/>
              <a:gd name="connsiteY1" fmla="*/ 8627 h 3778250"/>
              <a:gd name="connsiteX2" fmla="*/ 9144000 w 9144000"/>
              <a:gd name="connsiteY2" fmla="*/ 629721 h 3778250"/>
              <a:gd name="connsiteX3" fmla="*/ 9144000 w 9144000"/>
              <a:gd name="connsiteY3" fmla="*/ 3778250 h 3778250"/>
              <a:gd name="connsiteX4" fmla="*/ 0 w 9144000"/>
              <a:gd name="connsiteY4" fmla="*/ 3778250 h 3778250"/>
              <a:gd name="connsiteX5" fmla="*/ 0 w 9144000"/>
              <a:gd name="connsiteY5" fmla="*/ 0 h 3778250"/>
              <a:gd name="connsiteX0" fmla="*/ 0 w 9144000"/>
              <a:gd name="connsiteY0" fmla="*/ 0 h 3778250"/>
              <a:gd name="connsiteX1" fmla="*/ 9135381 w 9144000"/>
              <a:gd name="connsiteY1" fmla="*/ 8627 h 3778250"/>
              <a:gd name="connsiteX2" fmla="*/ 9144000 w 9144000"/>
              <a:gd name="connsiteY2" fmla="*/ 629721 h 3778250"/>
              <a:gd name="connsiteX3" fmla="*/ 7867290 w 9144000"/>
              <a:gd name="connsiteY3" fmla="*/ 3752371 h 3778250"/>
              <a:gd name="connsiteX4" fmla="*/ 0 w 9144000"/>
              <a:gd name="connsiteY4" fmla="*/ 3778250 h 3778250"/>
              <a:gd name="connsiteX5" fmla="*/ 0 w 9144000"/>
              <a:gd name="connsiteY5" fmla="*/ 0 h 3778250"/>
              <a:gd name="connsiteX0" fmla="*/ 0 w 9135381"/>
              <a:gd name="connsiteY0" fmla="*/ 0 h 3778250"/>
              <a:gd name="connsiteX1" fmla="*/ 9135381 w 9135381"/>
              <a:gd name="connsiteY1" fmla="*/ 8627 h 3778250"/>
              <a:gd name="connsiteX2" fmla="*/ 9135373 w 9135381"/>
              <a:gd name="connsiteY2" fmla="*/ 2191102 h 3778250"/>
              <a:gd name="connsiteX3" fmla="*/ 7867290 w 9135381"/>
              <a:gd name="connsiteY3" fmla="*/ 3752371 h 3778250"/>
              <a:gd name="connsiteX4" fmla="*/ 0 w 9135381"/>
              <a:gd name="connsiteY4" fmla="*/ 3778250 h 3778250"/>
              <a:gd name="connsiteX5" fmla="*/ 0 w 9135381"/>
              <a:gd name="connsiteY5" fmla="*/ 0 h 3778250"/>
              <a:gd name="connsiteX0" fmla="*/ 0 w 9135381"/>
              <a:gd name="connsiteY0" fmla="*/ 0 h 3786876"/>
              <a:gd name="connsiteX1" fmla="*/ 9135381 w 9135381"/>
              <a:gd name="connsiteY1" fmla="*/ 8627 h 3786876"/>
              <a:gd name="connsiteX2" fmla="*/ 9135373 w 9135381"/>
              <a:gd name="connsiteY2" fmla="*/ 2191102 h 3786876"/>
              <a:gd name="connsiteX3" fmla="*/ 8289984 w 9135381"/>
              <a:gd name="connsiteY3" fmla="*/ 3786876 h 3786876"/>
              <a:gd name="connsiteX4" fmla="*/ 0 w 9135381"/>
              <a:gd name="connsiteY4" fmla="*/ 3778250 h 3786876"/>
              <a:gd name="connsiteX5" fmla="*/ 0 w 9135381"/>
              <a:gd name="connsiteY5" fmla="*/ 0 h 3786876"/>
              <a:gd name="connsiteX0" fmla="*/ 0 w 9143999"/>
              <a:gd name="connsiteY0" fmla="*/ 0 h 3786876"/>
              <a:gd name="connsiteX1" fmla="*/ 9135381 w 9143999"/>
              <a:gd name="connsiteY1" fmla="*/ 8627 h 3786876"/>
              <a:gd name="connsiteX2" fmla="*/ 9143999 w 9143999"/>
              <a:gd name="connsiteY2" fmla="*/ 2147970 h 3786876"/>
              <a:gd name="connsiteX3" fmla="*/ 8289984 w 9143999"/>
              <a:gd name="connsiteY3" fmla="*/ 3786876 h 3786876"/>
              <a:gd name="connsiteX4" fmla="*/ 0 w 9143999"/>
              <a:gd name="connsiteY4" fmla="*/ 3778250 h 3786876"/>
              <a:gd name="connsiteX5" fmla="*/ 0 w 9143999"/>
              <a:gd name="connsiteY5" fmla="*/ 0 h 3786876"/>
              <a:gd name="connsiteX0" fmla="*/ 0 w 9139334"/>
              <a:gd name="connsiteY0" fmla="*/ 0 h 3786876"/>
              <a:gd name="connsiteX1" fmla="*/ 9135381 w 9139334"/>
              <a:gd name="connsiteY1" fmla="*/ 8627 h 3786876"/>
              <a:gd name="connsiteX2" fmla="*/ 9139334 w 9139334"/>
              <a:gd name="connsiteY2" fmla="*/ 2199288 h 3786876"/>
              <a:gd name="connsiteX3" fmla="*/ 8289984 w 9139334"/>
              <a:gd name="connsiteY3" fmla="*/ 3786876 h 3786876"/>
              <a:gd name="connsiteX4" fmla="*/ 0 w 9139334"/>
              <a:gd name="connsiteY4" fmla="*/ 3778250 h 3786876"/>
              <a:gd name="connsiteX5" fmla="*/ 0 w 9139334"/>
              <a:gd name="connsiteY5" fmla="*/ 0 h 3786876"/>
              <a:gd name="connsiteX0" fmla="*/ 0 w 9140046"/>
              <a:gd name="connsiteY0" fmla="*/ 0 h 3786876"/>
              <a:gd name="connsiteX1" fmla="*/ 9140046 w 9140046"/>
              <a:gd name="connsiteY1" fmla="*/ 3962 h 3786876"/>
              <a:gd name="connsiteX2" fmla="*/ 9139334 w 9140046"/>
              <a:gd name="connsiteY2" fmla="*/ 2199288 h 3786876"/>
              <a:gd name="connsiteX3" fmla="*/ 8289984 w 9140046"/>
              <a:gd name="connsiteY3" fmla="*/ 3786876 h 3786876"/>
              <a:gd name="connsiteX4" fmla="*/ 0 w 9140046"/>
              <a:gd name="connsiteY4" fmla="*/ 3778250 h 3786876"/>
              <a:gd name="connsiteX5" fmla="*/ 0 w 9140046"/>
              <a:gd name="connsiteY5" fmla="*/ 0 h 3786876"/>
              <a:gd name="connsiteX0" fmla="*/ 0 w 9140046"/>
              <a:gd name="connsiteY0" fmla="*/ 0 h 3786876"/>
              <a:gd name="connsiteX1" fmla="*/ 9140046 w 9140046"/>
              <a:gd name="connsiteY1" fmla="*/ 3962 h 3786876"/>
              <a:gd name="connsiteX2" fmla="*/ 9139334 w 9140046"/>
              <a:gd name="connsiteY2" fmla="*/ 2199288 h 3786876"/>
              <a:gd name="connsiteX3" fmla="*/ 8289984 w 9140046"/>
              <a:gd name="connsiteY3" fmla="*/ 3786876 h 3786876"/>
              <a:gd name="connsiteX4" fmla="*/ 0 w 9140046"/>
              <a:gd name="connsiteY4" fmla="*/ 3778250 h 3786876"/>
              <a:gd name="connsiteX5" fmla="*/ 0 w 9140046"/>
              <a:gd name="connsiteY5" fmla="*/ 0 h 3786876"/>
              <a:gd name="connsiteX0" fmla="*/ 0 w 9140046"/>
              <a:gd name="connsiteY0" fmla="*/ 0 h 3787580"/>
              <a:gd name="connsiteX1" fmla="*/ 9140046 w 9140046"/>
              <a:gd name="connsiteY1" fmla="*/ 3962 h 3787580"/>
              <a:gd name="connsiteX2" fmla="*/ 9139334 w 9140046"/>
              <a:gd name="connsiteY2" fmla="*/ 2199288 h 3787580"/>
              <a:gd name="connsiteX3" fmla="*/ 8289984 w 9140046"/>
              <a:gd name="connsiteY3" fmla="*/ 3786876 h 3787580"/>
              <a:gd name="connsiteX4" fmla="*/ 0 w 9140046"/>
              <a:gd name="connsiteY4" fmla="*/ 3787580 h 3787580"/>
              <a:gd name="connsiteX5" fmla="*/ 0 w 9140046"/>
              <a:gd name="connsiteY5" fmla="*/ 0 h 3787580"/>
              <a:gd name="connsiteX0" fmla="*/ 0 w 9140046"/>
              <a:gd name="connsiteY0" fmla="*/ 0 h 3803303"/>
              <a:gd name="connsiteX1" fmla="*/ 9140046 w 9140046"/>
              <a:gd name="connsiteY1" fmla="*/ 3962 h 3803303"/>
              <a:gd name="connsiteX2" fmla="*/ 9139334 w 9140046"/>
              <a:gd name="connsiteY2" fmla="*/ 2199288 h 3803303"/>
              <a:gd name="connsiteX3" fmla="*/ 8268082 w 9140046"/>
              <a:gd name="connsiteY3" fmla="*/ 3803303 h 3803303"/>
              <a:gd name="connsiteX4" fmla="*/ 0 w 9140046"/>
              <a:gd name="connsiteY4" fmla="*/ 3787580 h 3803303"/>
              <a:gd name="connsiteX5" fmla="*/ 0 w 9140046"/>
              <a:gd name="connsiteY5" fmla="*/ 0 h 3803303"/>
              <a:gd name="connsiteX0" fmla="*/ 0 w 9145522"/>
              <a:gd name="connsiteY0" fmla="*/ 6989 h 3810292"/>
              <a:gd name="connsiteX1" fmla="*/ 9145522 w 9145522"/>
              <a:gd name="connsiteY1" fmla="*/ 0 h 3810292"/>
              <a:gd name="connsiteX2" fmla="*/ 9139334 w 9145522"/>
              <a:gd name="connsiteY2" fmla="*/ 2206277 h 3810292"/>
              <a:gd name="connsiteX3" fmla="*/ 8268082 w 9145522"/>
              <a:gd name="connsiteY3" fmla="*/ 3810292 h 3810292"/>
              <a:gd name="connsiteX4" fmla="*/ 0 w 9145522"/>
              <a:gd name="connsiteY4" fmla="*/ 3794569 h 3810292"/>
              <a:gd name="connsiteX5" fmla="*/ 0 w 9145522"/>
              <a:gd name="connsiteY5" fmla="*/ 6989 h 3810292"/>
              <a:gd name="connsiteX0" fmla="*/ 0 w 9145522"/>
              <a:gd name="connsiteY0" fmla="*/ 6989 h 3810292"/>
              <a:gd name="connsiteX1" fmla="*/ 9145522 w 9145522"/>
              <a:gd name="connsiteY1" fmla="*/ 0 h 3810292"/>
              <a:gd name="connsiteX2" fmla="*/ 9139334 w 9145522"/>
              <a:gd name="connsiteY2" fmla="*/ 2206277 h 3810292"/>
              <a:gd name="connsiteX3" fmla="*/ 8268082 w 9145522"/>
              <a:gd name="connsiteY3" fmla="*/ 3810292 h 3810292"/>
              <a:gd name="connsiteX4" fmla="*/ 0 w 9145522"/>
              <a:gd name="connsiteY4" fmla="*/ 3794569 h 3810292"/>
              <a:gd name="connsiteX5" fmla="*/ 0 w 9145522"/>
              <a:gd name="connsiteY5" fmla="*/ 6989 h 3810292"/>
              <a:gd name="connsiteX0" fmla="*/ 0 w 9145522"/>
              <a:gd name="connsiteY0" fmla="*/ 6989 h 3810292"/>
              <a:gd name="connsiteX1" fmla="*/ 9145522 w 9145522"/>
              <a:gd name="connsiteY1" fmla="*/ 0 h 3810292"/>
              <a:gd name="connsiteX2" fmla="*/ 9139334 w 9145522"/>
              <a:gd name="connsiteY2" fmla="*/ 2206277 h 3810292"/>
              <a:gd name="connsiteX3" fmla="*/ 8268082 w 9145522"/>
              <a:gd name="connsiteY3" fmla="*/ 3810292 h 3810292"/>
              <a:gd name="connsiteX4" fmla="*/ 0 w 9145522"/>
              <a:gd name="connsiteY4" fmla="*/ 3794569 h 3810292"/>
              <a:gd name="connsiteX5" fmla="*/ 0 w 9145522"/>
              <a:gd name="connsiteY5" fmla="*/ 6989 h 3810292"/>
              <a:gd name="connsiteX0" fmla="*/ 6902 w 9145522"/>
              <a:gd name="connsiteY0" fmla="*/ 3538 h 3810292"/>
              <a:gd name="connsiteX1" fmla="*/ 9145522 w 9145522"/>
              <a:gd name="connsiteY1" fmla="*/ 0 h 3810292"/>
              <a:gd name="connsiteX2" fmla="*/ 9139334 w 9145522"/>
              <a:gd name="connsiteY2" fmla="*/ 2206277 h 3810292"/>
              <a:gd name="connsiteX3" fmla="*/ 8268082 w 9145522"/>
              <a:gd name="connsiteY3" fmla="*/ 3810292 h 3810292"/>
              <a:gd name="connsiteX4" fmla="*/ 0 w 9145522"/>
              <a:gd name="connsiteY4" fmla="*/ 3794569 h 3810292"/>
              <a:gd name="connsiteX5" fmla="*/ 6902 w 9145522"/>
              <a:gd name="connsiteY5" fmla="*/ 3538 h 3810292"/>
              <a:gd name="connsiteX0" fmla="*/ 664 w 9146185"/>
              <a:gd name="connsiteY0" fmla="*/ 2139 h 3812343"/>
              <a:gd name="connsiteX1" fmla="*/ 9146185 w 9146185"/>
              <a:gd name="connsiteY1" fmla="*/ 2051 h 3812343"/>
              <a:gd name="connsiteX2" fmla="*/ 9139997 w 9146185"/>
              <a:gd name="connsiteY2" fmla="*/ 2208328 h 3812343"/>
              <a:gd name="connsiteX3" fmla="*/ 8268745 w 9146185"/>
              <a:gd name="connsiteY3" fmla="*/ 3812343 h 3812343"/>
              <a:gd name="connsiteX4" fmla="*/ 663 w 9146185"/>
              <a:gd name="connsiteY4" fmla="*/ 3796620 h 3812343"/>
              <a:gd name="connsiteX5" fmla="*/ 664 w 9146185"/>
              <a:gd name="connsiteY5" fmla="*/ 2139 h 3812343"/>
              <a:gd name="connsiteX0" fmla="*/ 664 w 9146185"/>
              <a:gd name="connsiteY0" fmla="*/ 2139 h 3796620"/>
              <a:gd name="connsiteX1" fmla="*/ 9146185 w 9146185"/>
              <a:gd name="connsiteY1" fmla="*/ 2051 h 3796620"/>
              <a:gd name="connsiteX2" fmla="*/ 9139997 w 9146185"/>
              <a:gd name="connsiteY2" fmla="*/ 2208328 h 3796620"/>
              <a:gd name="connsiteX3" fmla="*/ 8284620 w 9146185"/>
              <a:gd name="connsiteY3" fmla="*/ 3796468 h 3796620"/>
              <a:gd name="connsiteX4" fmla="*/ 663 w 9146185"/>
              <a:gd name="connsiteY4" fmla="*/ 3796620 h 3796620"/>
              <a:gd name="connsiteX5" fmla="*/ 664 w 9146185"/>
              <a:gd name="connsiteY5" fmla="*/ 2139 h 3796620"/>
              <a:gd name="connsiteX0" fmla="*/ 664 w 9146347"/>
              <a:gd name="connsiteY0" fmla="*/ 2139 h 3796620"/>
              <a:gd name="connsiteX1" fmla="*/ 9146185 w 9146347"/>
              <a:gd name="connsiteY1" fmla="*/ 2051 h 3796620"/>
              <a:gd name="connsiteX2" fmla="*/ 9146347 w 9146347"/>
              <a:gd name="connsiteY2" fmla="*/ 2189278 h 3796620"/>
              <a:gd name="connsiteX3" fmla="*/ 8284620 w 9146347"/>
              <a:gd name="connsiteY3" fmla="*/ 3796468 h 3796620"/>
              <a:gd name="connsiteX4" fmla="*/ 663 w 9146347"/>
              <a:gd name="connsiteY4" fmla="*/ 3796620 h 3796620"/>
              <a:gd name="connsiteX5" fmla="*/ 664 w 9146347"/>
              <a:gd name="connsiteY5" fmla="*/ 2139 h 3796620"/>
              <a:gd name="connsiteX0" fmla="*/ 664 w 9152535"/>
              <a:gd name="connsiteY0" fmla="*/ 6438 h 3800919"/>
              <a:gd name="connsiteX1" fmla="*/ 9152535 w 9152535"/>
              <a:gd name="connsiteY1" fmla="*/ 0 h 3800919"/>
              <a:gd name="connsiteX2" fmla="*/ 9146347 w 9152535"/>
              <a:gd name="connsiteY2" fmla="*/ 2193577 h 3800919"/>
              <a:gd name="connsiteX3" fmla="*/ 8284620 w 9152535"/>
              <a:gd name="connsiteY3" fmla="*/ 3800767 h 3800919"/>
              <a:gd name="connsiteX4" fmla="*/ 663 w 9152535"/>
              <a:gd name="connsiteY4" fmla="*/ 3800919 h 3800919"/>
              <a:gd name="connsiteX5" fmla="*/ 664 w 9152535"/>
              <a:gd name="connsiteY5" fmla="*/ 6438 h 38009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52535" h="3800919">
                <a:moveTo>
                  <a:pt x="664" y="6438"/>
                </a:moveTo>
                <a:cubicBezTo>
                  <a:pt x="440543" y="657"/>
                  <a:pt x="6104028" y="2330"/>
                  <a:pt x="9152535" y="0"/>
                </a:cubicBezTo>
                <a:cubicBezTo>
                  <a:pt x="9152532" y="727492"/>
                  <a:pt x="9146350" y="1466085"/>
                  <a:pt x="9146347" y="2193577"/>
                </a:cubicBezTo>
                <a:lnTo>
                  <a:pt x="8284620" y="3800767"/>
                </a:lnTo>
                <a:lnTo>
                  <a:pt x="663" y="3800919"/>
                </a:lnTo>
                <a:cubicBezTo>
                  <a:pt x="2964" y="2537242"/>
                  <a:pt x="-1637" y="1270115"/>
                  <a:pt x="664" y="6438"/>
                </a:cubicBezTo>
                <a:close/>
              </a:path>
            </a:pathLst>
          </a:custGeom>
        </p:spPr>
        <p:txBody>
          <a:bodyPr/>
          <a:lstStyle/>
          <a:p>
            <a:endParaRPr lang="en-US"/>
          </a:p>
        </p:txBody>
      </p:sp>
      <p:sp>
        <p:nvSpPr>
          <p:cNvPr id="12" name="Freeform: Shape 11">
            <a:extLst>
              <a:ext uri="{FF2B5EF4-FFF2-40B4-BE49-F238E27FC236}">
                <a16:creationId xmlns:a16="http://schemas.microsoft.com/office/drawing/2014/main" id="{580706EC-C922-43DA-A177-E8615057FC95}"/>
              </a:ext>
            </a:extLst>
          </p:cNvPr>
          <p:cNvSpPr/>
          <p:nvPr userDrawn="1"/>
        </p:nvSpPr>
        <p:spPr bwMode="white">
          <a:xfrm>
            <a:off x="0" y="2191156"/>
            <a:ext cx="9144000" cy="2964504"/>
          </a:xfrm>
          <a:custGeom>
            <a:avLst/>
            <a:gdLst>
              <a:gd name="connsiteX0" fmla="*/ 9144000 w 9144000"/>
              <a:gd name="connsiteY0" fmla="*/ 0 h 2964504"/>
              <a:gd name="connsiteX1" fmla="*/ 9144000 w 9144000"/>
              <a:gd name="connsiteY1" fmla="*/ 1592904 h 2964504"/>
              <a:gd name="connsiteX2" fmla="*/ 9144000 w 9144000"/>
              <a:gd name="connsiteY2" fmla="*/ 2964504 h 2964504"/>
              <a:gd name="connsiteX3" fmla="*/ 0 w 9144000"/>
              <a:gd name="connsiteY3" fmla="*/ 2964504 h 2964504"/>
              <a:gd name="connsiteX4" fmla="*/ 0 w 9144000"/>
              <a:gd name="connsiteY4" fmla="*/ 1592904 h 2964504"/>
              <a:gd name="connsiteX5" fmla="*/ 8287966 w 9144000"/>
              <a:gd name="connsiteY5" fmla="*/ 1592904 h 2964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44000" h="2964504">
                <a:moveTo>
                  <a:pt x="9144000" y="0"/>
                </a:moveTo>
                <a:lnTo>
                  <a:pt x="9144000" y="1592904"/>
                </a:lnTo>
                <a:lnTo>
                  <a:pt x="9144000" y="2964504"/>
                </a:lnTo>
                <a:lnTo>
                  <a:pt x="0" y="2964504"/>
                </a:lnTo>
                <a:lnTo>
                  <a:pt x="0" y="1592904"/>
                </a:lnTo>
                <a:lnTo>
                  <a:pt x="8287966" y="159290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Picture Placeholder 5">
            <a:extLst>
              <a:ext uri="{FF2B5EF4-FFF2-40B4-BE49-F238E27FC236}">
                <a16:creationId xmlns:a16="http://schemas.microsoft.com/office/drawing/2014/main" id="{2FFE7744-A8B0-466D-B301-1EAEE39B7493}"/>
              </a:ext>
            </a:extLst>
          </p:cNvPr>
          <p:cNvSpPr>
            <a:spLocks noGrp="1"/>
          </p:cNvSpPr>
          <p:nvPr>
            <p:ph type="pic" sz="quarter" idx="12" hasCustomPrompt="1"/>
          </p:nvPr>
        </p:nvSpPr>
        <p:spPr>
          <a:xfrm>
            <a:off x="2347913" y="4319588"/>
            <a:ext cx="1263650" cy="298450"/>
          </a:xfrm>
        </p:spPr>
        <p:txBody>
          <a:bodyPr/>
          <a:lstStyle>
            <a:lvl1pPr marL="0" indent="0">
              <a:buNone/>
              <a:defRPr sz="1200"/>
            </a:lvl1pPr>
          </a:lstStyle>
          <a:p>
            <a:r>
              <a:rPr lang="en-US"/>
              <a:t>BRAND LOGO</a:t>
            </a:r>
            <a:endParaRPr lang="en-CA"/>
          </a:p>
        </p:txBody>
      </p:sp>
      <p:cxnSp>
        <p:nvCxnSpPr>
          <p:cNvPr id="4" name="Straight Connector 3">
            <a:extLst>
              <a:ext uri="{FF2B5EF4-FFF2-40B4-BE49-F238E27FC236}">
                <a16:creationId xmlns:a16="http://schemas.microsoft.com/office/drawing/2014/main" id="{99B88F25-CC92-324D-8E03-5D4EF7C6D685}"/>
              </a:ext>
            </a:extLst>
          </p:cNvPr>
          <p:cNvCxnSpPr>
            <a:cxnSpLocks/>
          </p:cNvCxnSpPr>
          <p:nvPr userDrawn="1"/>
        </p:nvCxnSpPr>
        <p:spPr>
          <a:xfrm>
            <a:off x="2164520" y="4147231"/>
            <a:ext cx="0" cy="662152"/>
          </a:xfrm>
          <a:prstGeom prst="line">
            <a:avLst/>
          </a:prstGeom>
          <a:ln w="19050">
            <a:solidFill>
              <a:srgbClr val="A2AAAD"/>
            </a:solidFill>
          </a:ln>
        </p:spPr>
        <p:style>
          <a:lnRef idx="1">
            <a:schemeClr val="accent1"/>
          </a:lnRef>
          <a:fillRef idx="0">
            <a:schemeClr val="accent1"/>
          </a:fillRef>
          <a:effectRef idx="0">
            <a:schemeClr val="accent1"/>
          </a:effectRef>
          <a:fontRef idx="minor">
            <a:schemeClr val="tx1"/>
          </a:fontRef>
        </p:style>
      </p:cxnSp>
      <p:sp>
        <p:nvSpPr>
          <p:cNvPr id="16" name="Text Placeholder 2">
            <a:extLst>
              <a:ext uri="{FF2B5EF4-FFF2-40B4-BE49-F238E27FC236}">
                <a16:creationId xmlns:a16="http://schemas.microsoft.com/office/drawing/2014/main" id="{217E2435-105A-9E4A-ACF7-D7B34AD09092}"/>
              </a:ext>
            </a:extLst>
          </p:cNvPr>
          <p:cNvSpPr>
            <a:spLocks noGrp="1"/>
          </p:cNvSpPr>
          <p:nvPr>
            <p:ph type="body" sz="quarter" idx="13" hasCustomPrompt="1"/>
          </p:nvPr>
        </p:nvSpPr>
        <p:spPr>
          <a:xfrm>
            <a:off x="3761577" y="4688580"/>
            <a:ext cx="4262437" cy="297980"/>
          </a:xfrm>
          <a:prstGeom prst="rect">
            <a:avLst/>
          </a:prstGeom>
        </p:spPr>
        <p:txBody>
          <a:bodyPr/>
          <a:lstStyle>
            <a:lvl1pPr marL="0" indent="0">
              <a:buNone/>
              <a:defRPr sz="1100">
                <a:solidFill>
                  <a:srgbClr val="A2AAAD"/>
                </a:solidFill>
              </a:defRPr>
            </a:lvl1pPr>
          </a:lstStyle>
          <a:p>
            <a:pPr lvl="0"/>
            <a:r>
              <a:rPr lang="en-US"/>
              <a:t>Presenter Name / Position Title / Date</a:t>
            </a:r>
          </a:p>
        </p:txBody>
      </p:sp>
      <p:grpSp>
        <p:nvGrpSpPr>
          <p:cNvPr id="23" name="Group 22">
            <a:extLst>
              <a:ext uri="{FF2B5EF4-FFF2-40B4-BE49-F238E27FC236}">
                <a16:creationId xmlns:a16="http://schemas.microsoft.com/office/drawing/2014/main" id="{D9B8AEB5-700F-D34A-BC42-1AE61D47A67F}"/>
              </a:ext>
            </a:extLst>
          </p:cNvPr>
          <p:cNvGrpSpPr/>
          <p:nvPr userDrawn="1"/>
        </p:nvGrpSpPr>
        <p:grpSpPr>
          <a:xfrm>
            <a:off x="644860" y="4310212"/>
            <a:ext cx="1370085" cy="281086"/>
            <a:chOff x="3587766" y="2914650"/>
            <a:chExt cx="5014294" cy="1028736"/>
          </a:xfrm>
        </p:grpSpPr>
        <p:sp>
          <p:nvSpPr>
            <p:cNvPr id="24" name="Freeform 23">
              <a:extLst>
                <a:ext uri="{FF2B5EF4-FFF2-40B4-BE49-F238E27FC236}">
                  <a16:creationId xmlns:a16="http://schemas.microsoft.com/office/drawing/2014/main" id="{D036661A-6A68-A949-81B9-6CD3709C40AF}"/>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rgbClr val="FA4616"/>
            </a:solidFill>
            <a:ln w="9507" cap="flat">
              <a:noFill/>
              <a:prstDash val="solid"/>
              <a:miter/>
            </a:ln>
          </p:spPr>
          <p:txBody>
            <a:bodyPr rtlCol="0" anchor="ctr"/>
            <a:lstStyle/>
            <a:p>
              <a:endParaRPr lang="en-US"/>
            </a:p>
          </p:txBody>
        </p:sp>
        <p:sp>
          <p:nvSpPr>
            <p:cNvPr id="25" name="Freeform 24">
              <a:extLst>
                <a:ext uri="{FF2B5EF4-FFF2-40B4-BE49-F238E27FC236}">
                  <a16:creationId xmlns:a16="http://schemas.microsoft.com/office/drawing/2014/main" id="{EE202FF1-1526-384A-A7F4-E1697FE2384B}"/>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rgbClr val="005776"/>
            </a:solidFill>
            <a:ln w="9507" cap="flat">
              <a:noFill/>
              <a:prstDash val="solid"/>
              <a:miter/>
            </a:ln>
          </p:spPr>
          <p:txBody>
            <a:bodyPr rtlCol="0" anchor="ctr"/>
            <a:lstStyle/>
            <a:p>
              <a:endParaRPr lang="en-US"/>
            </a:p>
          </p:txBody>
        </p:sp>
        <p:sp>
          <p:nvSpPr>
            <p:cNvPr id="26" name="Freeform 25">
              <a:extLst>
                <a:ext uri="{FF2B5EF4-FFF2-40B4-BE49-F238E27FC236}">
                  <a16:creationId xmlns:a16="http://schemas.microsoft.com/office/drawing/2014/main" id="{67BB5763-D348-4D4B-83C3-73A42E74CE6C}"/>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rgbClr val="005776"/>
            </a:solidFill>
            <a:ln w="9507" cap="flat">
              <a:noFill/>
              <a:prstDash val="solid"/>
              <a:miter/>
            </a:ln>
          </p:spPr>
          <p:txBody>
            <a:bodyPr rtlCol="0" anchor="ctr"/>
            <a:lstStyle/>
            <a:p>
              <a:endParaRPr lang="en-US"/>
            </a:p>
          </p:txBody>
        </p:sp>
        <p:sp>
          <p:nvSpPr>
            <p:cNvPr id="27" name="Freeform 26">
              <a:extLst>
                <a:ext uri="{FF2B5EF4-FFF2-40B4-BE49-F238E27FC236}">
                  <a16:creationId xmlns:a16="http://schemas.microsoft.com/office/drawing/2014/main" id="{F335A5E1-A37F-454D-9681-ABACBFB461CE}"/>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rgbClr val="005776"/>
            </a:solidFill>
            <a:ln w="9507" cap="flat">
              <a:noFill/>
              <a:prstDash val="solid"/>
              <a:miter/>
            </a:ln>
          </p:spPr>
          <p:txBody>
            <a:bodyPr rtlCol="0" anchor="ctr"/>
            <a:lstStyle/>
            <a:p>
              <a:endParaRPr lang="en-US"/>
            </a:p>
          </p:txBody>
        </p:sp>
        <p:sp>
          <p:nvSpPr>
            <p:cNvPr id="28" name="Freeform 27">
              <a:extLst>
                <a:ext uri="{FF2B5EF4-FFF2-40B4-BE49-F238E27FC236}">
                  <a16:creationId xmlns:a16="http://schemas.microsoft.com/office/drawing/2014/main" id="{F8E72BD2-1FF9-3C48-B513-3528B7052077}"/>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rgbClr val="005776"/>
            </a:solidFill>
            <a:ln w="9507" cap="flat">
              <a:noFill/>
              <a:prstDash val="solid"/>
              <a:miter/>
            </a:ln>
          </p:spPr>
          <p:txBody>
            <a:bodyPr rtlCol="0" anchor="ctr"/>
            <a:lstStyle/>
            <a:p>
              <a:endParaRPr lang="en-US"/>
            </a:p>
          </p:txBody>
        </p:sp>
        <p:sp>
          <p:nvSpPr>
            <p:cNvPr id="29" name="Freeform 28">
              <a:extLst>
                <a:ext uri="{FF2B5EF4-FFF2-40B4-BE49-F238E27FC236}">
                  <a16:creationId xmlns:a16="http://schemas.microsoft.com/office/drawing/2014/main" id="{36110B1B-F668-EE40-9FC4-B719033F7CAA}"/>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rgbClr val="005776"/>
            </a:solidFill>
            <a:ln w="9507" cap="flat">
              <a:noFill/>
              <a:prstDash val="solid"/>
              <a:miter/>
            </a:ln>
          </p:spPr>
          <p:txBody>
            <a:bodyPr rtlCol="0" anchor="ctr"/>
            <a:lstStyle/>
            <a:p>
              <a:endParaRPr lang="en-US"/>
            </a:p>
          </p:txBody>
        </p:sp>
        <p:sp>
          <p:nvSpPr>
            <p:cNvPr id="30" name="Freeform 29">
              <a:extLst>
                <a:ext uri="{FF2B5EF4-FFF2-40B4-BE49-F238E27FC236}">
                  <a16:creationId xmlns:a16="http://schemas.microsoft.com/office/drawing/2014/main" id="{F25C91A4-7D6E-4A4E-B689-A4AC2A2FFC20}"/>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rgbClr val="005776"/>
            </a:solidFill>
            <a:ln w="9507" cap="flat">
              <a:noFill/>
              <a:prstDash val="solid"/>
              <a:miter/>
            </a:ln>
          </p:spPr>
          <p:txBody>
            <a:bodyPr rtlCol="0" anchor="ctr"/>
            <a:lstStyle/>
            <a:p>
              <a:endParaRPr lang="en-US"/>
            </a:p>
          </p:txBody>
        </p:sp>
      </p:grpSp>
      <p:sp>
        <p:nvSpPr>
          <p:cNvPr id="18" name="Title Placeholder 1">
            <a:extLst>
              <a:ext uri="{FF2B5EF4-FFF2-40B4-BE49-F238E27FC236}">
                <a16:creationId xmlns:a16="http://schemas.microsoft.com/office/drawing/2014/main" id="{FE7770DF-9788-4241-BD33-05ACCB497991}"/>
              </a:ext>
            </a:extLst>
          </p:cNvPr>
          <p:cNvSpPr>
            <a:spLocks noGrp="1"/>
          </p:cNvSpPr>
          <p:nvPr>
            <p:ph type="title" hasCustomPrompt="1"/>
          </p:nvPr>
        </p:nvSpPr>
        <p:spPr>
          <a:xfrm>
            <a:off x="3761577" y="4027925"/>
            <a:ext cx="4263527" cy="297980"/>
          </a:xfrm>
          <a:prstGeom prst="rect">
            <a:avLst/>
          </a:prstGeom>
        </p:spPr>
        <p:txBody>
          <a:bodyPr vert="horz" lIns="91440" tIns="45720" rIns="91440" bIns="45720" rtlCol="0" anchor="ctr">
            <a:noAutofit/>
          </a:bodyPr>
          <a:lstStyle>
            <a:lvl1pPr>
              <a:defRPr lang="en-US" sz="1400" b="1" kern="1200" cap="all" baseline="0" dirty="0">
                <a:solidFill>
                  <a:schemeClr val="tx2"/>
                </a:solidFill>
                <a:latin typeface="Arial" panose="020B0604020202020204" pitchFamily="34" charset="0"/>
                <a:ea typeface="+mj-ea"/>
                <a:cs typeface="Arial" panose="020B0604020202020204" pitchFamily="34" charset="0"/>
              </a:defRPr>
            </a:lvl1pPr>
          </a:lstStyle>
          <a:p>
            <a:r>
              <a:rPr lang="en-US"/>
              <a:t>CLICK TO ADD PRESENTATION TITLE</a:t>
            </a:r>
          </a:p>
        </p:txBody>
      </p:sp>
      <p:sp>
        <p:nvSpPr>
          <p:cNvPr id="19" name="Text Placeholder 14">
            <a:extLst>
              <a:ext uri="{FF2B5EF4-FFF2-40B4-BE49-F238E27FC236}">
                <a16:creationId xmlns:a16="http://schemas.microsoft.com/office/drawing/2014/main" id="{CB5D0060-B5B8-0A49-8959-6FEC714929B4}"/>
              </a:ext>
            </a:extLst>
          </p:cNvPr>
          <p:cNvSpPr>
            <a:spLocks noGrp="1"/>
          </p:cNvSpPr>
          <p:nvPr>
            <p:ph type="body" sz="quarter" idx="14" hasCustomPrompt="1"/>
          </p:nvPr>
        </p:nvSpPr>
        <p:spPr>
          <a:xfrm>
            <a:off x="3761577" y="4387268"/>
            <a:ext cx="4025900" cy="227390"/>
          </a:xfrm>
        </p:spPr>
        <p:txBody>
          <a:bodyPr/>
          <a:lstStyle>
            <a:lvl1pPr marL="0" indent="0">
              <a:buNone/>
              <a:defRPr sz="1200" cap="all" baseline="0">
                <a:solidFill>
                  <a:schemeClr val="bg2"/>
                </a:solidFill>
              </a:defRPr>
            </a:lvl1pPr>
            <a:lvl2pPr marL="342900" indent="0">
              <a:buNone/>
              <a:defRPr sz="1200"/>
            </a:lvl2pPr>
            <a:lvl3pPr marL="228600" indent="0">
              <a:buNone/>
              <a:defRPr sz="1200"/>
            </a:lvl3pPr>
            <a:lvl4pPr marL="457200" indent="0">
              <a:buNone/>
              <a:defRPr sz="1200"/>
            </a:lvl4pPr>
            <a:lvl5pPr marL="685800" indent="0">
              <a:buNone/>
              <a:defRPr sz="1200"/>
            </a:lvl5pPr>
          </a:lstStyle>
          <a:p>
            <a:pPr lvl="0"/>
            <a:r>
              <a:rPr lang="en-US"/>
              <a:t>CLICK TO ADD OPTIONAL PRESENTATION SUBTITLE</a:t>
            </a:r>
          </a:p>
        </p:txBody>
      </p:sp>
    </p:spTree>
    <p:extLst>
      <p:ext uri="{BB962C8B-B14F-4D97-AF65-F5344CB8AC3E}">
        <p14:creationId xmlns:p14="http://schemas.microsoft.com/office/powerpoint/2010/main" val="3354656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Body">
    <p:spTree>
      <p:nvGrpSpPr>
        <p:cNvPr id="1" name=""/>
        <p:cNvGrpSpPr/>
        <p:nvPr/>
      </p:nvGrpSpPr>
      <p:grpSpPr>
        <a:xfrm>
          <a:off x="0" y="0"/>
          <a:ext cx="0" cy="0"/>
          <a:chOff x="0" y="0"/>
          <a:chExt cx="0" cy="0"/>
        </a:xfrm>
      </p:grpSpPr>
      <p:sp>
        <p:nvSpPr>
          <p:cNvPr id="7" name="Text Placeholder 4">
            <a:extLst>
              <a:ext uri="{FF2B5EF4-FFF2-40B4-BE49-F238E27FC236}">
                <a16:creationId xmlns:a16="http://schemas.microsoft.com/office/drawing/2014/main" id="{A1878612-3807-694C-A3B1-9DA4D654DDBE}"/>
              </a:ext>
            </a:extLst>
          </p:cNvPr>
          <p:cNvSpPr>
            <a:spLocks noGrp="1"/>
          </p:cNvSpPr>
          <p:nvPr>
            <p:ph type="body" sz="quarter" idx="11"/>
          </p:nvPr>
        </p:nvSpPr>
        <p:spPr>
          <a:xfrm>
            <a:off x="457200" y="975278"/>
            <a:ext cx="8201025" cy="3445524"/>
          </a:xfrm>
        </p:spPr>
        <p:txBody>
          <a:bodyPr/>
          <a:lstStyle>
            <a:lvl1pPr marL="285750" indent="-285750" algn="l">
              <a:lnSpc>
                <a:spcPct val="100000"/>
              </a:lnSpc>
              <a:spcAft>
                <a:spcPts val="900"/>
              </a:spcAft>
              <a:buClr>
                <a:schemeClr val="bg2"/>
              </a:buClr>
              <a:buSzPct val="100000"/>
              <a:buFont typeface="Arial" panose="020B0604020202020204" pitchFamily="34" charset="0"/>
              <a:buChar char="•"/>
              <a:defRPr/>
            </a:lvl1pPr>
            <a:lvl2pPr marL="457200" indent="-228600">
              <a:lnSpc>
                <a:spcPct val="100000"/>
              </a:lnSpc>
              <a:spcAft>
                <a:spcPts val="900"/>
              </a:spcAft>
              <a:buClr>
                <a:schemeClr val="bg2"/>
              </a:buClr>
              <a:buSzPct val="100000"/>
              <a:buFont typeface="Arial" panose="020B0604020202020204" pitchFamily="34" charset="0"/>
              <a:buChar char="•"/>
              <a:defRPr/>
            </a:lvl2pPr>
            <a:lvl3pPr marL="685800" indent="-228600">
              <a:lnSpc>
                <a:spcPct val="100000"/>
              </a:lnSpc>
              <a:spcAft>
                <a:spcPts val="900"/>
              </a:spcAft>
              <a:buClr>
                <a:schemeClr val="bg2"/>
              </a:buClr>
              <a:buSzPct val="100000"/>
              <a:buFont typeface="Arial" panose="020B0604020202020204" pitchFamily="34" charset="0"/>
              <a:buChar char="•"/>
              <a:defRPr/>
            </a:lvl3pPr>
            <a:lvl4pPr marL="914400" indent="-228600">
              <a:lnSpc>
                <a:spcPct val="100000"/>
              </a:lnSpc>
              <a:spcAft>
                <a:spcPts val="900"/>
              </a:spcAft>
              <a:buClr>
                <a:schemeClr val="bg2"/>
              </a:buClr>
              <a:buSzPct val="100000"/>
              <a:buFont typeface="Arial" panose="020B0604020202020204" pitchFamily="34" charset="0"/>
              <a:buChar char="•"/>
              <a:defRPr/>
            </a:lvl4pPr>
            <a:lvl5pPr marL="1143000" indent="-228600">
              <a:lnSpc>
                <a:spcPct val="100000"/>
              </a:lnSpc>
              <a:spcAft>
                <a:spcPts val="900"/>
              </a:spcAft>
              <a:buClr>
                <a:schemeClr val="bg2"/>
              </a:buClr>
              <a:buSzPct val="1000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197437F8-18CC-B14D-B122-426003331E50}"/>
              </a:ext>
            </a:extLst>
          </p:cNvPr>
          <p:cNvSpPr>
            <a:spLocks noGrp="1"/>
          </p:cNvSpPr>
          <p:nvPr>
            <p:ph type="title"/>
          </p:nvPr>
        </p:nvSpPr>
        <p:spPr>
          <a:xfrm>
            <a:off x="457200" y="457200"/>
            <a:ext cx="8215744" cy="298669"/>
          </a:xfrm>
        </p:spPr>
        <p:txBody>
          <a:bodyPr/>
          <a:lstStyle/>
          <a:p>
            <a:r>
              <a:rPr lang="en-US"/>
              <a:t>Click to edit Master title style</a:t>
            </a:r>
          </a:p>
        </p:txBody>
      </p:sp>
      <p:sp>
        <p:nvSpPr>
          <p:cNvPr id="8" name="Slide Number Placeholder 2">
            <a:extLst>
              <a:ext uri="{FF2B5EF4-FFF2-40B4-BE49-F238E27FC236}">
                <a16:creationId xmlns:a16="http://schemas.microsoft.com/office/drawing/2014/main" id="{EF83044A-7BC6-9849-9243-D289B0C36792}"/>
              </a:ext>
            </a:extLst>
          </p:cNvPr>
          <p:cNvSpPr>
            <a:spLocks noGrp="1"/>
          </p:cNvSpPr>
          <p:nvPr>
            <p:ph type="sldNum" sz="quarter" idx="10"/>
          </p:nvPr>
        </p:nvSpPr>
        <p:spPr>
          <a:xfrm>
            <a:off x="457200" y="4649122"/>
            <a:ext cx="2057400" cy="273844"/>
          </a:xfrm>
        </p:spPr>
        <p:txBody>
          <a:bodyPr/>
          <a:lstStyle/>
          <a:p>
            <a:fld id="{C51B5984-C094-0A42-BFB6-9F57449A1222}" type="slidenum">
              <a:rPr lang="en-US" smtClean="0"/>
              <a:pPr/>
              <a:t>‹#›</a:t>
            </a:fld>
            <a:endParaRPr lang="en-US"/>
          </a:p>
        </p:txBody>
      </p:sp>
      <p:grpSp>
        <p:nvGrpSpPr>
          <p:cNvPr id="10" name="Group 9">
            <a:extLst>
              <a:ext uri="{FF2B5EF4-FFF2-40B4-BE49-F238E27FC236}">
                <a16:creationId xmlns:a16="http://schemas.microsoft.com/office/drawing/2014/main" id="{088101CE-8A57-7F41-8178-9E2C26778C49}"/>
              </a:ext>
            </a:extLst>
          </p:cNvPr>
          <p:cNvGrpSpPr/>
          <p:nvPr userDrawn="1"/>
        </p:nvGrpSpPr>
        <p:grpSpPr>
          <a:xfrm>
            <a:off x="7773406" y="4735113"/>
            <a:ext cx="913394" cy="187391"/>
            <a:chOff x="3587766" y="2914650"/>
            <a:chExt cx="5014294" cy="1028736"/>
          </a:xfrm>
        </p:grpSpPr>
        <p:sp>
          <p:nvSpPr>
            <p:cNvPr id="11" name="Freeform 10">
              <a:extLst>
                <a:ext uri="{FF2B5EF4-FFF2-40B4-BE49-F238E27FC236}">
                  <a16:creationId xmlns:a16="http://schemas.microsoft.com/office/drawing/2014/main" id="{53A2A1D1-4E18-6949-8A24-E3B60B025165}"/>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rgbClr val="FA4616"/>
            </a:solidFill>
            <a:ln w="9507" cap="flat">
              <a:noFill/>
              <a:prstDash val="solid"/>
              <a:miter/>
            </a:ln>
          </p:spPr>
          <p:txBody>
            <a:bodyPr rtlCol="0" anchor="ctr"/>
            <a:lstStyle/>
            <a:p>
              <a:endParaRPr lang="en-US"/>
            </a:p>
          </p:txBody>
        </p:sp>
        <p:sp>
          <p:nvSpPr>
            <p:cNvPr id="12" name="Freeform 11">
              <a:extLst>
                <a:ext uri="{FF2B5EF4-FFF2-40B4-BE49-F238E27FC236}">
                  <a16:creationId xmlns:a16="http://schemas.microsoft.com/office/drawing/2014/main" id="{82329EE4-E6CF-FC42-9A86-008867BD0AF9}"/>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rgbClr val="005776"/>
            </a:solidFill>
            <a:ln w="9507" cap="flat">
              <a:noFill/>
              <a:prstDash val="solid"/>
              <a:miter/>
            </a:ln>
          </p:spPr>
          <p:txBody>
            <a:bodyPr rtlCol="0" anchor="ctr"/>
            <a:lstStyle/>
            <a:p>
              <a:endParaRPr lang="en-US"/>
            </a:p>
          </p:txBody>
        </p:sp>
        <p:sp>
          <p:nvSpPr>
            <p:cNvPr id="13" name="Freeform 12">
              <a:extLst>
                <a:ext uri="{FF2B5EF4-FFF2-40B4-BE49-F238E27FC236}">
                  <a16:creationId xmlns:a16="http://schemas.microsoft.com/office/drawing/2014/main" id="{3E365B74-2046-0E45-B565-CA25FFBFB4B0}"/>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rgbClr val="005776"/>
            </a:solidFill>
            <a:ln w="9507" cap="flat">
              <a:noFill/>
              <a:prstDash val="solid"/>
              <a:miter/>
            </a:ln>
          </p:spPr>
          <p:txBody>
            <a:bodyPr rtlCol="0" anchor="ctr"/>
            <a:lstStyle/>
            <a:p>
              <a:endParaRPr lang="en-US"/>
            </a:p>
          </p:txBody>
        </p:sp>
        <p:sp>
          <p:nvSpPr>
            <p:cNvPr id="14" name="Freeform 13">
              <a:extLst>
                <a:ext uri="{FF2B5EF4-FFF2-40B4-BE49-F238E27FC236}">
                  <a16:creationId xmlns:a16="http://schemas.microsoft.com/office/drawing/2014/main" id="{A4EA14BD-8E34-E24D-9B4F-0DD1E4C0AC7E}"/>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rgbClr val="005776"/>
            </a:solidFill>
            <a:ln w="9507" cap="flat">
              <a:noFill/>
              <a:prstDash val="solid"/>
              <a:miter/>
            </a:ln>
          </p:spPr>
          <p:txBody>
            <a:bodyPr rtlCol="0" anchor="ctr"/>
            <a:lstStyle/>
            <a:p>
              <a:endParaRPr lang="en-US"/>
            </a:p>
          </p:txBody>
        </p:sp>
        <p:sp>
          <p:nvSpPr>
            <p:cNvPr id="15" name="Freeform 14">
              <a:extLst>
                <a:ext uri="{FF2B5EF4-FFF2-40B4-BE49-F238E27FC236}">
                  <a16:creationId xmlns:a16="http://schemas.microsoft.com/office/drawing/2014/main" id="{949CE6E4-6BC1-8E4E-8B57-7A1A3372A9AB}"/>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rgbClr val="005776"/>
            </a:solidFill>
            <a:ln w="9507" cap="flat">
              <a:noFill/>
              <a:prstDash val="solid"/>
              <a:miter/>
            </a:ln>
          </p:spPr>
          <p:txBody>
            <a:bodyPr rtlCol="0" anchor="ctr"/>
            <a:lstStyle/>
            <a:p>
              <a:endParaRPr lang="en-US"/>
            </a:p>
          </p:txBody>
        </p:sp>
        <p:sp>
          <p:nvSpPr>
            <p:cNvPr id="16" name="Freeform 15">
              <a:extLst>
                <a:ext uri="{FF2B5EF4-FFF2-40B4-BE49-F238E27FC236}">
                  <a16:creationId xmlns:a16="http://schemas.microsoft.com/office/drawing/2014/main" id="{B81277A4-61A7-1A40-9682-3386B5EE4053}"/>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rgbClr val="005776"/>
            </a:solidFill>
            <a:ln w="9507" cap="flat">
              <a:noFill/>
              <a:prstDash val="solid"/>
              <a:miter/>
            </a:ln>
          </p:spPr>
          <p:txBody>
            <a:bodyPr rtlCol="0" anchor="ctr"/>
            <a:lstStyle/>
            <a:p>
              <a:endParaRPr lang="en-US"/>
            </a:p>
          </p:txBody>
        </p:sp>
        <p:sp>
          <p:nvSpPr>
            <p:cNvPr id="17" name="Freeform 16">
              <a:extLst>
                <a:ext uri="{FF2B5EF4-FFF2-40B4-BE49-F238E27FC236}">
                  <a16:creationId xmlns:a16="http://schemas.microsoft.com/office/drawing/2014/main" id="{CC112253-58BA-B044-AB01-3EE3A204E940}"/>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rgbClr val="005776"/>
            </a:solidFill>
            <a:ln w="9507" cap="flat">
              <a:noFill/>
              <a:prstDash val="solid"/>
              <a:miter/>
            </a:ln>
          </p:spPr>
          <p:txBody>
            <a:bodyPr rtlCol="0" anchor="ctr"/>
            <a:lstStyle/>
            <a:p>
              <a:endParaRPr lang="en-US"/>
            </a:p>
          </p:txBody>
        </p:sp>
      </p:grpSp>
    </p:spTree>
    <p:extLst>
      <p:ext uri="{BB962C8B-B14F-4D97-AF65-F5344CB8AC3E}">
        <p14:creationId xmlns:p14="http://schemas.microsoft.com/office/powerpoint/2010/main" val="3274713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437F8-18CC-B14D-B122-426003331E50}"/>
              </a:ext>
            </a:extLst>
          </p:cNvPr>
          <p:cNvSpPr>
            <a:spLocks noGrp="1"/>
          </p:cNvSpPr>
          <p:nvPr>
            <p:ph type="title"/>
          </p:nvPr>
        </p:nvSpPr>
        <p:spPr/>
        <p:txBody>
          <a:bodyPr/>
          <a:lstStyle/>
          <a:p>
            <a:r>
              <a:rPr lang="en-US"/>
              <a:t>Click to edit Master title style</a:t>
            </a:r>
          </a:p>
        </p:txBody>
      </p:sp>
      <p:sp>
        <p:nvSpPr>
          <p:cNvPr id="8" name="Picture Placeholder 8">
            <a:extLst>
              <a:ext uri="{FF2B5EF4-FFF2-40B4-BE49-F238E27FC236}">
                <a16:creationId xmlns:a16="http://schemas.microsoft.com/office/drawing/2014/main" id="{36B8D7E8-B695-408D-B478-C9B263E71261}"/>
              </a:ext>
            </a:extLst>
          </p:cNvPr>
          <p:cNvSpPr>
            <a:spLocks noGrp="1"/>
          </p:cNvSpPr>
          <p:nvPr>
            <p:ph type="pic" sz="quarter" idx="13"/>
          </p:nvPr>
        </p:nvSpPr>
        <p:spPr>
          <a:xfrm>
            <a:off x="7827963" y="4675693"/>
            <a:ext cx="1173162" cy="298450"/>
          </a:xfrm>
          <a:noFill/>
        </p:spPr>
        <p:txBody>
          <a:bodyPr/>
          <a:lstStyle>
            <a:lvl1pPr marL="0" indent="0">
              <a:buNone/>
              <a:defRPr sz="500"/>
            </a:lvl1pPr>
          </a:lstStyle>
          <a:p>
            <a:endParaRPr lang="en-CA"/>
          </a:p>
        </p:txBody>
      </p:sp>
    </p:spTree>
    <p:extLst>
      <p:ext uri="{BB962C8B-B14F-4D97-AF65-F5344CB8AC3E}">
        <p14:creationId xmlns:p14="http://schemas.microsoft.com/office/powerpoint/2010/main" val="4028710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437F8-18CC-B14D-B122-426003331E50}"/>
              </a:ext>
            </a:extLst>
          </p:cNvPr>
          <p:cNvSpPr>
            <a:spLocks noGrp="1"/>
          </p:cNvSpPr>
          <p:nvPr>
            <p:ph type="title"/>
          </p:nvPr>
        </p:nvSpPr>
        <p:spPr/>
        <p:txBody>
          <a:bodyPr/>
          <a:lstStyle/>
          <a:p>
            <a:r>
              <a:rPr lang="en-US"/>
              <a:t>Click to edit Master title style</a:t>
            </a:r>
          </a:p>
        </p:txBody>
      </p:sp>
      <p:sp>
        <p:nvSpPr>
          <p:cNvPr id="8" name="Picture Placeholder 8">
            <a:extLst>
              <a:ext uri="{FF2B5EF4-FFF2-40B4-BE49-F238E27FC236}">
                <a16:creationId xmlns:a16="http://schemas.microsoft.com/office/drawing/2014/main" id="{D27701AE-D3D0-40C3-A722-F54E9097603A}"/>
              </a:ext>
            </a:extLst>
          </p:cNvPr>
          <p:cNvSpPr>
            <a:spLocks noGrp="1"/>
          </p:cNvSpPr>
          <p:nvPr>
            <p:ph type="pic" sz="quarter" idx="13"/>
          </p:nvPr>
        </p:nvSpPr>
        <p:spPr>
          <a:xfrm>
            <a:off x="7827963" y="4675693"/>
            <a:ext cx="1173162" cy="298450"/>
          </a:xfrm>
          <a:noFill/>
        </p:spPr>
        <p:txBody>
          <a:bodyPr/>
          <a:lstStyle>
            <a:lvl1pPr marL="0" indent="0">
              <a:buNone/>
              <a:defRPr sz="500"/>
            </a:lvl1pPr>
          </a:lstStyle>
          <a:p>
            <a:endParaRPr lang="en-CA"/>
          </a:p>
        </p:txBody>
      </p:sp>
      <p:sp>
        <p:nvSpPr>
          <p:cNvPr id="6" name="Slide Number Placeholder 2">
            <a:extLst>
              <a:ext uri="{FF2B5EF4-FFF2-40B4-BE49-F238E27FC236}">
                <a16:creationId xmlns:a16="http://schemas.microsoft.com/office/drawing/2014/main" id="{50EFB5A5-96EB-4F4F-9552-AEA3F911EF3B}"/>
              </a:ext>
            </a:extLst>
          </p:cNvPr>
          <p:cNvSpPr>
            <a:spLocks noGrp="1"/>
          </p:cNvSpPr>
          <p:nvPr>
            <p:ph type="sldNum" sz="quarter" idx="10"/>
          </p:nvPr>
        </p:nvSpPr>
        <p:spPr>
          <a:xfrm>
            <a:off x="457200" y="4649122"/>
            <a:ext cx="2057400" cy="273844"/>
          </a:xfrm>
        </p:spPr>
        <p:txBody>
          <a:bodyPr/>
          <a:lstStyle/>
          <a:p>
            <a:fld id="{C51B5984-C094-0A42-BFB6-9F57449A1222}" type="slidenum">
              <a:rPr lang="en-US" smtClean="0"/>
              <a:pPr/>
              <a:t>‹#›</a:t>
            </a:fld>
            <a:endParaRPr lang="en-US"/>
          </a:p>
        </p:txBody>
      </p:sp>
      <p:sp>
        <p:nvSpPr>
          <p:cNvPr id="7" name="Text Placeholder 5">
            <a:extLst>
              <a:ext uri="{FF2B5EF4-FFF2-40B4-BE49-F238E27FC236}">
                <a16:creationId xmlns:a16="http://schemas.microsoft.com/office/drawing/2014/main" id="{1B303B06-840D-AA43-9B63-F7EDA9BF5710}"/>
              </a:ext>
            </a:extLst>
          </p:cNvPr>
          <p:cNvSpPr>
            <a:spLocks noGrp="1"/>
          </p:cNvSpPr>
          <p:nvPr>
            <p:ph type="body" sz="quarter" idx="14" hasCustomPrompt="1"/>
          </p:nvPr>
        </p:nvSpPr>
        <p:spPr>
          <a:xfrm>
            <a:off x="457200" y="773218"/>
            <a:ext cx="4416533" cy="251921"/>
          </a:xfrm>
        </p:spPr>
        <p:txBody>
          <a:bodyPr/>
          <a:lstStyle>
            <a:lvl1pPr marL="0" marR="0" indent="0" algn="l" defTabSz="685800" rtl="0" eaLnBrk="1" fontAlgn="auto" latinLnBrk="0" hangingPunct="1">
              <a:lnSpc>
                <a:spcPct val="100000"/>
              </a:lnSpc>
              <a:spcBef>
                <a:spcPts val="0"/>
              </a:spcBef>
              <a:spcAft>
                <a:spcPts val="900"/>
              </a:spcAft>
              <a:buClr>
                <a:schemeClr val="bg2"/>
              </a:buClr>
              <a:buSzPct val="100000"/>
              <a:buFont typeface="Arial" panose="020B0604020202020204" pitchFamily="34" charset="0"/>
              <a:buNone/>
              <a:tabLst>
                <a:tab pos="457200" algn="l"/>
                <a:tab pos="685800" algn="l"/>
                <a:tab pos="914400" algn="l"/>
                <a:tab pos="1143000" algn="l"/>
              </a:tabLst>
              <a:defRPr baseline="0">
                <a:solidFill>
                  <a:schemeClr val="tx2"/>
                </a:solidFill>
                <a:latin typeface="Arial" panose="020B0604020202020204" pitchFamily="34" charset="0"/>
              </a:defRPr>
            </a:lvl1pPr>
          </a:lstStyle>
          <a:p>
            <a:pPr lvl="0"/>
            <a:r>
              <a:rPr lang="en-US"/>
              <a:t>Click to Add Subtitle</a:t>
            </a:r>
          </a:p>
        </p:txBody>
      </p:sp>
    </p:spTree>
    <p:extLst>
      <p:ext uri="{BB962C8B-B14F-4D97-AF65-F5344CB8AC3E}">
        <p14:creationId xmlns:p14="http://schemas.microsoft.com/office/powerpoint/2010/main" val="3701797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 Column">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3657CDC3-616D-44A0-8DF6-F2497CC70E22}"/>
              </a:ext>
            </a:extLst>
          </p:cNvPr>
          <p:cNvSpPr>
            <a:spLocks noGrp="1"/>
          </p:cNvSpPr>
          <p:nvPr>
            <p:ph type="pic" sz="quarter" idx="13"/>
          </p:nvPr>
        </p:nvSpPr>
        <p:spPr>
          <a:xfrm>
            <a:off x="7827963" y="4675693"/>
            <a:ext cx="1173162" cy="298450"/>
          </a:xfrm>
          <a:noFill/>
        </p:spPr>
        <p:txBody>
          <a:bodyPr/>
          <a:lstStyle>
            <a:lvl1pPr marL="0" indent="0">
              <a:buNone/>
              <a:defRPr sz="500"/>
            </a:lvl1pPr>
          </a:lstStyle>
          <a:p>
            <a:endParaRPr lang="en-CA"/>
          </a:p>
        </p:txBody>
      </p:sp>
      <p:sp>
        <p:nvSpPr>
          <p:cNvPr id="2" name="Title 1">
            <a:extLst>
              <a:ext uri="{FF2B5EF4-FFF2-40B4-BE49-F238E27FC236}">
                <a16:creationId xmlns:a16="http://schemas.microsoft.com/office/drawing/2014/main" id="{197437F8-18CC-B14D-B122-426003331E50}"/>
              </a:ext>
            </a:extLst>
          </p:cNvPr>
          <p:cNvSpPr>
            <a:spLocks noGrp="1"/>
          </p:cNvSpPr>
          <p:nvPr>
            <p:ph type="title"/>
          </p:nvPr>
        </p:nvSpPr>
        <p:spPr/>
        <p:txBody>
          <a:bodyPr/>
          <a:lstStyle/>
          <a:p>
            <a:r>
              <a:rPr lang="en-US"/>
              <a:t>Click to edit Master title style</a:t>
            </a:r>
          </a:p>
        </p:txBody>
      </p:sp>
      <p:sp>
        <p:nvSpPr>
          <p:cNvPr id="8" name="Slide Number Placeholder 2">
            <a:extLst>
              <a:ext uri="{FF2B5EF4-FFF2-40B4-BE49-F238E27FC236}">
                <a16:creationId xmlns:a16="http://schemas.microsoft.com/office/drawing/2014/main" id="{5594559B-C0B5-2C45-8873-C55A94E3B29F}"/>
              </a:ext>
            </a:extLst>
          </p:cNvPr>
          <p:cNvSpPr>
            <a:spLocks noGrp="1"/>
          </p:cNvSpPr>
          <p:nvPr>
            <p:ph type="sldNum" sz="quarter" idx="10"/>
          </p:nvPr>
        </p:nvSpPr>
        <p:spPr>
          <a:xfrm>
            <a:off x="457200" y="4649122"/>
            <a:ext cx="2057400" cy="273844"/>
          </a:xfrm>
        </p:spPr>
        <p:txBody>
          <a:bodyPr/>
          <a:lstStyle/>
          <a:p>
            <a:fld id="{C51B5984-C094-0A42-BFB6-9F57449A1222}" type="slidenum">
              <a:rPr lang="en-US" smtClean="0"/>
              <a:pPr/>
              <a:t>‹#›</a:t>
            </a:fld>
            <a:endParaRPr lang="en-US"/>
          </a:p>
        </p:txBody>
      </p:sp>
      <p:sp>
        <p:nvSpPr>
          <p:cNvPr id="4" name="Text Placeholder 3">
            <a:extLst>
              <a:ext uri="{FF2B5EF4-FFF2-40B4-BE49-F238E27FC236}">
                <a16:creationId xmlns:a16="http://schemas.microsoft.com/office/drawing/2014/main" id="{A5674E69-85A6-0A41-B18C-64E5DEC9A685}"/>
              </a:ext>
            </a:extLst>
          </p:cNvPr>
          <p:cNvSpPr>
            <a:spLocks noGrp="1"/>
          </p:cNvSpPr>
          <p:nvPr>
            <p:ph type="body" sz="quarter" idx="14" hasCustomPrompt="1"/>
          </p:nvPr>
        </p:nvSpPr>
        <p:spPr>
          <a:xfrm>
            <a:off x="457200" y="1243584"/>
            <a:ext cx="8215313" cy="3194169"/>
          </a:xfrm>
        </p:spPr>
        <p:txBody>
          <a:bodyPr/>
          <a:lstStyle/>
          <a:p>
            <a:pPr lvl="0"/>
            <a:r>
              <a:rPr lang="en-US"/>
              <a:t>Click to edit Master text styles </a:t>
            </a:r>
          </a:p>
          <a:p>
            <a:pPr lvl="1"/>
            <a:r>
              <a:rPr lang="en-US"/>
              <a:t>Second level</a:t>
            </a:r>
          </a:p>
          <a:p>
            <a:pPr lvl="2"/>
            <a:r>
              <a:rPr lang="en-US"/>
              <a:t>Third level</a:t>
            </a:r>
          </a:p>
          <a:p>
            <a:pPr lvl="3"/>
            <a:r>
              <a:rPr lang="en-US"/>
              <a:t>Fourth level</a:t>
            </a:r>
          </a:p>
          <a:p>
            <a:pPr lvl="4"/>
            <a:r>
              <a:rPr lang="en-US"/>
              <a:t>Fifth level</a:t>
            </a:r>
          </a:p>
        </p:txBody>
      </p:sp>
      <p:sp>
        <p:nvSpPr>
          <p:cNvPr id="7" name="Text Placeholder 5">
            <a:extLst>
              <a:ext uri="{FF2B5EF4-FFF2-40B4-BE49-F238E27FC236}">
                <a16:creationId xmlns:a16="http://schemas.microsoft.com/office/drawing/2014/main" id="{3B840DC0-157F-C945-9572-02BEB4B6D041}"/>
              </a:ext>
            </a:extLst>
          </p:cNvPr>
          <p:cNvSpPr>
            <a:spLocks noGrp="1"/>
          </p:cNvSpPr>
          <p:nvPr>
            <p:ph type="body" sz="quarter" idx="15" hasCustomPrompt="1"/>
          </p:nvPr>
        </p:nvSpPr>
        <p:spPr>
          <a:xfrm>
            <a:off x="457200" y="773218"/>
            <a:ext cx="4416533" cy="251921"/>
          </a:xfrm>
        </p:spPr>
        <p:txBody>
          <a:bodyPr/>
          <a:lstStyle>
            <a:lvl1pPr marL="0" marR="0" indent="0" algn="l" defTabSz="685800" rtl="0" eaLnBrk="1" fontAlgn="auto" latinLnBrk="0" hangingPunct="1">
              <a:lnSpc>
                <a:spcPct val="100000"/>
              </a:lnSpc>
              <a:spcBef>
                <a:spcPts val="0"/>
              </a:spcBef>
              <a:spcAft>
                <a:spcPts val="900"/>
              </a:spcAft>
              <a:buClr>
                <a:schemeClr val="bg2"/>
              </a:buClr>
              <a:buSzPct val="100000"/>
              <a:buFont typeface="Arial" panose="020B0604020202020204" pitchFamily="34" charset="0"/>
              <a:buNone/>
              <a:tabLst>
                <a:tab pos="457200" algn="l"/>
                <a:tab pos="685800" algn="l"/>
                <a:tab pos="914400" algn="l"/>
                <a:tab pos="1143000" algn="l"/>
              </a:tabLst>
              <a:defRPr baseline="0">
                <a:solidFill>
                  <a:schemeClr val="tx2"/>
                </a:solidFill>
                <a:latin typeface="Arial" panose="020B0604020202020204" pitchFamily="34" charset="0"/>
              </a:defRPr>
            </a:lvl1pPr>
          </a:lstStyle>
          <a:p>
            <a:pPr lvl="0"/>
            <a:r>
              <a:rPr lang="en-US"/>
              <a:t>Click to Add Subtitle</a:t>
            </a:r>
          </a:p>
        </p:txBody>
      </p:sp>
    </p:spTree>
    <p:extLst>
      <p:ext uri="{BB962C8B-B14F-4D97-AF65-F5344CB8AC3E}">
        <p14:creationId xmlns:p14="http://schemas.microsoft.com/office/powerpoint/2010/main" val="2242835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2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437F8-18CC-B14D-B122-426003331E50}"/>
              </a:ext>
            </a:extLst>
          </p:cNvPr>
          <p:cNvSpPr>
            <a:spLocks noGrp="1"/>
          </p:cNvSpPr>
          <p:nvPr>
            <p:ph type="title"/>
          </p:nvPr>
        </p:nvSpPr>
        <p:spPr/>
        <p:txBody>
          <a:bodyPr/>
          <a:lstStyle/>
          <a:p>
            <a:r>
              <a:rPr lang="en-US"/>
              <a:t>Click to edit Master title style</a:t>
            </a:r>
          </a:p>
        </p:txBody>
      </p:sp>
      <p:sp>
        <p:nvSpPr>
          <p:cNvPr id="10" name="Picture Placeholder 8">
            <a:extLst>
              <a:ext uri="{FF2B5EF4-FFF2-40B4-BE49-F238E27FC236}">
                <a16:creationId xmlns:a16="http://schemas.microsoft.com/office/drawing/2014/main" id="{24FA0C31-9766-448A-9152-0527686EC1C1}"/>
              </a:ext>
            </a:extLst>
          </p:cNvPr>
          <p:cNvSpPr>
            <a:spLocks noGrp="1"/>
          </p:cNvSpPr>
          <p:nvPr>
            <p:ph type="pic" sz="quarter" idx="13"/>
          </p:nvPr>
        </p:nvSpPr>
        <p:spPr>
          <a:xfrm>
            <a:off x="7827963" y="4675693"/>
            <a:ext cx="1173162" cy="298450"/>
          </a:xfrm>
          <a:noFill/>
        </p:spPr>
        <p:txBody>
          <a:bodyPr/>
          <a:lstStyle>
            <a:lvl1pPr marL="0" indent="0">
              <a:buNone/>
              <a:defRPr sz="500"/>
            </a:lvl1pPr>
          </a:lstStyle>
          <a:p>
            <a:endParaRPr lang="en-CA"/>
          </a:p>
        </p:txBody>
      </p:sp>
      <p:sp>
        <p:nvSpPr>
          <p:cNvPr id="8" name="Slide Number Placeholder 2">
            <a:extLst>
              <a:ext uri="{FF2B5EF4-FFF2-40B4-BE49-F238E27FC236}">
                <a16:creationId xmlns:a16="http://schemas.microsoft.com/office/drawing/2014/main" id="{5528C559-F333-D841-AFDF-28979AFBBA73}"/>
              </a:ext>
            </a:extLst>
          </p:cNvPr>
          <p:cNvSpPr>
            <a:spLocks noGrp="1"/>
          </p:cNvSpPr>
          <p:nvPr>
            <p:ph type="sldNum" sz="quarter" idx="10"/>
          </p:nvPr>
        </p:nvSpPr>
        <p:spPr>
          <a:xfrm>
            <a:off x="457200" y="4649122"/>
            <a:ext cx="2057400" cy="273844"/>
          </a:xfrm>
        </p:spPr>
        <p:txBody>
          <a:bodyPr/>
          <a:lstStyle/>
          <a:p>
            <a:fld id="{C51B5984-C094-0A42-BFB6-9F57449A1222}" type="slidenum">
              <a:rPr lang="en-US" smtClean="0"/>
              <a:pPr/>
              <a:t>‹#›</a:t>
            </a:fld>
            <a:endParaRPr lang="en-US"/>
          </a:p>
        </p:txBody>
      </p:sp>
      <p:sp>
        <p:nvSpPr>
          <p:cNvPr id="13" name="Text Placeholder 3">
            <a:extLst>
              <a:ext uri="{FF2B5EF4-FFF2-40B4-BE49-F238E27FC236}">
                <a16:creationId xmlns:a16="http://schemas.microsoft.com/office/drawing/2014/main" id="{05A87E55-B49D-A44E-8C1E-D991BE0A3D46}"/>
              </a:ext>
            </a:extLst>
          </p:cNvPr>
          <p:cNvSpPr>
            <a:spLocks noGrp="1"/>
          </p:cNvSpPr>
          <p:nvPr>
            <p:ph type="body" sz="quarter" idx="14"/>
          </p:nvPr>
        </p:nvSpPr>
        <p:spPr>
          <a:xfrm>
            <a:off x="457201" y="1243584"/>
            <a:ext cx="4019266" cy="319416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Text Placeholder 3">
            <a:extLst>
              <a:ext uri="{FF2B5EF4-FFF2-40B4-BE49-F238E27FC236}">
                <a16:creationId xmlns:a16="http://schemas.microsoft.com/office/drawing/2014/main" id="{C7991F75-488B-284F-B820-F0896C1A4C6D}"/>
              </a:ext>
            </a:extLst>
          </p:cNvPr>
          <p:cNvSpPr>
            <a:spLocks noGrp="1"/>
          </p:cNvSpPr>
          <p:nvPr>
            <p:ph type="body" sz="quarter" idx="15"/>
          </p:nvPr>
        </p:nvSpPr>
        <p:spPr>
          <a:xfrm>
            <a:off x="4667533" y="1243584"/>
            <a:ext cx="4019266" cy="319416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5">
            <a:extLst>
              <a:ext uri="{FF2B5EF4-FFF2-40B4-BE49-F238E27FC236}">
                <a16:creationId xmlns:a16="http://schemas.microsoft.com/office/drawing/2014/main" id="{D0431590-0449-A046-9C6D-6DEF2B8FCEFA}"/>
              </a:ext>
            </a:extLst>
          </p:cNvPr>
          <p:cNvSpPr>
            <a:spLocks noGrp="1"/>
          </p:cNvSpPr>
          <p:nvPr>
            <p:ph type="body" sz="quarter" idx="16" hasCustomPrompt="1"/>
          </p:nvPr>
        </p:nvSpPr>
        <p:spPr>
          <a:xfrm>
            <a:off x="457200" y="773218"/>
            <a:ext cx="4416533" cy="251921"/>
          </a:xfrm>
        </p:spPr>
        <p:txBody>
          <a:bodyPr/>
          <a:lstStyle>
            <a:lvl1pPr marL="0" marR="0" indent="0" algn="l" defTabSz="685800" rtl="0" eaLnBrk="1" fontAlgn="auto" latinLnBrk="0" hangingPunct="1">
              <a:lnSpc>
                <a:spcPct val="100000"/>
              </a:lnSpc>
              <a:spcBef>
                <a:spcPts val="0"/>
              </a:spcBef>
              <a:spcAft>
                <a:spcPts val="900"/>
              </a:spcAft>
              <a:buClr>
                <a:schemeClr val="bg2"/>
              </a:buClr>
              <a:buSzPct val="100000"/>
              <a:buFont typeface="Arial" panose="020B0604020202020204" pitchFamily="34" charset="0"/>
              <a:buNone/>
              <a:tabLst>
                <a:tab pos="457200" algn="l"/>
                <a:tab pos="685800" algn="l"/>
                <a:tab pos="914400" algn="l"/>
                <a:tab pos="1143000" algn="l"/>
              </a:tabLst>
              <a:defRPr baseline="0">
                <a:solidFill>
                  <a:schemeClr val="tx2"/>
                </a:solidFill>
                <a:latin typeface="Arial" panose="020B0604020202020204" pitchFamily="34" charset="0"/>
              </a:defRPr>
            </a:lvl1pPr>
          </a:lstStyle>
          <a:p>
            <a:pPr lvl="0"/>
            <a:r>
              <a:rPr lang="en-US"/>
              <a:t>Click to Add Subtitle</a:t>
            </a:r>
          </a:p>
        </p:txBody>
      </p:sp>
    </p:spTree>
    <p:extLst>
      <p:ext uri="{BB962C8B-B14F-4D97-AF65-F5344CB8AC3E}">
        <p14:creationId xmlns:p14="http://schemas.microsoft.com/office/powerpoint/2010/main" val="3931489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 Column + Imag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BAE38C97-362C-834F-B5EE-873E44C056E6}"/>
              </a:ext>
            </a:extLst>
          </p:cNvPr>
          <p:cNvSpPr>
            <a:spLocks noGrp="1"/>
          </p:cNvSpPr>
          <p:nvPr>
            <p:ph type="pic" sz="quarter" idx="12"/>
          </p:nvPr>
        </p:nvSpPr>
        <p:spPr>
          <a:xfrm>
            <a:off x="4971393" y="1424904"/>
            <a:ext cx="3701551" cy="2807208"/>
          </a:xfrm>
        </p:spPr>
        <p:txBody>
          <a:bodyPr/>
          <a:lstStyle/>
          <a:p>
            <a:endParaRPr lang="en-US"/>
          </a:p>
        </p:txBody>
      </p:sp>
      <p:sp>
        <p:nvSpPr>
          <p:cNvPr id="2" name="Title 1">
            <a:extLst>
              <a:ext uri="{FF2B5EF4-FFF2-40B4-BE49-F238E27FC236}">
                <a16:creationId xmlns:a16="http://schemas.microsoft.com/office/drawing/2014/main" id="{197437F8-18CC-B14D-B122-426003331E50}"/>
              </a:ext>
            </a:extLst>
          </p:cNvPr>
          <p:cNvSpPr>
            <a:spLocks noGrp="1"/>
          </p:cNvSpPr>
          <p:nvPr>
            <p:ph type="title"/>
          </p:nvPr>
        </p:nvSpPr>
        <p:spPr/>
        <p:txBody>
          <a:bodyPr/>
          <a:lstStyle/>
          <a:p>
            <a:r>
              <a:rPr lang="en-US"/>
              <a:t>Click to edit Master title style</a:t>
            </a:r>
          </a:p>
        </p:txBody>
      </p:sp>
      <p:sp>
        <p:nvSpPr>
          <p:cNvPr id="10" name="Picture Placeholder 8">
            <a:extLst>
              <a:ext uri="{FF2B5EF4-FFF2-40B4-BE49-F238E27FC236}">
                <a16:creationId xmlns:a16="http://schemas.microsoft.com/office/drawing/2014/main" id="{A869ED57-594F-4FE6-AC7C-17AF5029CE77}"/>
              </a:ext>
            </a:extLst>
          </p:cNvPr>
          <p:cNvSpPr>
            <a:spLocks noGrp="1"/>
          </p:cNvSpPr>
          <p:nvPr>
            <p:ph type="pic" sz="quarter" idx="13"/>
          </p:nvPr>
        </p:nvSpPr>
        <p:spPr>
          <a:xfrm>
            <a:off x="7827963" y="4675693"/>
            <a:ext cx="1173162" cy="298450"/>
          </a:xfrm>
          <a:noFill/>
        </p:spPr>
        <p:txBody>
          <a:bodyPr/>
          <a:lstStyle>
            <a:lvl1pPr marL="0" indent="0">
              <a:buNone/>
              <a:defRPr sz="500"/>
            </a:lvl1pPr>
          </a:lstStyle>
          <a:p>
            <a:endParaRPr lang="en-CA"/>
          </a:p>
        </p:txBody>
      </p:sp>
      <p:sp>
        <p:nvSpPr>
          <p:cNvPr id="8" name="Slide Number Placeholder 2">
            <a:extLst>
              <a:ext uri="{FF2B5EF4-FFF2-40B4-BE49-F238E27FC236}">
                <a16:creationId xmlns:a16="http://schemas.microsoft.com/office/drawing/2014/main" id="{36602EED-A813-D44B-9910-8818E4C05B12}"/>
              </a:ext>
            </a:extLst>
          </p:cNvPr>
          <p:cNvSpPr>
            <a:spLocks noGrp="1"/>
          </p:cNvSpPr>
          <p:nvPr>
            <p:ph type="sldNum" sz="quarter" idx="10"/>
          </p:nvPr>
        </p:nvSpPr>
        <p:spPr>
          <a:xfrm>
            <a:off x="457200" y="4649122"/>
            <a:ext cx="2057400" cy="273844"/>
          </a:xfrm>
        </p:spPr>
        <p:txBody>
          <a:bodyPr/>
          <a:lstStyle/>
          <a:p>
            <a:fld id="{C51B5984-C094-0A42-BFB6-9F57449A1222}" type="slidenum">
              <a:rPr lang="en-US" smtClean="0"/>
              <a:pPr/>
              <a:t>‹#›</a:t>
            </a:fld>
            <a:endParaRPr lang="en-US"/>
          </a:p>
        </p:txBody>
      </p:sp>
      <p:sp>
        <p:nvSpPr>
          <p:cNvPr id="9" name="Text Placeholder 3">
            <a:extLst>
              <a:ext uri="{FF2B5EF4-FFF2-40B4-BE49-F238E27FC236}">
                <a16:creationId xmlns:a16="http://schemas.microsoft.com/office/drawing/2014/main" id="{39193A71-252C-B940-A5F8-96AB53ED99B0}"/>
              </a:ext>
            </a:extLst>
          </p:cNvPr>
          <p:cNvSpPr>
            <a:spLocks noGrp="1"/>
          </p:cNvSpPr>
          <p:nvPr>
            <p:ph type="body" sz="quarter" idx="14"/>
          </p:nvPr>
        </p:nvSpPr>
        <p:spPr>
          <a:xfrm>
            <a:off x="457201" y="1243584"/>
            <a:ext cx="4019266" cy="319416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5">
            <a:extLst>
              <a:ext uri="{FF2B5EF4-FFF2-40B4-BE49-F238E27FC236}">
                <a16:creationId xmlns:a16="http://schemas.microsoft.com/office/drawing/2014/main" id="{F57C6F93-F29C-7C40-A615-F24FE83957EA}"/>
              </a:ext>
            </a:extLst>
          </p:cNvPr>
          <p:cNvSpPr>
            <a:spLocks noGrp="1"/>
          </p:cNvSpPr>
          <p:nvPr>
            <p:ph type="body" sz="quarter" idx="15" hasCustomPrompt="1"/>
          </p:nvPr>
        </p:nvSpPr>
        <p:spPr>
          <a:xfrm>
            <a:off x="457200" y="773218"/>
            <a:ext cx="4416533" cy="251921"/>
          </a:xfrm>
        </p:spPr>
        <p:txBody>
          <a:bodyPr/>
          <a:lstStyle>
            <a:lvl1pPr marL="0" marR="0" indent="0" algn="l" defTabSz="685800" rtl="0" eaLnBrk="1" fontAlgn="auto" latinLnBrk="0" hangingPunct="1">
              <a:lnSpc>
                <a:spcPct val="100000"/>
              </a:lnSpc>
              <a:spcBef>
                <a:spcPts val="0"/>
              </a:spcBef>
              <a:spcAft>
                <a:spcPts val="900"/>
              </a:spcAft>
              <a:buClr>
                <a:schemeClr val="bg2"/>
              </a:buClr>
              <a:buSzPct val="100000"/>
              <a:buFont typeface="Arial" panose="020B0604020202020204" pitchFamily="34" charset="0"/>
              <a:buNone/>
              <a:tabLst>
                <a:tab pos="457200" algn="l"/>
                <a:tab pos="685800" algn="l"/>
                <a:tab pos="914400" algn="l"/>
                <a:tab pos="1143000" algn="l"/>
              </a:tabLst>
              <a:defRPr baseline="0">
                <a:solidFill>
                  <a:schemeClr val="tx2"/>
                </a:solidFill>
                <a:latin typeface="Arial" panose="020B0604020202020204" pitchFamily="34" charset="0"/>
              </a:defRPr>
            </a:lvl1pPr>
          </a:lstStyle>
          <a:p>
            <a:pPr lvl="0"/>
            <a:r>
              <a:rPr lang="en-US"/>
              <a:t>Click to Add Subtitle</a:t>
            </a:r>
          </a:p>
        </p:txBody>
      </p:sp>
    </p:spTree>
    <p:extLst>
      <p:ext uri="{BB962C8B-B14F-4D97-AF65-F5344CB8AC3E}">
        <p14:creationId xmlns:p14="http://schemas.microsoft.com/office/powerpoint/2010/main" val="264052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B251C-E34E-5D4A-BCC7-65ACB86E3D22}"/>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2C87DFCD-D6F3-2A48-B56B-5276D91DFEA5}"/>
              </a:ext>
            </a:extLst>
          </p:cNvPr>
          <p:cNvSpPr>
            <a:spLocks noGrp="1"/>
          </p:cNvSpPr>
          <p:nvPr>
            <p:ph type="sldNum" sz="quarter" idx="10"/>
          </p:nvPr>
        </p:nvSpPr>
        <p:spPr/>
        <p:txBody>
          <a:bodyPr/>
          <a:lstStyle/>
          <a:p>
            <a:fld id="{C51B5984-C094-0A42-BFB6-9F57449A1222}" type="slidenum">
              <a:rPr lang="en-US" smtClean="0"/>
              <a:pPr/>
              <a:t>‹#›</a:t>
            </a:fld>
            <a:endParaRPr lang="en-US"/>
          </a:p>
        </p:txBody>
      </p:sp>
      <p:sp>
        <p:nvSpPr>
          <p:cNvPr id="5" name="Text Placeholder 4">
            <a:extLst>
              <a:ext uri="{FF2B5EF4-FFF2-40B4-BE49-F238E27FC236}">
                <a16:creationId xmlns:a16="http://schemas.microsoft.com/office/drawing/2014/main" id="{CD2F4187-D821-244A-BEC7-F42CD3E771AF}"/>
              </a:ext>
            </a:extLst>
          </p:cNvPr>
          <p:cNvSpPr>
            <a:spLocks noGrp="1"/>
          </p:cNvSpPr>
          <p:nvPr>
            <p:ph type="body" sz="quarter" idx="11"/>
          </p:nvPr>
        </p:nvSpPr>
        <p:spPr>
          <a:xfrm>
            <a:off x="457200" y="1243584"/>
            <a:ext cx="8201025" cy="3242355"/>
          </a:xfrm>
        </p:spPr>
        <p:txBody>
          <a:bodyPr/>
          <a:lstStyle>
            <a:lvl1pPr marL="285750" indent="-285750" algn="l">
              <a:lnSpc>
                <a:spcPct val="100000"/>
              </a:lnSpc>
              <a:spcAft>
                <a:spcPts val="900"/>
              </a:spcAft>
              <a:buClr>
                <a:schemeClr val="bg2"/>
              </a:buClr>
              <a:buSzPct val="100000"/>
              <a:buFont typeface="Arial" panose="020B0604020202020204" pitchFamily="34" charset="0"/>
              <a:buChar char="•"/>
              <a:defRPr/>
            </a:lvl1pPr>
            <a:lvl2pPr marL="457200" indent="-228600">
              <a:lnSpc>
                <a:spcPct val="100000"/>
              </a:lnSpc>
              <a:spcAft>
                <a:spcPts val="900"/>
              </a:spcAft>
              <a:buClr>
                <a:schemeClr val="bg2"/>
              </a:buClr>
              <a:buSzPct val="100000"/>
              <a:buFont typeface="Arial" panose="020B0604020202020204" pitchFamily="34" charset="0"/>
              <a:buChar char="•"/>
              <a:defRPr/>
            </a:lvl2pPr>
            <a:lvl3pPr marL="685800" indent="-228600">
              <a:lnSpc>
                <a:spcPct val="100000"/>
              </a:lnSpc>
              <a:spcAft>
                <a:spcPts val="900"/>
              </a:spcAft>
              <a:buClr>
                <a:schemeClr val="bg2"/>
              </a:buClr>
              <a:buSzPct val="100000"/>
              <a:buFont typeface="Arial" panose="020B0604020202020204" pitchFamily="34" charset="0"/>
              <a:buChar char="•"/>
              <a:defRPr/>
            </a:lvl3pPr>
            <a:lvl4pPr marL="914400" indent="-228600">
              <a:lnSpc>
                <a:spcPct val="100000"/>
              </a:lnSpc>
              <a:spcAft>
                <a:spcPts val="900"/>
              </a:spcAft>
              <a:buClr>
                <a:schemeClr val="bg2"/>
              </a:buClr>
              <a:buSzPct val="100000"/>
              <a:buFont typeface="Arial" panose="020B0604020202020204" pitchFamily="34" charset="0"/>
              <a:buChar char="•"/>
              <a:defRPr/>
            </a:lvl4pPr>
            <a:lvl5pPr marL="1143000" indent="-228600">
              <a:lnSpc>
                <a:spcPct val="100000"/>
              </a:lnSpc>
              <a:spcAft>
                <a:spcPts val="900"/>
              </a:spcAft>
              <a:buClr>
                <a:schemeClr val="bg2"/>
              </a:buClr>
              <a:buSzPct val="1000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10" name="Group 9">
            <a:extLst>
              <a:ext uri="{FF2B5EF4-FFF2-40B4-BE49-F238E27FC236}">
                <a16:creationId xmlns:a16="http://schemas.microsoft.com/office/drawing/2014/main" id="{3D659B78-E55D-9F43-8B69-D294BA80D48A}"/>
              </a:ext>
            </a:extLst>
          </p:cNvPr>
          <p:cNvGrpSpPr/>
          <p:nvPr userDrawn="1"/>
        </p:nvGrpSpPr>
        <p:grpSpPr>
          <a:xfrm>
            <a:off x="7773406" y="4735113"/>
            <a:ext cx="913394" cy="187391"/>
            <a:chOff x="3587766" y="2914650"/>
            <a:chExt cx="5014294" cy="1028736"/>
          </a:xfrm>
        </p:grpSpPr>
        <p:sp>
          <p:nvSpPr>
            <p:cNvPr id="11" name="Freeform 10">
              <a:extLst>
                <a:ext uri="{FF2B5EF4-FFF2-40B4-BE49-F238E27FC236}">
                  <a16:creationId xmlns:a16="http://schemas.microsoft.com/office/drawing/2014/main" id="{00C31E40-82C0-7E48-B3DC-A292D42C61B3}"/>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rgbClr val="FA4616"/>
            </a:solidFill>
            <a:ln w="9507" cap="flat">
              <a:noFill/>
              <a:prstDash val="solid"/>
              <a:miter/>
            </a:ln>
          </p:spPr>
          <p:txBody>
            <a:bodyPr rtlCol="0" anchor="ctr"/>
            <a:lstStyle/>
            <a:p>
              <a:endParaRPr lang="en-US"/>
            </a:p>
          </p:txBody>
        </p:sp>
        <p:sp>
          <p:nvSpPr>
            <p:cNvPr id="12" name="Freeform 11">
              <a:extLst>
                <a:ext uri="{FF2B5EF4-FFF2-40B4-BE49-F238E27FC236}">
                  <a16:creationId xmlns:a16="http://schemas.microsoft.com/office/drawing/2014/main" id="{23FAB9B9-65C0-764D-B4A5-FCD7A56DA277}"/>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rgbClr val="005776"/>
            </a:solidFill>
            <a:ln w="9507" cap="flat">
              <a:noFill/>
              <a:prstDash val="solid"/>
              <a:miter/>
            </a:ln>
          </p:spPr>
          <p:txBody>
            <a:bodyPr rtlCol="0" anchor="ctr"/>
            <a:lstStyle/>
            <a:p>
              <a:endParaRPr lang="en-US"/>
            </a:p>
          </p:txBody>
        </p:sp>
        <p:sp>
          <p:nvSpPr>
            <p:cNvPr id="13" name="Freeform 12">
              <a:extLst>
                <a:ext uri="{FF2B5EF4-FFF2-40B4-BE49-F238E27FC236}">
                  <a16:creationId xmlns:a16="http://schemas.microsoft.com/office/drawing/2014/main" id="{84229007-2A12-E344-8A2E-2CE7FB7F4758}"/>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rgbClr val="005776"/>
            </a:solidFill>
            <a:ln w="9507" cap="flat">
              <a:noFill/>
              <a:prstDash val="solid"/>
              <a:miter/>
            </a:ln>
          </p:spPr>
          <p:txBody>
            <a:bodyPr rtlCol="0" anchor="ctr"/>
            <a:lstStyle/>
            <a:p>
              <a:endParaRPr lang="en-US"/>
            </a:p>
          </p:txBody>
        </p:sp>
        <p:sp>
          <p:nvSpPr>
            <p:cNvPr id="14" name="Freeform 13">
              <a:extLst>
                <a:ext uri="{FF2B5EF4-FFF2-40B4-BE49-F238E27FC236}">
                  <a16:creationId xmlns:a16="http://schemas.microsoft.com/office/drawing/2014/main" id="{52DB1C9C-501C-2B49-905B-73D517DF9595}"/>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rgbClr val="005776"/>
            </a:solidFill>
            <a:ln w="9507" cap="flat">
              <a:noFill/>
              <a:prstDash val="solid"/>
              <a:miter/>
            </a:ln>
          </p:spPr>
          <p:txBody>
            <a:bodyPr rtlCol="0" anchor="ctr"/>
            <a:lstStyle/>
            <a:p>
              <a:endParaRPr lang="en-US"/>
            </a:p>
          </p:txBody>
        </p:sp>
        <p:sp>
          <p:nvSpPr>
            <p:cNvPr id="15" name="Freeform 14">
              <a:extLst>
                <a:ext uri="{FF2B5EF4-FFF2-40B4-BE49-F238E27FC236}">
                  <a16:creationId xmlns:a16="http://schemas.microsoft.com/office/drawing/2014/main" id="{41FE6B53-B829-744C-9D52-7B9D321C4963}"/>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rgbClr val="005776"/>
            </a:solidFill>
            <a:ln w="9507" cap="flat">
              <a:noFill/>
              <a:prstDash val="solid"/>
              <a:miter/>
            </a:ln>
          </p:spPr>
          <p:txBody>
            <a:bodyPr rtlCol="0" anchor="ctr"/>
            <a:lstStyle/>
            <a:p>
              <a:endParaRPr lang="en-US"/>
            </a:p>
          </p:txBody>
        </p:sp>
        <p:sp>
          <p:nvSpPr>
            <p:cNvPr id="16" name="Freeform 15">
              <a:extLst>
                <a:ext uri="{FF2B5EF4-FFF2-40B4-BE49-F238E27FC236}">
                  <a16:creationId xmlns:a16="http://schemas.microsoft.com/office/drawing/2014/main" id="{0F4FD4B6-0B42-7242-81A9-CA296871A9F4}"/>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rgbClr val="005776"/>
            </a:solidFill>
            <a:ln w="9507" cap="flat">
              <a:noFill/>
              <a:prstDash val="solid"/>
              <a:miter/>
            </a:ln>
          </p:spPr>
          <p:txBody>
            <a:bodyPr rtlCol="0" anchor="ctr"/>
            <a:lstStyle/>
            <a:p>
              <a:endParaRPr lang="en-US"/>
            </a:p>
          </p:txBody>
        </p:sp>
        <p:sp>
          <p:nvSpPr>
            <p:cNvPr id="17" name="Freeform 16">
              <a:extLst>
                <a:ext uri="{FF2B5EF4-FFF2-40B4-BE49-F238E27FC236}">
                  <a16:creationId xmlns:a16="http://schemas.microsoft.com/office/drawing/2014/main" id="{3138C3F5-FFDE-A74E-89E9-63DDFE108229}"/>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rgbClr val="005776"/>
            </a:solidFill>
            <a:ln w="9507" cap="flat">
              <a:noFill/>
              <a:prstDash val="solid"/>
              <a:miter/>
            </a:ln>
          </p:spPr>
          <p:txBody>
            <a:bodyPr rtlCol="0" anchor="ctr"/>
            <a:lstStyle/>
            <a:p>
              <a:endParaRPr lang="en-US"/>
            </a:p>
          </p:txBody>
        </p:sp>
      </p:grpSp>
      <p:sp>
        <p:nvSpPr>
          <p:cNvPr id="18" name="Text Placeholder 5">
            <a:extLst>
              <a:ext uri="{FF2B5EF4-FFF2-40B4-BE49-F238E27FC236}">
                <a16:creationId xmlns:a16="http://schemas.microsoft.com/office/drawing/2014/main" id="{5766FEE3-2950-A74E-8CEB-992D84C43C1C}"/>
              </a:ext>
            </a:extLst>
          </p:cNvPr>
          <p:cNvSpPr>
            <a:spLocks noGrp="1"/>
          </p:cNvSpPr>
          <p:nvPr>
            <p:ph type="body" sz="quarter" idx="13" hasCustomPrompt="1"/>
          </p:nvPr>
        </p:nvSpPr>
        <p:spPr>
          <a:xfrm>
            <a:off x="457200" y="773218"/>
            <a:ext cx="4416533" cy="251921"/>
          </a:xfrm>
        </p:spPr>
        <p:txBody>
          <a:bodyPr/>
          <a:lstStyle>
            <a:lvl1pPr marL="0" marR="0" indent="0" algn="l" defTabSz="685800" rtl="0" eaLnBrk="1" fontAlgn="auto" latinLnBrk="0" hangingPunct="1">
              <a:lnSpc>
                <a:spcPct val="100000"/>
              </a:lnSpc>
              <a:spcBef>
                <a:spcPts val="0"/>
              </a:spcBef>
              <a:spcAft>
                <a:spcPts val="900"/>
              </a:spcAft>
              <a:buClr>
                <a:schemeClr val="bg2"/>
              </a:buClr>
              <a:buSzPct val="100000"/>
              <a:buFont typeface="Arial" panose="020B0604020202020204" pitchFamily="34" charset="0"/>
              <a:buNone/>
              <a:tabLst>
                <a:tab pos="457200" algn="l"/>
                <a:tab pos="685800" algn="l"/>
                <a:tab pos="914400" algn="l"/>
                <a:tab pos="1143000" algn="l"/>
              </a:tabLst>
              <a:defRPr baseline="0">
                <a:solidFill>
                  <a:schemeClr val="tx2"/>
                </a:solidFill>
                <a:latin typeface="Arial" panose="020B0604020202020204" pitchFamily="34" charset="0"/>
              </a:defRPr>
            </a:lvl1pPr>
          </a:lstStyle>
          <a:p>
            <a:pPr lvl="0"/>
            <a:r>
              <a:rPr lang="en-US"/>
              <a:t>Click to Add Subtitle</a:t>
            </a:r>
          </a:p>
        </p:txBody>
      </p:sp>
    </p:spTree>
    <p:extLst>
      <p:ext uri="{BB962C8B-B14F-4D97-AF65-F5344CB8AC3E}">
        <p14:creationId xmlns:p14="http://schemas.microsoft.com/office/powerpoint/2010/main" val="28702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 Column +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437F8-18CC-B14D-B122-426003331E50}"/>
              </a:ext>
            </a:extLst>
          </p:cNvPr>
          <p:cNvSpPr>
            <a:spLocks noGrp="1"/>
          </p:cNvSpPr>
          <p:nvPr>
            <p:ph type="title"/>
          </p:nvPr>
        </p:nvSpPr>
        <p:spPr/>
        <p:txBody>
          <a:bodyPr/>
          <a:lstStyle/>
          <a:p>
            <a:r>
              <a:rPr lang="en-US"/>
              <a:t>Click to edit Master title style</a:t>
            </a:r>
          </a:p>
        </p:txBody>
      </p:sp>
      <p:sp>
        <p:nvSpPr>
          <p:cNvPr id="8" name="Slide Number Placeholder 2">
            <a:extLst>
              <a:ext uri="{FF2B5EF4-FFF2-40B4-BE49-F238E27FC236}">
                <a16:creationId xmlns:a16="http://schemas.microsoft.com/office/drawing/2014/main" id="{5991EE67-63C7-A04F-9B9E-9A43938EF533}"/>
              </a:ext>
            </a:extLst>
          </p:cNvPr>
          <p:cNvSpPr>
            <a:spLocks noGrp="1"/>
          </p:cNvSpPr>
          <p:nvPr>
            <p:ph type="sldNum" sz="quarter" idx="10"/>
          </p:nvPr>
        </p:nvSpPr>
        <p:spPr>
          <a:xfrm>
            <a:off x="457200" y="4649122"/>
            <a:ext cx="2057400" cy="273844"/>
          </a:xfrm>
        </p:spPr>
        <p:txBody>
          <a:bodyPr/>
          <a:lstStyle/>
          <a:p>
            <a:fld id="{C51B5984-C094-0A42-BFB6-9F57449A1222}" type="slidenum">
              <a:rPr lang="en-US" smtClean="0"/>
              <a:pPr/>
              <a:t>‹#›</a:t>
            </a:fld>
            <a:endParaRPr lang="en-US"/>
          </a:p>
        </p:txBody>
      </p:sp>
      <p:sp>
        <p:nvSpPr>
          <p:cNvPr id="12" name="Text Placeholder 3">
            <a:extLst>
              <a:ext uri="{FF2B5EF4-FFF2-40B4-BE49-F238E27FC236}">
                <a16:creationId xmlns:a16="http://schemas.microsoft.com/office/drawing/2014/main" id="{2E13C723-C69C-4444-9CF3-3AD8D06AF8FD}"/>
              </a:ext>
            </a:extLst>
          </p:cNvPr>
          <p:cNvSpPr>
            <a:spLocks noGrp="1"/>
          </p:cNvSpPr>
          <p:nvPr>
            <p:ph type="body" sz="quarter" idx="14"/>
          </p:nvPr>
        </p:nvSpPr>
        <p:spPr>
          <a:xfrm>
            <a:off x="457201" y="1243584"/>
            <a:ext cx="4019266" cy="3194169"/>
          </a:xfrm>
        </p:spPr>
        <p:txBody>
          <a:bodyPr/>
          <a:lstStyle>
            <a:lvl1pPr marL="285750" indent="-285750">
              <a:buClr>
                <a:schemeClr val="bg2"/>
              </a:buClr>
              <a:buSzPct val="100000"/>
              <a:buFont typeface="Arial" panose="020B0604020202020204" pitchFamily="34" charset="0"/>
              <a:buChar char="•"/>
              <a:defRPr/>
            </a:lvl1pPr>
            <a:lvl2pPr marL="457200" indent="-228600">
              <a:lnSpc>
                <a:spcPct val="100000"/>
              </a:lnSpc>
              <a:spcAft>
                <a:spcPts val="900"/>
              </a:spcAft>
              <a:buClr>
                <a:schemeClr val="bg2"/>
              </a:buClr>
              <a:buSzPct val="100000"/>
              <a:buFont typeface="Arial" panose="020B0604020202020204" pitchFamily="34" charset="0"/>
              <a:buChar char="•"/>
              <a:defRPr/>
            </a:lvl2pPr>
            <a:lvl3pPr marL="685800" indent="-228600">
              <a:buClr>
                <a:schemeClr val="bg2"/>
              </a:buClr>
              <a:buSzPct val="100000"/>
              <a:buFont typeface="Arial" panose="020B0604020202020204" pitchFamily="34" charset="0"/>
              <a:buChar char="•"/>
              <a:defRPr/>
            </a:lvl3pPr>
            <a:lvl4pPr marL="914400" indent="-228600">
              <a:buClr>
                <a:schemeClr val="bg2"/>
              </a:buClr>
              <a:buSzPct val="100000"/>
              <a:buFont typeface="Arial" panose="020B0604020202020204" pitchFamily="34" charset="0"/>
              <a:buChar char="•"/>
              <a:defRPr/>
            </a:lvl4pPr>
            <a:lvl5pPr marL="1143000" indent="-228600">
              <a:buClr>
                <a:schemeClr val="bg2"/>
              </a:buClr>
              <a:buSzPct val="1000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Text Placeholder 3">
            <a:extLst>
              <a:ext uri="{FF2B5EF4-FFF2-40B4-BE49-F238E27FC236}">
                <a16:creationId xmlns:a16="http://schemas.microsoft.com/office/drawing/2014/main" id="{C9DFE8DB-CD3E-7746-BC3F-81635F8540F1}"/>
              </a:ext>
            </a:extLst>
          </p:cNvPr>
          <p:cNvSpPr>
            <a:spLocks noGrp="1"/>
          </p:cNvSpPr>
          <p:nvPr>
            <p:ph type="body" sz="quarter" idx="15"/>
          </p:nvPr>
        </p:nvSpPr>
        <p:spPr>
          <a:xfrm>
            <a:off x="4667535" y="1243584"/>
            <a:ext cx="4019266" cy="3194169"/>
          </a:xfrm>
        </p:spPr>
        <p:txBody>
          <a:bodyPr/>
          <a:lstStyle>
            <a:lvl1pPr marL="285750" indent="-285750">
              <a:buClr>
                <a:schemeClr val="bg2"/>
              </a:buClr>
              <a:buSzPct val="100000"/>
              <a:buFont typeface="Arial" panose="020B0604020202020204" pitchFamily="34" charset="0"/>
              <a:buChar char="•"/>
              <a:defRPr/>
            </a:lvl1pPr>
            <a:lvl2pPr marL="457200" indent="-228600">
              <a:lnSpc>
                <a:spcPct val="100000"/>
              </a:lnSpc>
              <a:spcAft>
                <a:spcPts val="900"/>
              </a:spcAft>
              <a:buClr>
                <a:schemeClr val="bg2"/>
              </a:buClr>
              <a:buSzPct val="100000"/>
              <a:buFont typeface="Arial" panose="020B0604020202020204" pitchFamily="34" charset="0"/>
              <a:buChar char="•"/>
              <a:defRPr/>
            </a:lvl2pPr>
            <a:lvl3pPr marL="685800" indent="-228600">
              <a:buClr>
                <a:schemeClr val="bg2"/>
              </a:buClr>
              <a:buSzPct val="100000"/>
              <a:buFont typeface="Arial" panose="020B0604020202020204" pitchFamily="34" charset="0"/>
              <a:buChar char="•"/>
              <a:defRPr/>
            </a:lvl3pPr>
            <a:lvl4pPr marL="914400" indent="-228600">
              <a:buClr>
                <a:schemeClr val="bg2"/>
              </a:buClr>
              <a:buSzPct val="100000"/>
              <a:buFont typeface="Arial" panose="020B0604020202020204" pitchFamily="34" charset="0"/>
              <a:buChar char="•"/>
              <a:defRPr/>
            </a:lvl4pPr>
            <a:lvl5pPr marL="1143000" indent="-228600">
              <a:buClr>
                <a:schemeClr val="bg2"/>
              </a:buClr>
              <a:buSzPct val="1000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13" name="Group 12">
            <a:extLst>
              <a:ext uri="{FF2B5EF4-FFF2-40B4-BE49-F238E27FC236}">
                <a16:creationId xmlns:a16="http://schemas.microsoft.com/office/drawing/2014/main" id="{2D4054A5-889E-5F40-9AA0-761CB6E9EF01}"/>
              </a:ext>
            </a:extLst>
          </p:cNvPr>
          <p:cNvGrpSpPr/>
          <p:nvPr userDrawn="1"/>
        </p:nvGrpSpPr>
        <p:grpSpPr>
          <a:xfrm>
            <a:off x="7773406" y="4735113"/>
            <a:ext cx="913394" cy="187391"/>
            <a:chOff x="3587766" y="2914650"/>
            <a:chExt cx="5014294" cy="1028736"/>
          </a:xfrm>
        </p:grpSpPr>
        <p:sp>
          <p:nvSpPr>
            <p:cNvPr id="15" name="Freeform 14">
              <a:extLst>
                <a:ext uri="{FF2B5EF4-FFF2-40B4-BE49-F238E27FC236}">
                  <a16:creationId xmlns:a16="http://schemas.microsoft.com/office/drawing/2014/main" id="{A6ABD9C4-B0BA-A641-8941-89B71025B122}"/>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rgbClr val="FA4616"/>
            </a:solidFill>
            <a:ln w="9507" cap="flat">
              <a:noFill/>
              <a:prstDash val="solid"/>
              <a:miter/>
            </a:ln>
          </p:spPr>
          <p:txBody>
            <a:bodyPr rtlCol="0" anchor="ctr"/>
            <a:lstStyle/>
            <a:p>
              <a:endParaRPr lang="en-US"/>
            </a:p>
          </p:txBody>
        </p:sp>
        <p:sp>
          <p:nvSpPr>
            <p:cNvPr id="16" name="Freeform 15">
              <a:extLst>
                <a:ext uri="{FF2B5EF4-FFF2-40B4-BE49-F238E27FC236}">
                  <a16:creationId xmlns:a16="http://schemas.microsoft.com/office/drawing/2014/main" id="{9C7F0E80-7B5E-3444-ABDE-8EE3CD563A8F}"/>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rgbClr val="005776"/>
            </a:solidFill>
            <a:ln w="9507" cap="flat">
              <a:noFill/>
              <a:prstDash val="solid"/>
              <a:miter/>
            </a:ln>
          </p:spPr>
          <p:txBody>
            <a:bodyPr rtlCol="0" anchor="ctr"/>
            <a:lstStyle/>
            <a:p>
              <a:endParaRPr lang="en-US"/>
            </a:p>
          </p:txBody>
        </p:sp>
        <p:sp>
          <p:nvSpPr>
            <p:cNvPr id="17" name="Freeform 16">
              <a:extLst>
                <a:ext uri="{FF2B5EF4-FFF2-40B4-BE49-F238E27FC236}">
                  <a16:creationId xmlns:a16="http://schemas.microsoft.com/office/drawing/2014/main" id="{A0CD8680-AE74-E941-A0AC-C9F2FA7F1F43}"/>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rgbClr val="005776"/>
            </a:solidFill>
            <a:ln w="9507" cap="flat">
              <a:noFill/>
              <a:prstDash val="solid"/>
              <a:miter/>
            </a:ln>
          </p:spPr>
          <p:txBody>
            <a:bodyPr rtlCol="0" anchor="ctr"/>
            <a:lstStyle/>
            <a:p>
              <a:endParaRPr lang="en-US"/>
            </a:p>
          </p:txBody>
        </p:sp>
        <p:sp>
          <p:nvSpPr>
            <p:cNvPr id="18" name="Freeform 17">
              <a:extLst>
                <a:ext uri="{FF2B5EF4-FFF2-40B4-BE49-F238E27FC236}">
                  <a16:creationId xmlns:a16="http://schemas.microsoft.com/office/drawing/2014/main" id="{F9E3D186-2891-1047-A68B-D25CAE31EFF6}"/>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rgbClr val="005776"/>
            </a:solidFill>
            <a:ln w="9507"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92B03150-B179-6747-A2AF-A53112E5B88D}"/>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rgbClr val="005776"/>
            </a:solidFill>
            <a:ln w="9507"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B4DB89C8-237A-964F-B36A-C3664989DD44}"/>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rgbClr val="005776"/>
            </a:solidFill>
            <a:ln w="9507" cap="flat">
              <a:noFill/>
              <a:prstDash val="solid"/>
              <a:miter/>
            </a:ln>
          </p:spPr>
          <p:txBody>
            <a:bodyPr rtlCol="0" anchor="ctr"/>
            <a:lstStyle/>
            <a:p>
              <a:endParaRPr lang="en-US"/>
            </a:p>
          </p:txBody>
        </p:sp>
        <p:sp>
          <p:nvSpPr>
            <p:cNvPr id="21" name="Freeform 20">
              <a:extLst>
                <a:ext uri="{FF2B5EF4-FFF2-40B4-BE49-F238E27FC236}">
                  <a16:creationId xmlns:a16="http://schemas.microsoft.com/office/drawing/2014/main" id="{FCFA2CAE-E3B1-9944-B925-7070D276FF07}"/>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rgbClr val="005776"/>
            </a:solidFill>
            <a:ln w="9507" cap="flat">
              <a:noFill/>
              <a:prstDash val="solid"/>
              <a:miter/>
            </a:ln>
          </p:spPr>
          <p:txBody>
            <a:bodyPr rtlCol="0" anchor="ctr"/>
            <a:lstStyle/>
            <a:p>
              <a:endParaRPr lang="en-US"/>
            </a:p>
          </p:txBody>
        </p:sp>
      </p:grpSp>
      <p:sp>
        <p:nvSpPr>
          <p:cNvPr id="22" name="Text Placeholder 5">
            <a:extLst>
              <a:ext uri="{FF2B5EF4-FFF2-40B4-BE49-F238E27FC236}">
                <a16:creationId xmlns:a16="http://schemas.microsoft.com/office/drawing/2014/main" id="{EEDFB9E0-3CEA-0248-9805-721C52482BDE}"/>
              </a:ext>
            </a:extLst>
          </p:cNvPr>
          <p:cNvSpPr>
            <a:spLocks noGrp="1"/>
          </p:cNvSpPr>
          <p:nvPr>
            <p:ph type="body" sz="quarter" idx="13" hasCustomPrompt="1"/>
          </p:nvPr>
        </p:nvSpPr>
        <p:spPr>
          <a:xfrm>
            <a:off x="457200" y="773218"/>
            <a:ext cx="4416533" cy="251921"/>
          </a:xfrm>
        </p:spPr>
        <p:txBody>
          <a:bodyPr/>
          <a:lstStyle>
            <a:lvl1pPr marL="0" marR="0" indent="0" algn="l" defTabSz="685800" rtl="0" eaLnBrk="1" fontAlgn="auto" latinLnBrk="0" hangingPunct="1">
              <a:lnSpc>
                <a:spcPct val="100000"/>
              </a:lnSpc>
              <a:spcBef>
                <a:spcPts val="0"/>
              </a:spcBef>
              <a:spcAft>
                <a:spcPts val="900"/>
              </a:spcAft>
              <a:buClr>
                <a:schemeClr val="bg2"/>
              </a:buClr>
              <a:buSzPct val="100000"/>
              <a:buFont typeface="Arial" panose="020B0604020202020204" pitchFamily="34" charset="0"/>
              <a:buNone/>
              <a:tabLst>
                <a:tab pos="457200" algn="l"/>
                <a:tab pos="685800" algn="l"/>
                <a:tab pos="914400" algn="l"/>
                <a:tab pos="1143000" algn="l"/>
              </a:tabLst>
              <a:defRPr baseline="0">
                <a:solidFill>
                  <a:schemeClr val="tx2"/>
                </a:solidFill>
                <a:latin typeface="Arial" panose="020B0604020202020204" pitchFamily="34" charset="0"/>
              </a:defRPr>
            </a:lvl1pPr>
          </a:lstStyle>
          <a:p>
            <a:pPr lvl="0"/>
            <a:r>
              <a:rPr lang="en-US"/>
              <a:t>Click to Add Subtitle</a:t>
            </a:r>
          </a:p>
        </p:txBody>
      </p:sp>
    </p:spTree>
    <p:extLst>
      <p:ext uri="{BB962C8B-B14F-4D97-AF65-F5344CB8AC3E}">
        <p14:creationId xmlns:p14="http://schemas.microsoft.com/office/powerpoint/2010/main" val="246750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437F8-18CC-B14D-B122-426003331E50}"/>
              </a:ext>
            </a:extLst>
          </p:cNvPr>
          <p:cNvSpPr>
            <a:spLocks noGrp="1"/>
          </p:cNvSpPr>
          <p:nvPr>
            <p:ph type="title"/>
          </p:nvPr>
        </p:nvSpPr>
        <p:spPr/>
        <p:txBody>
          <a:bodyPr/>
          <a:lstStyle/>
          <a:p>
            <a:r>
              <a:rPr lang="en-US"/>
              <a:t>Click to edit Master title style</a:t>
            </a:r>
          </a:p>
        </p:txBody>
      </p:sp>
      <p:sp>
        <p:nvSpPr>
          <p:cNvPr id="8" name="Slide Number Placeholder 2">
            <a:extLst>
              <a:ext uri="{FF2B5EF4-FFF2-40B4-BE49-F238E27FC236}">
                <a16:creationId xmlns:a16="http://schemas.microsoft.com/office/drawing/2014/main" id="{5991EE67-63C7-A04F-9B9E-9A43938EF533}"/>
              </a:ext>
            </a:extLst>
          </p:cNvPr>
          <p:cNvSpPr>
            <a:spLocks noGrp="1"/>
          </p:cNvSpPr>
          <p:nvPr>
            <p:ph type="sldNum" sz="quarter" idx="10"/>
          </p:nvPr>
        </p:nvSpPr>
        <p:spPr>
          <a:xfrm>
            <a:off x="457200" y="4649122"/>
            <a:ext cx="2057400" cy="273844"/>
          </a:xfrm>
        </p:spPr>
        <p:txBody>
          <a:bodyPr/>
          <a:lstStyle/>
          <a:p>
            <a:fld id="{C51B5984-C094-0A42-BFB6-9F57449A1222}" type="slidenum">
              <a:rPr lang="en-US" smtClean="0"/>
              <a:pPr/>
              <a:t>‹#›</a:t>
            </a:fld>
            <a:endParaRPr lang="en-US"/>
          </a:p>
        </p:txBody>
      </p:sp>
      <p:sp>
        <p:nvSpPr>
          <p:cNvPr id="12" name="Text Placeholder 3">
            <a:extLst>
              <a:ext uri="{FF2B5EF4-FFF2-40B4-BE49-F238E27FC236}">
                <a16:creationId xmlns:a16="http://schemas.microsoft.com/office/drawing/2014/main" id="{2E13C723-C69C-4444-9CF3-3AD8D06AF8FD}"/>
              </a:ext>
            </a:extLst>
          </p:cNvPr>
          <p:cNvSpPr>
            <a:spLocks noGrp="1"/>
          </p:cNvSpPr>
          <p:nvPr>
            <p:ph type="body" sz="quarter" idx="14"/>
          </p:nvPr>
        </p:nvSpPr>
        <p:spPr>
          <a:xfrm>
            <a:off x="457201" y="987552"/>
            <a:ext cx="4019266" cy="3468762"/>
          </a:xfrm>
        </p:spPr>
        <p:txBody>
          <a:bodyPr/>
          <a:lstStyle>
            <a:lvl1pPr marL="285750" indent="-285750">
              <a:buClr>
                <a:schemeClr val="bg2"/>
              </a:buClr>
              <a:buSzPct val="100000"/>
              <a:buFont typeface="Arial" panose="020B0604020202020204" pitchFamily="34" charset="0"/>
              <a:buChar char="•"/>
              <a:defRPr/>
            </a:lvl1pPr>
            <a:lvl2pPr marL="457200" indent="-228600">
              <a:lnSpc>
                <a:spcPct val="100000"/>
              </a:lnSpc>
              <a:spcAft>
                <a:spcPts val="900"/>
              </a:spcAft>
              <a:buClr>
                <a:schemeClr val="bg2"/>
              </a:buClr>
              <a:buSzPct val="100000"/>
              <a:buFont typeface="Arial" panose="020B0604020202020204" pitchFamily="34" charset="0"/>
              <a:buChar char="•"/>
              <a:defRPr/>
            </a:lvl2pPr>
            <a:lvl3pPr marL="685800" indent="-228600">
              <a:buClr>
                <a:schemeClr val="bg2"/>
              </a:buClr>
              <a:buSzPct val="100000"/>
              <a:buFont typeface="Arial" panose="020B0604020202020204" pitchFamily="34" charset="0"/>
              <a:buChar char="•"/>
              <a:defRPr/>
            </a:lvl3pPr>
            <a:lvl4pPr marL="914400" indent="-228600">
              <a:buClr>
                <a:schemeClr val="bg2"/>
              </a:buClr>
              <a:buSzPct val="100000"/>
              <a:buFont typeface="Arial" panose="020B0604020202020204" pitchFamily="34" charset="0"/>
              <a:buChar char="•"/>
              <a:defRPr/>
            </a:lvl4pPr>
            <a:lvl5pPr marL="1143000" indent="-228600">
              <a:buClr>
                <a:schemeClr val="bg2"/>
              </a:buClr>
              <a:buSzPct val="1000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Text Placeholder 3">
            <a:extLst>
              <a:ext uri="{FF2B5EF4-FFF2-40B4-BE49-F238E27FC236}">
                <a16:creationId xmlns:a16="http://schemas.microsoft.com/office/drawing/2014/main" id="{C9DFE8DB-CD3E-7746-BC3F-81635F8540F1}"/>
              </a:ext>
            </a:extLst>
          </p:cNvPr>
          <p:cNvSpPr>
            <a:spLocks noGrp="1"/>
          </p:cNvSpPr>
          <p:nvPr>
            <p:ph type="body" sz="quarter" idx="15"/>
          </p:nvPr>
        </p:nvSpPr>
        <p:spPr>
          <a:xfrm>
            <a:off x="4667535" y="987552"/>
            <a:ext cx="4019266" cy="3468762"/>
          </a:xfrm>
        </p:spPr>
        <p:txBody>
          <a:bodyPr/>
          <a:lstStyle>
            <a:lvl1pPr marL="285750" indent="-285750">
              <a:buClr>
                <a:schemeClr val="bg2"/>
              </a:buClr>
              <a:buSzPct val="100000"/>
              <a:buFont typeface="Arial" panose="020B0604020202020204" pitchFamily="34" charset="0"/>
              <a:buChar char="•"/>
              <a:defRPr/>
            </a:lvl1pPr>
            <a:lvl2pPr marL="457200" indent="-228600">
              <a:lnSpc>
                <a:spcPct val="100000"/>
              </a:lnSpc>
              <a:spcAft>
                <a:spcPts val="900"/>
              </a:spcAft>
              <a:buClr>
                <a:schemeClr val="bg2"/>
              </a:buClr>
              <a:buSzPct val="100000"/>
              <a:buFont typeface="Arial" panose="020B0604020202020204" pitchFamily="34" charset="0"/>
              <a:buChar char="•"/>
              <a:defRPr/>
            </a:lvl2pPr>
            <a:lvl3pPr marL="685800" indent="-228600">
              <a:buClr>
                <a:schemeClr val="bg2"/>
              </a:buClr>
              <a:buSzPct val="100000"/>
              <a:buFont typeface="Arial" panose="020B0604020202020204" pitchFamily="34" charset="0"/>
              <a:buChar char="•"/>
              <a:defRPr/>
            </a:lvl3pPr>
            <a:lvl4pPr marL="914400" indent="-228600">
              <a:buClr>
                <a:schemeClr val="bg2"/>
              </a:buClr>
              <a:buSzPct val="100000"/>
              <a:buFont typeface="Arial" panose="020B0604020202020204" pitchFamily="34" charset="0"/>
              <a:buChar char="•"/>
              <a:defRPr/>
            </a:lvl4pPr>
            <a:lvl5pPr marL="1143000" indent="-228600">
              <a:buClr>
                <a:schemeClr val="bg2"/>
              </a:buClr>
              <a:buSzPct val="1000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10" name="Group 9">
            <a:extLst>
              <a:ext uri="{FF2B5EF4-FFF2-40B4-BE49-F238E27FC236}">
                <a16:creationId xmlns:a16="http://schemas.microsoft.com/office/drawing/2014/main" id="{8DD23A62-C185-6945-80C8-7766208E2A66}"/>
              </a:ext>
            </a:extLst>
          </p:cNvPr>
          <p:cNvGrpSpPr/>
          <p:nvPr userDrawn="1"/>
        </p:nvGrpSpPr>
        <p:grpSpPr>
          <a:xfrm>
            <a:off x="7773406" y="4735113"/>
            <a:ext cx="913394" cy="187391"/>
            <a:chOff x="3587766" y="2914650"/>
            <a:chExt cx="5014294" cy="1028736"/>
          </a:xfrm>
        </p:grpSpPr>
        <p:sp>
          <p:nvSpPr>
            <p:cNvPr id="11" name="Freeform 10">
              <a:extLst>
                <a:ext uri="{FF2B5EF4-FFF2-40B4-BE49-F238E27FC236}">
                  <a16:creationId xmlns:a16="http://schemas.microsoft.com/office/drawing/2014/main" id="{DDFA1149-9F55-A141-94FD-A2CFCA3E9657}"/>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rgbClr val="FA4616"/>
            </a:solidFill>
            <a:ln w="9507" cap="flat">
              <a:noFill/>
              <a:prstDash val="solid"/>
              <a:miter/>
            </a:ln>
          </p:spPr>
          <p:txBody>
            <a:bodyPr rtlCol="0" anchor="ctr"/>
            <a:lstStyle/>
            <a:p>
              <a:endParaRPr lang="en-US"/>
            </a:p>
          </p:txBody>
        </p:sp>
        <p:sp>
          <p:nvSpPr>
            <p:cNvPr id="13" name="Freeform 12">
              <a:extLst>
                <a:ext uri="{FF2B5EF4-FFF2-40B4-BE49-F238E27FC236}">
                  <a16:creationId xmlns:a16="http://schemas.microsoft.com/office/drawing/2014/main" id="{B64830E6-9EFC-0D42-873E-130D0519A396}"/>
                </a:ext>
              </a:extLst>
            </p:cNvPr>
            <p:cNvSpPr/>
            <p:nvPr/>
          </p:nvSpPr>
          <p:spPr>
            <a:xfrm>
              <a:off x="5056908" y="3086101"/>
              <a:ext cx="718113"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rgbClr val="005776"/>
            </a:solidFill>
            <a:ln w="9507" cap="flat">
              <a:noFill/>
              <a:prstDash val="solid"/>
              <a:miter/>
            </a:ln>
          </p:spPr>
          <p:txBody>
            <a:bodyPr rtlCol="0" anchor="ctr"/>
            <a:lstStyle/>
            <a:p>
              <a:endParaRPr lang="en-US"/>
            </a:p>
          </p:txBody>
        </p:sp>
        <p:sp>
          <p:nvSpPr>
            <p:cNvPr id="15" name="Freeform 14">
              <a:extLst>
                <a:ext uri="{FF2B5EF4-FFF2-40B4-BE49-F238E27FC236}">
                  <a16:creationId xmlns:a16="http://schemas.microsoft.com/office/drawing/2014/main" id="{21888C80-C423-2D4C-9179-B84DD4031271}"/>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rgbClr val="005776"/>
            </a:solidFill>
            <a:ln w="9507" cap="flat">
              <a:noFill/>
              <a:prstDash val="solid"/>
              <a:miter/>
            </a:ln>
          </p:spPr>
          <p:txBody>
            <a:bodyPr rtlCol="0" anchor="ctr"/>
            <a:lstStyle/>
            <a:p>
              <a:endParaRPr lang="en-US"/>
            </a:p>
          </p:txBody>
        </p:sp>
        <p:sp>
          <p:nvSpPr>
            <p:cNvPr id="16" name="Freeform 15">
              <a:extLst>
                <a:ext uri="{FF2B5EF4-FFF2-40B4-BE49-F238E27FC236}">
                  <a16:creationId xmlns:a16="http://schemas.microsoft.com/office/drawing/2014/main" id="{6EDE4110-8028-A243-B7A8-B252B518DE89}"/>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rgbClr val="005776"/>
            </a:solidFill>
            <a:ln w="9507" cap="flat">
              <a:noFill/>
              <a:prstDash val="solid"/>
              <a:miter/>
            </a:ln>
          </p:spPr>
          <p:txBody>
            <a:bodyPr rtlCol="0" anchor="ctr"/>
            <a:lstStyle/>
            <a:p>
              <a:endParaRPr lang="en-US"/>
            </a:p>
          </p:txBody>
        </p:sp>
        <p:sp>
          <p:nvSpPr>
            <p:cNvPr id="17" name="Freeform 16">
              <a:extLst>
                <a:ext uri="{FF2B5EF4-FFF2-40B4-BE49-F238E27FC236}">
                  <a16:creationId xmlns:a16="http://schemas.microsoft.com/office/drawing/2014/main" id="{BFE082E0-4B51-EA4F-8C27-93172630AC97}"/>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rgbClr val="005776"/>
            </a:solidFill>
            <a:ln w="9507" cap="flat">
              <a:noFill/>
              <a:prstDash val="solid"/>
              <a:miter/>
            </a:ln>
          </p:spPr>
          <p:txBody>
            <a:bodyPr rtlCol="0" anchor="ctr"/>
            <a:lstStyle/>
            <a:p>
              <a:endParaRPr lang="en-US"/>
            </a:p>
          </p:txBody>
        </p:sp>
        <p:sp>
          <p:nvSpPr>
            <p:cNvPr id="18" name="Freeform 17">
              <a:extLst>
                <a:ext uri="{FF2B5EF4-FFF2-40B4-BE49-F238E27FC236}">
                  <a16:creationId xmlns:a16="http://schemas.microsoft.com/office/drawing/2014/main" id="{7FF1A9AA-26A6-B44C-9790-75E8CC2D57C7}"/>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rgbClr val="005776"/>
            </a:solidFill>
            <a:ln w="9507"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285ECC68-F40E-C14A-8539-F21858485D28}"/>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rgbClr val="005776"/>
            </a:solidFill>
            <a:ln w="9507" cap="flat">
              <a:noFill/>
              <a:prstDash val="solid"/>
              <a:miter/>
            </a:ln>
          </p:spPr>
          <p:txBody>
            <a:bodyPr rtlCol="0" anchor="ctr"/>
            <a:lstStyle/>
            <a:p>
              <a:endParaRPr lang="en-US"/>
            </a:p>
          </p:txBody>
        </p:sp>
      </p:grpSp>
    </p:spTree>
    <p:extLst>
      <p:ext uri="{BB962C8B-B14F-4D97-AF65-F5344CB8AC3E}">
        <p14:creationId xmlns:p14="http://schemas.microsoft.com/office/powerpoint/2010/main" val="3940983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 Column +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2EF72-68A7-AB40-8EF3-50CFAFC52566}"/>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1CB1D4B4-AFD9-814F-A73A-007B07B42577}"/>
              </a:ext>
            </a:extLst>
          </p:cNvPr>
          <p:cNvSpPr>
            <a:spLocks noGrp="1"/>
          </p:cNvSpPr>
          <p:nvPr>
            <p:ph type="sldNum" sz="quarter" idx="10"/>
          </p:nvPr>
        </p:nvSpPr>
        <p:spPr/>
        <p:txBody>
          <a:bodyPr/>
          <a:lstStyle/>
          <a:p>
            <a:fld id="{C51B5984-C094-0A42-BFB6-9F57449A1222}" type="slidenum">
              <a:rPr lang="en-US" smtClean="0"/>
              <a:pPr/>
              <a:t>‹#›</a:t>
            </a:fld>
            <a:endParaRPr lang="en-US"/>
          </a:p>
        </p:txBody>
      </p:sp>
      <p:sp>
        <p:nvSpPr>
          <p:cNvPr id="5" name="Text Placeholder 4">
            <a:extLst>
              <a:ext uri="{FF2B5EF4-FFF2-40B4-BE49-F238E27FC236}">
                <a16:creationId xmlns:a16="http://schemas.microsoft.com/office/drawing/2014/main" id="{67C56639-CEE1-DE4A-BFE9-CDFCB01F046B}"/>
              </a:ext>
            </a:extLst>
          </p:cNvPr>
          <p:cNvSpPr>
            <a:spLocks noGrp="1"/>
          </p:cNvSpPr>
          <p:nvPr>
            <p:ph type="body" sz="quarter" idx="11" hasCustomPrompt="1"/>
          </p:nvPr>
        </p:nvSpPr>
        <p:spPr>
          <a:xfrm>
            <a:off x="457200" y="1243584"/>
            <a:ext cx="2721662" cy="3179928"/>
          </a:xfrm>
          <a:prstGeom prst="rect">
            <a:avLst/>
          </a:prstGeom>
        </p:spPr>
        <p:txBody>
          <a:bodyPr/>
          <a:lstStyle>
            <a:lvl1pPr marL="285750" indent="-228600">
              <a:spcAft>
                <a:spcPts val="900"/>
              </a:spcAft>
              <a:buClr>
                <a:schemeClr val="bg2"/>
              </a:buClr>
              <a:buSzPct val="100000"/>
              <a:buFont typeface="Arial" panose="020B0604020202020204" pitchFamily="34" charset="0"/>
              <a:buChar char="•"/>
              <a:defRPr/>
            </a:lvl1pPr>
            <a:lvl2pPr marL="457200" indent="-228600">
              <a:spcAft>
                <a:spcPts val="900"/>
              </a:spcAft>
              <a:buClr>
                <a:schemeClr val="bg2"/>
              </a:buClr>
              <a:buSzPct val="100000"/>
              <a:buFont typeface="Arial" panose="020B0604020202020204" pitchFamily="34" charset="0"/>
              <a:buChar char="•"/>
              <a:defRPr/>
            </a:lvl2pPr>
            <a:lvl3pPr marL="685800" indent="-228600">
              <a:spcAft>
                <a:spcPts val="900"/>
              </a:spcAft>
              <a:buClr>
                <a:schemeClr val="bg2"/>
              </a:buClr>
              <a:buSzPct val="100000"/>
              <a:buFont typeface="Arial" panose="020B0604020202020204" pitchFamily="34" charset="0"/>
              <a:buChar char="•"/>
              <a:defRPr/>
            </a:lvl3pPr>
            <a:lvl4pPr marL="914400" indent="-228600">
              <a:spcAft>
                <a:spcPts val="900"/>
              </a:spcAft>
              <a:buClr>
                <a:schemeClr val="bg2"/>
              </a:buClr>
              <a:buSzPct val="100000"/>
              <a:buFont typeface="Arial" panose="020B0604020202020204" pitchFamily="34" charset="0"/>
              <a:buChar char="•"/>
              <a:defRPr/>
            </a:lvl4pPr>
            <a:lvl5pPr marL="1143000" indent="-228600">
              <a:spcAft>
                <a:spcPts val="900"/>
              </a:spcAft>
              <a:buClr>
                <a:schemeClr val="bg2"/>
              </a:buClr>
              <a:buSzPct val="100000"/>
              <a:buFont typeface="Arial" panose="020B0604020202020204" pitchFamily="34" charset="0"/>
              <a:buChar char="•"/>
              <a:defRPr/>
            </a:lvl5pPr>
          </a:lstStyle>
          <a:p>
            <a:pPr lvl="0"/>
            <a:r>
              <a:rPr lang="en-US"/>
              <a:t>Click to edit Master text styles </a:t>
            </a:r>
          </a:p>
          <a:p>
            <a:pPr lvl="1"/>
            <a:r>
              <a:rPr lang="en-US"/>
              <a:t>Second level</a:t>
            </a:r>
          </a:p>
          <a:p>
            <a:pPr lvl="2"/>
            <a:r>
              <a:rPr lang="en-US"/>
              <a:t>Third level</a:t>
            </a:r>
          </a:p>
          <a:p>
            <a:pPr lvl="3"/>
            <a:r>
              <a:rPr lang="en-US"/>
              <a:t>Fourth level</a:t>
            </a:r>
          </a:p>
          <a:p>
            <a:pPr lvl="4"/>
            <a:r>
              <a:rPr lang="en-US"/>
              <a:t>Fifth level</a:t>
            </a:r>
          </a:p>
        </p:txBody>
      </p:sp>
      <p:sp>
        <p:nvSpPr>
          <p:cNvPr id="6" name="Text Placeholder 4">
            <a:extLst>
              <a:ext uri="{FF2B5EF4-FFF2-40B4-BE49-F238E27FC236}">
                <a16:creationId xmlns:a16="http://schemas.microsoft.com/office/drawing/2014/main" id="{488153D8-FD9B-7F42-B39C-2E09445B9F60}"/>
              </a:ext>
            </a:extLst>
          </p:cNvPr>
          <p:cNvSpPr>
            <a:spLocks noGrp="1"/>
          </p:cNvSpPr>
          <p:nvPr>
            <p:ph type="body" sz="quarter" idx="12" hasCustomPrompt="1"/>
          </p:nvPr>
        </p:nvSpPr>
        <p:spPr>
          <a:xfrm>
            <a:off x="3272480" y="1243584"/>
            <a:ext cx="2721662" cy="3179928"/>
          </a:xfrm>
          <a:prstGeom prst="rect">
            <a:avLst/>
          </a:prstGeom>
        </p:spPr>
        <p:txBody>
          <a:bodyPr/>
          <a:lstStyle>
            <a:lvl1pPr marL="285750" indent="-228600">
              <a:spcAft>
                <a:spcPts val="900"/>
              </a:spcAft>
              <a:buClr>
                <a:schemeClr val="bg2"/>
              </a:buClr>
              <a:buSzPct val="100000"/>
              <a:buFont typeface="Arial" panose="020B0604020202020204" pitchFamily="34" charset="0"/>
              <a:buChar char="•"/>
              <a:defRPr/>
            </a:lvl1pPr>
            <a:lvl2pPr marL="457200" indent="-228600">
              <a:spcAft>
                <a:spcPts val="900"/>
              </a:spcAft>
              <a:buClr>
                <a:schemeClr val="bg2"/>
              </a:buClr>
              <a:buSzPct val="100000"/>
              <a:buFont typeface="Arial" panose="020B0604020202020204" pitchFamily="34" charset="0"/>
              <a:buChar char="•"/>
              <a:defRPr/>
            </a:lvl2pPr>
            <a:lvl3pPr marL="685800" indent="-228600">
              <a:spcAft>
                <a:spcPts val="900"/>
              </a:spcAft>
              <a:buClr>
                <a:schemeClr val="bg2"/>
              </a:buClr>
              <a:buSzPct val="100000"/>
              <a:buFont typeface="Arial" panose="020B0604020202020204" pitchFamily="34" charset="0"/>
              <a:buChar char="•"/>
              <a:defRPr/>
            </a:lvl3pPr>
            <a:lvl4pPr marL="914400" indent="-228600">
              <a:spcAft>
                <a:spcPts val="900"/>
              </a:spcAft>
              <a:buClr>
                <a:schemeClr val="bg2"/>
              </a:buClr>
              <a:buSzPct val="100000"/>
              <a:buFont typeface="Arial" panose="020B0604020202020204" pitchFamily="34" charset="0"/>
              <a:buChar char="•"/>
              <a:defRPr/>
            </a:lvl4pPr>
            <a:lvl5pPr marL="1143000" indent="-228600">
              <a:spcAft>
                <a:spcPts val="900"/>
              </a:spcAft>
              <a:buClr>
                <a:schemeClr val="bg2"/>
              </a:buClr>
              <a:buSzPct val="100000"/>
              <a:buFont typeface="Arial" panose="020B0604020202020204" pitchFamily="34" charset="0"/>
              <a:buChar char="•"/>
              <a:defRPr/>
            </a:lvl5pPr>
          </a:lstStyle>
          <a:p>
            <a:pPr lvl="0"/>
            <a:r>
              <a:rPr lang="en-US"/>
              <a:t>Click to edit Master text styles </a:t>
            </a:r>
          </a:p>
          <a:p>
            <a:pPr lvl="1"/>
            <a:r>
              <a:rPr lang="en-US"/>
              <a:t>Second level</a:t>
            </a:r>
          </a:p>
          <a:p>
            <a:pPr lvl="2"/>
            <a:r>
              <a:rPr lang="en-US"/>
              <a:t>Third level</a:t>
            </a:r>
          </a:p>
          <a:p>
            <a:pPr lvl="3"/>
            <a:r>
              <a:rPr lang="en-US"/>
              <a:t>Fourth level</a:t>
            </a:r>
          </a:p>
          <a:p>
            <a:pPr lvl="4"/>
            <a:r>
              <a:rPr lang="en-US"/>
              <a:t>Fifth level</a:t>
            </a:r>
          </a:p>
        </p:txBody>
      </p:sp>
      <p:sp>
        <p:nvSpPr>
          <p:cNvPr id="7" name="Text Placeholder 4">
            <a:extLst>
              <a:ext uri="{FF2B5EF4-FFF2-40B4-BE49-F238E27FC236}">
                <a16:creationId xmlns:a16="http://schemas.microsoft.com/office/drawing/2014/main" id="{70175344-7508-264B-B0DE-B2F07ECBBA39}"/>
              </a:ext>
            </a:extLst>
          </p:cNvPr>
          <p:cNvSpPr>
            <a:spLocks noGrp="1"/>
          </p:cNvSpPr>
          <p:nvPr>
            <p:ph type="body" sz="quarter" idx="13" hasCustomPrompt="1"/>
          </p:nvPr>
        </p:nvSpPr>
        <p:spPr>
          <a:xfrm>
            <a:off x="5950850" y="1243584"/>
            <a:ext cx="2721662" cy="3179928"/>
          </a:xfrm>
          <a:prstGeom prst="rect">
            <a:avLst/>
          </a:prstGeom>
        </p:spPr>
        <p:txBody>
          <a:bodyPr/>
          <a:lstStyle>
            <a:lvl1pPr marL="285750" indent="-228600">
              <a:spcAft>
                <a:spcPts val="900"/>
              </a:spcAft>
              <a:buClr>
                <a:schemeClr val="bg2"/>
              </a:buClr>
              <a:buSzPct val="100000"/>
              <a:buFont typeface="Arial" panose="020B0604020202020204" pitchFamily="34" charset="0"/>
              <a:buChar char="•"/>
              <a:defRPr/>
            </a:lvl1pPr>
            <a:lvl2pPr marL="457200" indent="-228600">
              <a:spcAft>
                <a:spcPts val="900"/>
              </a:spcAft>
              <a:buClr>
                <a:schemeClr val="bg2"/>
              </a:buClr>
              <a:buSzPct val="100000"/>
              <a:buFont typeface="Arial" panose="020B0604020202020204" pitchFamily="34" charset="0"/>
              <a:buChar char="•"/>
              <a:defRPr/>
            </a:lvl2pPr>
            <a:lvl3pPr marL="685800" indent="-228600">
              <a:spcAft>
                <a:spcPts val="900"/>
              </a:spcAft>
              <a:buClr>
                <a:schemeClr val="bg2"/>
              </a:buClr>
              <a:buSzPct val="100000"/>
              <a:buFont typeface="Arial" panose="020B0604020202020204" pitchFamily="34" charset="0"/>
              <a:buChar char="•"/>
              <a:defRPr/>
            </a:lvl3pPr>
            <a:lvl4pPr marL="914400" indent="-228600">
              <a:spcAft>
                <a:spcPts val="900"/>
              </a:spcAft>
              <a:buClr>
                <a:schemeClr val="bg2"/>
              </a:buClr>
              <a:buSzPct val="100000"/>
              <a:buFont typeface="Arial" panose="020B0604020202020204" pitchFamily="34" charset="0"/>
              <a:buChar char="•"/>
              <a:defRPr/>
            </a:lvl4pPr>
            <a:lvl5pPr marL="1143000" indent="-228600">
              <a:spcAft>
                <a:spcPts val="900"/>
              </a:spcAft>
              <a:buClr>
                <a:schemeClr val="bg2"/>
              </a:buClr>
              <a:buSzPct val="100000"/>
              <a:buFont typeface="Arial" panose="020B0604020202020204" pitchFamily="34" charset="0"/>
              <a:buChar char="•"/>
              <a:defRPr/>
            </a:lvl5pPr>
          </a:lstStyle>
          <a:p>
            <a:pPr lvl="0"/>
            <a:r>
              <a:rPr lang="en-US"/>
              <a:t>Click to edit Master text styles </a:t>
            </a:r>
          </a:p>
          <a:p>
            <a:pPr lvl="1"/>
            <a:r>
              <a:rPr lang="en-US"/>
              <a:t>Second level</a:t>
            </a:r>
          </a:p>
          <a:p>
            <a:pPr lvl="2"/>
            <a:r>
              <a:rPr lang="en-US"/>
              <a:t>Third level</a:t>
            </a:r>
          </a:p>
          <a:p>
            <a:pPr lvl="3"/>
            <a:r>
              <a:rPr lang="en-US"/>
              <a:t>Fourth level</a:t>
            </a:r>
          </a:p>
          <a:p>
            <a:pPr lvl="4"/>
            <a:r>
              <a:rPr lang="en-US"/>
              <a:t>Fifth level</a:t>
            </a:r>
          </a:p>
        </p:txBody>
      </p:sp>
      <p:grpSp>
        <p:nvGrpSpPr>
          <p:cNvPr id="11" name="Group 10">
            <a:extLst>
              <a:ext uri="{FF2B5EF4-FFF2-40B4-BE49-F238E27FC236}">
                <a16:creationId xmlns:a16="http://schemas.microsoft.com/office/drawing/2014/main" id="{5766C22F-9089-2B45-9996-13E397D5C172}"/>
              </a:ext>
            </a:extLst>
          </p:cNvPr>
          <p:cNvGrpSpPr/>
          <p:nvPr userDrawn="1"/>
        </p:nvGrpSpPr>
        <p:grpSpPr>
          <a:xfrm>
            <a:off x="7773406" y="4735113"/>
            <a:ext cx="913394" cy="187391"/>
            <a:chOff x="3587766" y="2914650"/>
            <a:chExt cx="5014294" cy="1028736"/>
          </a:xfrm>
        </p:grpSpPr>
        <p:sp>
          <p:nvSpPr>
            <p:cNvPr id="12" name="Freeform 11">
              <a:extLst>
                <a:ext uri="{FF2B5EF4-FFF2-40B4-BE49-F238E27FC236}">
                  <a16:creationId xmlns:a16="http://schemas.microsoft.com/office/drawing/2014/main" id="{CD7B608D-C03C-B841-8A14-AB6849798A4A}"/>
                </a:ext>
              </a:extLst>
            </p:cNvPr>
            <p:cNvSpPr/>
            <p:nvPr/>
          </p:nvSpPr>
          <p:spPr>
            <a:xfrm>
              <a:off x="3587766" y="2914650"/>
              <a:ext cx="1172608"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rgbClr val="FA4616"/>
            </a:solidFill>
            <a:ln w="9507" cap="flat">
              <a:noFill/>
              <a:prstDash val="solid"/>
              <a:miter/>
            </a:ln>
          </p:spPr>
          <p:txBody>
            <a:bodyPr rtlCol="0" anchor="ctr"/>
            <a:lstStyle/>
            <a:p>
              <a:endParaRPr lang="en-US"/>
            </a:p>
          </p:txBody>
        </p:sp>
        <p:sp>
          <p:nvSpPr>
            <p:cNvPr id="13" name="Freeform 12">
              <a:extLst>
                <a:ext uri="{FF2B5EF4-FFF2-40B4-BE49-F238E27FC236}">
                  <a16:creationId xmlns:a16="http://schemas.microsoft.com/office/drawing/2014/main" id="{7D2BE421-1B5B-FB41-96BE-D4B069BC00A3}"/>
                </a:ext>
              </a:extLst>
            </p:cNvPr>
            <p:cNvSpPr/>
            <p:nvPr/>
          </p:nvSpPr>
          <p:spPr>
            <a:xfrm>
              <a:off x="5056908" y="3086101"/>
              <a:ext cx="718113"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rgbClr val="005776"/>
            </a:solidFill>
            <a:ln w="9507" cap="flat">
              <a:noFill/>
              <a:prstDash val="solid"/>
              <a:miter/>
            </a:ln>
          </p:spPr>
          <p:txBody>
            <a:bodyPr rtlCol="0" anchor="ctr"/>
            <a:lstStyle/>
            <a:p>
              <a:endParaRPr lang="en-US"/>
            </a:p>
          </p:txBody>
        </p:sp>
        <p:sp>
          <p:nvSpPr>
            <p:cNvPr id="14" name="Freeform 13">
              <a:extLst>
                <a:ext uri="{FF2B5EF4-FFF2-40B4-BE49-F238E27FC236}">
                  <a16:creationId xmlns:a16="http://schemas.microsoft.com/office/drawing/2014/main" id="{1D8897AD-68E9-574C-940E-6DC98E66C2D5}"/>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rgbClr val="005776"/>
            </a:solidFill>
            <a:ln w="9507" cap="flat">
              <a:noFill/>
              <a:prstDash val="solid"/>
              <a:miter/>
            </a:ln>
          </p:spPr>
          <p:txBody>
            <a:bodyPr rtlCol="0" anchor="ctr"/>
            <a:lstStyle/>
            <a:p>
              <a:endParaRPr lang="en-US"/>
            </a:p>
          </p:txBody>
        </p:sp>
        <p:sp>
          <p:nvSpPr>
            <p:cNvPr id="15" name="Freeform 14">
              <a:extLst>
                <a:ext uri="{FF2B5EF4-FFF2-40B4-BE49-F238E27FC236}">
                  <a16:creationId xmlns:a16="http://schemas.microsoft.com/office/drawing/2014/main" id="{A2AFD8C4-3D48-4648-A13C-0D775E749F1E}"/>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rgbClr val="005776"/>
            </a:solidFill>
            <a:ln w="9507" cap="flat">
              <a:noFill/>
              <a:prstDash val="solid"/>
              <a:miter/>
            </a:ln>
          </p:spPr>
          <p:txBody>
            <a:bodyPr rtlCol="0" anchor="ctr"/>
            <a:lstStyle/>
            <a:p>
              <a:endParaRPr lang="en-US"/>
            </a:p>
          </p:txBody>
        </p:sp>
        <p:sp>
          <p:nvSpPr>
            <p:cNvPr id="16" name="Freeform 15">
              <a:extLst>
                <a:ext uri="{FF2B5EF4-FFF2-40B4-BE49-F238E27FC236}">
                  <a16:creationId xmlns:a16="http://schemas.microsoft.com/office/drawing/2014/main" id="{98A97712-7EF1-764B-8543-77DD57AD0420}"/>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rgbClr val="005776"/>
            </a:solidFill>
            <a:ln w="9507" cap="flat">
              <a:noFill/>
              <a:prstDash val="solid"/>
              <a:miter/>
            </a:ln>
          </p:spPr>
          <p:txBody>
            <a:bodyPr rtlCol="0" anchor="ctr"/>
            <a:lstStyle/>
            <a:p>
              <a:endParaRPr lang="en-US"/>
            </a:p>
          </p:txBody>
        </p:sp>
        <p:sp>
          <p:nvSpPr>
            <p:cNvPr id="17" name="Freeform 16">
              <a:extLst>
                <a:ext uri="{FF2B5EF4-FFF2-40B4-BE49-F238E27FC236}">
                  <a16:creationId xmlns:a16="http://schemas.microsoft.com/office/drawing/2014/main" id="{413FAA43-EF89-0946-93FB-8D7402C8ACE5}"/>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rgbClr val="005776"/>
            </a:solidFill>
            <a:ln w="9507" cap="flat">
              <a:noFill/>
              <a:prstDash val="solid"/>
              <a:miter/>
            </a:ln>
          </p:spPr>
          <p:txBody>
            <a:bodyPr rtlCol="0" anchor="ctr"/>
            <a:lstStyle/>
            <a:p>
              <a:endParaRPr lang="en-US"/>
            </a:p>
          </p:txBody>
        </p:sp>
        <p:sp>
          <p:nvSpPr>
            <p:cNvPr id="18" name="Freeform 17">
              <a:extLst>
                <a:ext uri="{FF2B5EF4-FFF2-40B4-BE49-F238E27FC236}">
                  <a16:creationId xmlns:a16="http://schemas.microsoft.com/office/drawing/2014/main" id="{17AEEFF4-E7C5-7D41-8D87-6DEFB9EB5E5D}"/>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rgbClr val="005776"/>
            </a:solidFill>
            <a:ln w="9507" cap="flat">
              <a:noFill/>
              <a:prstDash val="solid"/>
              <a:miter/>
            </a:ln>
          </p:spPr>
          <p:txBody>
            <a:bodyPr rtlCol="0" anchor="ctr"/>
            <a:lstStyle/>
            <a:p>
              <a:endParaRPr lang="en-US"/>
            </a:p>
          </p:txBody>
        </p:sp>
      </p:grpSp>
      <p:sp>
        <p:nvSpPr>
          <p:cNvPr id="19" name="Text Placeholder 5">
            <a:extLst>
              <a:ext uri="{FF2B5EF4-FFF2-40B4-BE49-F238E27FC236}">
                <a16:creationId xmlns:a16="http://schemas.microsoft.com/office/drawing/2014/main" id="{8C2EB707-EA19-0B42-8997-881009428ABF}"/>
              </a:ext>
            </a:extLst>
          </p:cNvPr>
          <p:cNvSpPr>
            <a:spLocks noGrp="1"/>
          </p:cNvSpPr>
          <p:nvPr>
            <p:ph type="body" sz="quarter" idx="14" hasCustomPrompt="1"/>
          </p:nvPr>
        </p:nvSpPr>
        <p:spPr>
          <a:xfrm>
            <a:off x="457200" y="773218"/>
            <a:ext cx="4416533" cy="251921"/>
          </a:xfrm>
        </p:spPr>
        <p:txBody>
          <a:bodyPr/>
          <a:lstStyle>
            <a:lvl1pPr marL="0" marR="0" indent="0" algn="l" defTabSz="685800" rtl="0" eaLnBrk="1" fontAlgn="auto" latinLnBrk="0" hangingPunct="1">
              <a:lnSpc>
                <a:spcPct val="100000"/>
              </a:lnSpc>
              <a:spcBef>
                <a:spcPts val="0"/>
              </a:spcBef>
              <a:spcAft>
                <a:spcPts val="900"/>
              </a:spcAft>
              <a:buClr>
                <a:schemeClr val="bg2"/>
              </a:buClr>
              <a:buSzPct val="100000"/>
              <a:buFont typeface="Arial" panose="020B0604020202020204" pitchFamily="34" charset="0"/>
              <a:buNone/>
              <a:tabLst>
                <a:tab pos="457200" algn="l"/>
                <a:tab pos="685800" algn="l"/>
                <a:tab pos="914400" algn="l"/>
                <a:tab pos="1143000" algn="l"/>
              </a:tabLst>
              <a:defRPr baseline="0">
                <a:solidFill>
                  <a:schemeClr val="tx2"/>
                </a:solidFill>
                <a:latin typeface="Arial" panose="020B0604020202020204" pitchFamily="34" charset="0"/>
              </a:defRPr>
            </a:lvl1pPr>
          </a:lstStyle>
          <a:p>
            <a:pPr lvl="0"/>
            <a:r>
              <a:rPr lang="en-US"/>
              <a:t>Click to Add Subtitle</a:t>
            </a:r>
          </a:p>
        </p:txBody>
      </p:sp>
    </p:spTree>
    <p:extLst>
      <p:ext uri="{BB962C8B-B14F-4D97-AF65-F5344CB8AC3E}">
        <p14:creationId xmlns:p14="http://schemas.microsoft.com/office/powerpoint/2010/main" val="258667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theme" Target="../theme/theme1.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50.xml"/><Relationship Id="rId7" Type="http://schemas.openxmlformats.org/officeDocument/2006/relationships/slideLayout" Target="../slideLayouts/slideLayout54.xml"/><Relationship Id="rId2" Type="http://schemas.openxmlformats.org/officeDocument/2006/relationships/slideLayout" Target="../slideLayouts/slideLayout49.xml"/><Relationship Id="rId1" Type="http://schemas.openxmlformats.org/officeDocument/2006/relationships/slideLayout" Target="../slideLayouts/slideLayout48.xml"/><Relationship Id="rId6" Type="http://schemas.openxmlformats.org/officeDocument/2006/relationships/slideLayout" Target="../slideLayouts/slideLayout53.xml"/><Relationship Id="rId5" Type="http://schemas.openxmlformats.org/officeDocument/2006/relationships/slideLayout" Target="../slideLayouts/slideLayout52.xml"/><Relationship Id="rId4" Type="http://schemas.openxmlformats.org/officeDocument/2006/relationships/slideLayout" Target="../slideLayouts/slideLayout5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Slide Number Placeholder 5">
            <a:extLst>
              <a:ext uri="{FF2B5EF4-FFF2-40B4-BE49-F238E27FC236}">
                <a16:creationId xmlns:a16="http://schemas.microsoft.com/office/drawing/2014/main" id="{BE0F33CB-82FA-4AE8-A34E-F4B9D0E18BBE}"/>
              </a:ext>
            </a:extLst>
          </p:cNvPr>
          <p:cNvSpPr txBox="1">
            <a:spLocks/>
          </p:cNvSpPr>
          <p:nvPr userDrawn="1"/>
        </p:nvSpPr>
        <p:spPr>
          <a:xfrm>
            <a:off x="4979893" y="244396"/>
            <a:ext cx="3800007" cy="156050"/>
          </a:xfrm>
          <a:prstGeom prst="rect">
            <a:avLst/>
          </a:prstGeom>
        </p:spPr>
        <p:txBody>
          <a:bodyPr vert="horz" lIns="91440" tIns="45720" rIns="91440" bIns="45720" rtlCol="0" anchor="ctr"/>
          <a:lstStyle>
            <a:defPPr>
              <a:defRPr lang="en-US"/>
            </a:defPPr>
            <a:lvl1pPr marL="0" algn="l" defTabSz="457200" rtl="0" eaLnBrk="1" latinLnBrk="0" hangingPunct="1">
              <a:defRPr sz="1000" kern="1200">
                <a:solidFill>
                  <a:srgbClr val="898989"/>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lang="en-US" sz="600" b="0" i="0" kern="1200">
                <a:solidFill>
                  <a:srgbClr val="898989"/>
                </a:solidFill>
                <a:effectLst/>
                <a:latin typeface="Arial" panose="020B0604020202020204" pitchFamily="34" charset="0"/>
                <a:ea typeface="+mn-ea"/>
                <a:cs typeface="Arial" panose="020B0604020202020204" pitchFamily="34" charset="0"/>
              </a:rPr>
              <a:t>© </a:t>
            </a:r>
            <a:r>
              <a:rPr lang="en-US" sz="600" kern="1200">
                <a:solidFill>
                  <a:srgbClr val="898989"/>
                </a:solidFill>
                <a:effectLst/>
                <a:latin typeface="Arial" panose="020B0604020202020204" pitchFamily="34" charset="0"/>
                <a:ea typeface="+mn-ea"/>
                <a:cs typeface="Arial" panose="020B0604020202020204" pitchFamily="34" charset="0"/>
              </a:rPr>
              <a:t>Altair Engineering, Inc. Proprietary and Confidential. All rights reserved.</a:t>
            </a:r>
          </a:p>
          <a:p>
            <a:pPr algn="r"/>
            <a:endParaRPr lang="en-US" sz="600"/>
          </a:p>
        </p:txBody>
      </p:sp>
      <p:sp>
        <p:nvSpPr>
          <p:cNvPr id="2" name="Title Placeholder 1"/>
          <p:cNvSpPr>
            <a:spLocks noGrp="1"/>
          </p:cNvSpPr>
          <p:nvPr>
            <p:ph type="title"/>
          </p:nvPr>
        </p:nvSpPr>
        <p:spPr>
          <a:xfrm>
            <a:off x="457200" y="457200"/>
            <a:ext cx="8215744" cy="298669"/>
          </a:xfrm>
          <a:prstGeom prst="rect">
            <a:avLst/>
          </a:prstGeom>
        </p:spPr>
        <p:txBody>
          <a:bodyPr vert="horz" lIns="91440" tIns="45720" rIns="91440" bIns="45720" rtlCol="0" anchor="ctr">
            <a:noAutofit/>
          </a:bodyPr>
          <a:lstStyle/>
          <a:p>
            <a:r>
              <a:rPr lang="en-US"/>
              <a:t>Click to Add Title</a:t>
            </a:r>
          </a:p>
        </p:txBody>
      </p:sp>
      <p:sp>
        <p:nvSpPr>
          <p:cNvPr id="3" name="Text Placeholder 2"/>
          <p:cNvSpPr>
            <a:spLocks noGrp="1"/>
          </p:cNvSpPr>
          <p:nvPr>
            <p:ph type="body" idx="1"/>
          </p:nvPr>
        </p:nvSpPr>
        <p:spPr>
          <a:xfrm>
            <a:off x="457200" y="958468"/>
            <a:ext cx="8215744" cy="3471126"/>
          </a:xfrm>
          <a:prstGeom prst="rect">
            <a:avLst/>
          </a:prstGeom>
        </p:spPr>
        <p:txBody>
          <a:bodyPr vert="horz" lIns="91440" tIns="45720" rIns="91440" bIns="45720" rtlCol="0">
            <a:noAutofit/>
          </a:bodyPr>
          <a:lstStyle/>
          <a:p>
            <a:pPr lvl="0"/>
            <a:r>
              <a:rPr lang="en-US"/>
              <a:t>Click to edit Master text styles</a:t>
            </a:r>
          </a:p>
          <a:p>
            <a:pPr lvl="2"/>
            <a:r>
              <a:rPr lang="en-US"/>
              <a:t>Second level</a:t>
            </a:r>
          </a:p>
          <a:p>
            <a:pPr lvl="3"/>
            <a:r>
              <a:rPr lang="en-US"/>
              <a:t>Third level</a:t>
            </a:r>
          </a:p>
          <a:p>
            <a:pPr lvl="4"/>
            <a:r>
              <a:rPr lang="en-US"/>
              <a:t>Fourth level</a:t>
            </a:r>
          </a:p>
          <a:p>
            <a:pPr lvl="5"/>
            <a:r>
              <a:rPr lang="en-US"/>
              <a:t>Fifth level</a:t>
            </a:r>
          </a:p>
        </p:txBody>
      </p:sp>
      <p:sp>
        <p:nvSpPr>
          <p:cNvPr id="6" name="Slide Number Placeholder 5"/>
          <p:cNvSpPr>
            <a:spLocks noGrp="1"/>
          </p:cNvSpPr>
          <p:nvPr>
            <p:ph type="sldNum" sz="quarter" idx="4"/>
          </p:nvPr>
        </p:nvSpPr>
        <p:spPr>
          <a:xfrm>
            <a:off x="457200" y="4645152"/>
            <a:ext cx="2057400" cy="273844"/>
          </a:xfrm>
          <a:prstGeom prst="rect">
            <a:avLst/>
          </a:prstGeom>
        </p:spPr>
        <p:txBody>
          <a:bodyPr vert="horz" lIns="91440" tIns="45720" rIns="91440" bIns="45720" rtlCol="0" anchor="ctr"/>
          <a:lstStyle>
            <a:lvl1pPr algn="l">
              <a:defRPr sz="1000">
                <a:solidFill>
                  <a:srgbClr val="898989"/>
                </a:solidFill>
                <a:latin typeface="Arial" panose="020B0604020202020204" pitchFamily="34" charset="0"/>
                <a:cs typeface="Arial" panose="020B0604020202020204" pitchFamily="34" charset="0"/>
              </a:defRPr>
            </a:lvl1pPr>
          </a:lstStyle>
          <a:p>
            <a:fld id="{C51B5984-C094-0A42-BFB6-9F57449A1222}" type="slidenum">
              <a:rPr lang="en-US" smtClean="0"/>
              <a:pPr/>
              <a:t>‹#›</a:t>
            </a:fld>
            <a:endParaRPr lang="en-US"/>
          </a:p>
        </p:txBody>
      </p:sp>
    </p:spTree>
    <p:extLst>
      <p:ext uri="{BB962C8B-B14F-4D97-AF65-F5344CB8AC3E}">
        <p14:creationId xmlns:p14="http://schemas.microsoft.com/office/powerpoint/2010/main" val="1715709634"/>
      </p:ext>
    </p:extLst>
  </p:cSld>
  <p:clrMap bg1="lt1" tx1="dk1" bg2="lt2" tx2="dk2" accent1="accent1" accent2="accent2" accent3="accent3" accent4="accent4" accent5="accent5" accent6="accent6" hlink="hlink" folHlink="folHlink"/>
  <p:sldLayoutIdLst>
    <p:sldLayoutId id="2147483750" r:id="rId1"/>
    <p:sldLayoutId id="2147483794" r:id="rId2"/>
    <p:sldLayoutId id="2147483708" r:id="rId3"/>
    <p:sldLayoutId id="2147483781" r:id="rId4"/>
    <p:sldLayoutId id="2147483782" r:id="rId5"/>
    <p:sldLayoutId id="2147483790" r:id="rId6"/>
    <p:sldLayoutId id="2147483735" r:id="rId7"/>
    <p:sldLayoutId id="2147483789" r:id="rId8"/>
    <p:sldLayoutId id="2147483783" r:id="rId9"/>
    <p:sldLayoutId id="2147483784" r:id="rId10"/>
    <p:sldLayoutId id="2147483785" r:id="rId11"/>
    <p:sldLayoutId id="2147483786" r:id="rId12"/>
    <p:sldLayoutId id="2147483787" r:id="rId13"/>
    <p:sldLayoutId id="2147483788" r:id="rId14"/>
    <p:sldLayoutId id="2147483736" r:id="rId15"/>
    <p:sldLayoutId id="2147483769" r:id="rId16"/>
    <p:sldLayoutId id="2147483765" r:id="rId17"/>
    <p:sldLayoutId id="2147483766" r:id="rId18"/>
    <p:sldLayoutId id="2147483767" r:id="rId19"/>
    <p:sldLayoutId id="2147483768" r:id="rId20"/>
    <p:sldLayoutId id="2147483764" r:id="rId21"/>
    <p:sldLayoutId id="2147483762" r:id="rId22"/>
    <p:sldLayoutId id="2147483763" r:id="rId23"/>
    <p:sldLayoutId id="2147483753" r:id="rId24"/>
    <p:sldLayoutId id="2147483747" r:id="rId25"/>
    <p:sldLayoutId id="2147483751" r:id="rId26"/>
    <p:sldLayoutId id="2147483795" r:id="rId27"/>
    <p:sldLayoutId id="2147483748" r:id="rId28"/>
    <p:sldLayoutId id="2147483754" r:id="rId29"/>
    <p:sldLayoutId id="2147483755" r:id="rId30"/>
    <p:sldLayoutId id="2147483756" r:id="rId31"/>
    <p:sldLayoutId id="2147483690" r:id="rId32"/>
    <p:sldLayoutId id="2147483691" r:id="rId33"/>
    <p:sldLayoutId id="2147483757" r:id="rId34"/>
    <p:sldLayoutId id="2147483758" r:id="rId35"/>
    <p:sldLayoutId id="2147483752" r:id="rId36"/>
    <p:sldLayoutId id="2147483759" r:id="rId37"/>
    <p:sldLayoutId id="2147483760" r:id="rId38"/>
    <p:sldLayoutId id="2147483761" r:id="rId39"/>
    <p:sldLayoutId id="2147483791" r:id="rId40"/>
    <p:sldLayoutId id="2147483797" r:id="rId41"/>
    <p:sldLayoutId id="2147483798" r:id="rId42"/>
    <p:sldLayoutId id="2147483799" r:id="rId43"/>
    <p:sldLayoutId id="2147483800" r:id="rId44"/>
    <p:sldLayoutId id="2147483801" r:id="rId45"/>
    <p:sldLayoutId id="2147483802" r:id="rId46"/>
    <p:sldLayoutId id="2147483803" r:id="rId4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685800" rtl="0" eaLnBrk="1" latinLnBrk="0" hangingPunct="1">
        <a:lnSpc>
          <a:spcPct val="90000"/>
        </a:lnSpc>
        <a:spcBef>
          <a:spcPct val="0"/>
        </a:spcBef>
        <a:buNone/>
        <a:defRPr sz="2000" b="1" kern="1200">
          <a:solidFill>
            <a:schemeClr val="bg2"/>
          </a:solidFill>
          <a:latin typeface="Arial" panose="020B0604020202020204" pitchFamily="34" charset="0"/>
          <a:ea typeface="+mj-ea"/>
          <a:cs typeface="Arial" panose="020B0604020202020204" pitchFamily="34" charset="0"/>
        </a:defRPr>
      </a:lvl1pPr>
    </p:titleStyle>
    <p:bodyStyle>
      <a:lvl1pPr marL="0" indent="-228600" algn="l" defTabSz="685800" rtl="0" eaLnBrk="1" latinLnBrk="0" hangingPunct="1">
        <a:lnSpc>
          <a:spcPct val="100000"/>
        </a:lnSpc>
        <a:spcBef>
          <a:spcPts val="0"/>
        </a:spcBef>
        <a:spcAft>
          <a:spcPts val="900"/>
        </a:spcAft>
        <a:buClr>
          <a:schemeClr val="bg2"/>
        </a:buClr>
        <a:buSzPct val="100000"/>
        <a:buFont typeface="Arial" panose="020B0604020202020204" pitchFamily="34" charset="0"/>
        <a:buChar char="•"/>
        <a:tabLst>
          <a:tab pos="457200" algn="l"/>
          <a:tab pos="685800" algn="l"/>
          <a:tab pos="914400" algn="l"/>
          <a:tab pos="1143000" algn="l"/>
        </a:tabLst>
        <a:defRPr sz="1400" kern="1200">
          <a:solidFill>
            <a:schemeClr val="tx1"/>
          </a:solidFill>
          <a:latin typeface="+mn-lt"/>
          <a:ea typeface="+mn-ea"/>
          <a:cs typeface="Arial" panose="020B0604020202020204" pitchFamily="34" charset="0"/>
        </a:defRPr>
      </a:lvl1pPr>
      <a:lvl2pPr marL="514350" indent="-171450" algn="l" defTabSz="685800" rtl="0" eaLnBrk="1" latinLnBrk="0" hangingPunct="1">
        <a:lnSpc>
          <a:spcPct val="90000"/>
        </a:lnSpc>
        <a:spcBef>
          <a:spcPts val="0"/>
        </a:spcBef>
        <a:spcAft>
          <a:spcPts val="600"/>
        </a:spcAft>
        <a:buFont typeface="Courier New" panose="02070309020205020404" pitchFamily="49" charset="0"/>
        <a:buChar char="o"/>
        <a:defRPr sz="1400" kern="1200">
          <a:solidFill>
            <a:schemeClr val="tx1"/>
          </a:solidFill>
          <a:latin typeface="Arial" panose="020B0604020202020204" pitchFamily="34" charset="0"/>
          <a:ea typeface="+mn-ea"/>
          <a:cs typeface="Arial" panose="020B0604020202020204" pitchFamily="34" charset="0"/>
        </a:defRPr>
      </a:lvl2pPr>
      <a:lvl3pPr marL="457200" indent="-228600" algn="l" defTabSz="685800" rtl="0" eaLnBrk="1" latinLnBrk="0" hangingPunct="1">
        <a:lnSpc>
          <a:spcPct val="100000"/>
        </a:lnSpc>
        <a:spcBef>
          <a:spcPts val="0"/>
        </a:spcBef>
        <a:spcAft>
          <a:spcPts val="900"/>
        </a:spcAft>
        <a:buClr>
          <a:schemeClr val="bg2"/>
        </a:buClr>
        <a:buSzPct val="100000"/>
        <a:buFont typeface="Arial" panose="020B0604020202020204" pitchFamily="34" charset="0"/>
        <a:buChar char="•"/>
        <a:tabLst>
          <a:tab pos="457200" algn="l"/>
          <a:tab pos="685800" algn="l"/>
          <a:tab pos="914400" algn="l"/>
          <a:tab pos="1143000" algn="l"/>
        </a:tabLst>
        <a:defRPr sz="1400" kern="1200">
          <a:solidFill>
            <a:schemeClr val="tx1"/>
          </a:solidFill>
          <a:latin typeface="+mn-lt"/>
          <a:ea typeface="+mn-ea"/>
          <a:cs typeface="Arial" panose="020B0604020202020204" pitchFamily="34" charset="0"/>
        </a:defRPr>
      </a:lvl3pPr>
      <a:lvl4pPr marL="685800" indent="-228600" algn="l" defTabSz="685800" rtl="0" eaLnBrk="1" latinLnBrk="0" hangingPunct="1">
        <a:lnSpc>
          <a:spcPct val="100000"/>
        </a:lnSpc>
        <a:spcBef>
          <a:spcPts val="0"/>
        </a:spcBef>
        <a:spcAft>
          <a:spcPts val="900"/>
        </a:spcAft>
        <a:buClr>
          <a:schemeClr val="bg2"/>
        </a:buClr>
        <a:buSzPct val="100000"/>
        <a:buFont typeface="Arial" panose="020B0604020202020204" pitchFamily="34" charset="0"/>
        <a:buChar char="•"/>
        <a:tabLst>
          <a:tab pos="457200" algn="l"/>
          <a:tab pos="685800" algn="l"/>
          <a:tab pos="914400" algn="l"/>
          <a:tab pos="1143000" algn="l"/>
        </a:tabLst>
        <a:defRPr sz="1400" kern="1200">
          <a:solidFill>
            <a:schemeClr val="tx1"/>
          </a:solidFill>
          <a:latin typeface="+mn-lt"/>
          <a:ea typeface="+mn-ea"/>
          <a:cs typeface="Arial" panose="020B0604020202020204" pitchFamily="34" charset="0"/>
        </a:defRPr>
      </a:lvl4pPr>
      <a:lvl5pPr marL="914400" indent="-228600" algn="l" defTabSz="685800" rtl="0" eaLnBrk="1" latinLnBrk="0" hangingPunct="1">
        <a:lnSpc>
          <a:spcPct val="100000"/>
        </a:lnSpc>
        <a:spcBef>
          <a:spcPts val="0"/>
        </a:spcBef>
        <a:spcAft>
          <a:spcPts val="900"/>
        </a:spcAft>
        <a:buClr>
          <a:schemeClr val="bg2"/>
        </a:buClr>
        <a:buSzPct val="100000"/>
        <a:buFont typeface="Arial" panose="020B0604020202020204" pitchFamily="34" charset="0"/>
        <a:buChar char="•"/>
        <a:tabLst>
          <a:tab pos="457200" algn="l"/>
          <a:tab pos="685800" algn="l"/>
          <a:tab pos="914400" algn="l"/>
          <a:tab pos="1143000" algn="l"/>
        </a:tabLst>
        <a:defRPr sz="1400" kern="1200">
          <a:solidFill>
            <a:schemeClr val="tx1"/>
          </a:solidFill>
          <a:latin typeface="+mn-lt"/>
          <a:ea typeface="+mn-ea"/>
          <a:cs typeface="Arial" panose="020B0604020202020204" pitchFamily="34" charset="0"/>
        </a:defRPr>
      </a:lvl5pPr>
      <a:lvl6pPr marL="1143000" indent="-228600" algn="l" defTabSz="685800" rtl="0" eaLnBrk="1" latinLnBrk="0" hangingPunct="1">
        <a:lnSpc>
          <a:spcPct val="100000"/>
        </a:lnSpc>
        <a:spcBef>
          <a:spcPts val="0"/>
        </a:spcBef>
        <a:spcAft>
          <a:spcPts val="900"/>
        </a:spcAft>
        <a:buClr>
          <a:schemeClr val="bg2"/>
        </a:buClr>
        <a:buSzPct val="100000"/>
        <a:buFont typeface="Arial" panose="020B0604020202020204" pitchFamily="34" charset="0"/>
        <a:buChar char="•"/>
        <a:tabLst>
          <a:tab pos="457200" algn="l"/>
          <a:tab pos="685800" algn="l"/>
          <a:tab pos="914400" algn="l"/>
          <a:tab pos="1143000" algn="l"/>
        </a:tabLst>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457200"/>
            <a:ext cx="8215744" cy="298669"/>
          </a:xfrm>
          <a:prstGeom prst="rect">
            <a:avLst/>
          </a:prstGeom>
        </p:spPr>
        <p:txBody>
          <a:bodyPr vert="horz" lIns="91440" tIns="45720" rIns="91440" bIns="45720" rtlCol="0" anchor="ctr">
            <a:noAutofit/>
          </a:bodyPr>
          <a:lstStyle/>
          <a:p>
            <a:r>
              <a:rPr lang="en-US"/>
              <a:t>Click to Add Title</a:t>
            </a:r>
          </a:p>
        </p:txBody>
      </p:sp>
      <p:sp>
        <p:nvSpPr>
          <p:cNvPr id="3" name="Text Placeholder 2"/>
          <p:cNvSpPr>
            <a:spLocks noGrp="1"/>
          </p:cNvSpPr>
          <p:nvPr>
            <p:ph type="body" idx="1"/>
          </p:nvPr>
        </p:nvSpPr>
        <p:spPr>
          <a:xfrm>
            <a:off x="457200" y="960120"/>
            <a:ext cx="8215744" cy="3471126"/>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a:extLst>
              <a:ext uri="{FF2B5EF4-FFF2-40B4-BE49-F238E27FC236}">
                <a16:creationId xmlns:a16="http://schemas.microsoft.com/office/drawing/2014/main" id="{72C2D8AB-1D95-4A76-90AC-8C6FEA467C3B}"/>
              </a:ext>
            </a:extLst>
          </p:cNvPr>
          <p:cNvCxnSpPr>
            <a:cxnSpLocks/>
          </p:cNvCxnSpPr>
          <p:nvPr userDrawn="1"/>
        </p:nvCxnSpPr>
        <p:spPr>
          <a:xfrm>
            <a:off x="7708177" y="4651413"/>
            <a:ext cx="0" cy="354792"/>
          </a:xfrm>
          <a:prstGeom prst="line">
            <a:avLst/>
          </a:prstGeom>
          <a:ln w="19050">
            <a:solidFill>
              <a:srgbClr val="A2AAAD"/>
            </a:solidFill>
          </a:ln>
        </p:spPr>
        <p:style>
          <a:lnRef idx="1">
            <a:schemeClr val="accent1"/>
          </a:lnRef>
          <a:fillRef idx="0">
            <a:schemeClr val="accent1"/>
          </a:fillRef>
          <a:effectRef idx="0">
            <a:schemeClr val="accent1"/>
          </a:effectRef>
          <a:fontRef idx="minor">
            <a:schemeClr val="tx1"/>
          </a:fontRef>
        </p:style>
      </p:cxnSp>
      <p:sp>
        <p:nvSpPr>
          <p:cNvPr id="9" name="Slide Number Placeholder 5">
            <a:extLst>
              <a:ext uri="{FF2B5EF4-FFF2-40B4-BE49-F238E27FC236}">
                <a16:creationId xmlns:a16="http://schemas.microsoft.com/office/drawing/2014/main" id="{388EB4EE-6CC1-43E0-B6C7-FE3780012140}"/>
              </a:ext>
            </a:extLst>
          </p:cNvPr>
          <p:cNvSpPr txBox="1">
            <a:spLocks/>
          </p:cNvSpPr>
          <p:nvPr userDrawn="1"/>
        </p:nvSpPr>
        <p:spPr>
          <a:xfrm>
            <a:off x="4979893" y="244396"/>
            <a:ext cx="3800007" cy="156050"/>
          </a:xfrm>
          <a:prstGeom prst="rect">
            <a:avLst/>
          </a:prstGeom>
        </p:spPr>
        <p:txBody>
          <a:bodyPr vert="horz" lIns="91440" tIns="45720" rIns="91440" bIns="45720" rtlCol="0" anchor="ctr"/>
          <a:lstStyle>
            <a:defPPr>
              <a:defRPr lang="en-US"/>
            </a:defPPr>
            <a:lvl1pPr marL="0" algn="l" defTabSz="457200" rtl="0" eaLnBrk="1" latinLnBrk="0" hangingPunct="1">
              <a:defRPr sz="1000" kern="1200">
                <a:solidFill>
                  <a:srgbClr val="898989"/>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lang="en-US" sz="600" b="0" i="0" kern="1200">
                <a:solidFill>
                  <a:srgbClr val="898989"/>
                </a:solidFill>
                <a:effectLst/>
                <a:latin typeface="Arial" panose="020B0604020202020204" pitchFamily="34" charset="0"/>
                <a:ea typeface="+mn-ea"/>
                <a:cs typeface="Arial" panose="020B0604020202020204" pitchFamily="34" charset="0"/>
              </a:rPr>
              <a:t>©</a:t>
            </a:r>
            <a:r>
              <a:rPr lang="en-US" sz="600" kern="1200">
                <a:solidFill>
                  <a:srgbClr val="898989"/>
                </a:solidFill>
                <a:effectLst/>
                <a:latin typeface="Arial" panose="020B0604020202020204" pitchFamily="34" charset="0"/>
                <a:ea typeface="+mn-ea"/>
                <a:cs typeface="Arial" panose="020B0604020202020204" pitchFamily="34" charset="0"/>
              </a:rPr>
              <a:t> Altair Engineering, Inc. Proprietary and Confidential. All rights reserved.</a:t>
            </a:r>
          </a:p>
          <a:p>
            <a:pPr algn="r"/>
            <a:endParaRPr lang="en-US" sz="600"/>
          </a:p>
        </p:txBody>
      </p:sp>
      <p:sp>
        <p:nvSpPr>
          <p:cNvPr id="12" name="Slide Number Placeholder 2">
            <a:extLst>
              <a:ext uri="{FF2B5EF4-FFF2-40B4-BE49-F238E27FC236}">
                <a16:creationId xmlns:a16="http://schemas.microsoft.com/office/drawing/2014/main" id="{F50C68AB-747B-D04C-A711-414DA85FAFB5}"/>
              </a:ext>
            </a:extLst>
          </p:cNvPr>
          <p:cNvSpPr>
            <a:spLocks noGrp="1"/>
          </p:cNvSpPr>
          <p:nvPr>
            <p:ph type="sldNum" sz="quarter" idx="4"/>
          </p:nvPr>
        </p:nvSpPr>
        <p:spPr>
          <a:xfrm>
            <a:off x="457200" y="4649122"/>
            <a:ext cx="2057400" cy="273844"/>
          </a:xfrm>
          <a:prstGeom prst="rect">
            <a:avLst/>
          </a:prstGeom>
        </p:spPr>
        <p:txBody>
          <a:bodyPr anchor="ctr"/>
          <a:lstStyle>
            <a:lvl1pPr>
              <a:defRPr sz="1000">
                <a:solidFill>
                  <a:srgbClr val="A2AAAD"/>
                </a:solidFill>
              </a:defRPr>
            </a:lvl1pPr>
          </a:lstStyle>
          <a:p>
            <a:fld id="{C51B5984-C094-0A42-BFB6-9F57449A1222}" type="slidenum">
              <a:rPr lang="en-US" smtClean="0"/>
              <a:pPr/>
              <a:t>‹#›</a:t>
            </a:fld>
            <a:endParaRPr lang="en-US"/>
          </a:p>
        </p:txBody>
      </p:sp>
      <p:grpSp>
        <p:nvGrpSpPr>
          <p:cNvPr id="20" name="Group 19">
            <a:extLst>
              <a:ext uri="{FF2B5EF4-FFF2-40B4-BE49-F238E27FC236}">
                <a16:creationId xmlns:a16="http://schemas.microsoft.com/office/drawing/2014/main" id="{F7C5F75E-84B6-2B45-8254-D72D0A0A6562}"/>
              </a:ext>
            </a:extLst>
          </p:cNvPr>
          <p:cNvGrpSpPr/>
          <p:nvPr userDrawn="1"/>
        </p:nvGrpSpPr>
        <p:grpSpPr>
          <a:xfrm>
            <a:off x="6615546" y="4735113"/>
            <a:ext cx="913394" cy="187391"/>
            <a:chOff x="3587766" y="2914650"/>
            <a:chExt cx="5014294" cy="1028736"/>
          </a:xfrm>
        </p:grpSpPr>
        <p:sp>
          <p:nvSpPr>
            <p:cNvPr id="21" name="Freeform 20">
              <a:extLst>
                <a:ext uri="{FF2B5EF4-FFF2-40B4-BE49-F238E27FC236}">
                  <a16:creationId xmlns:a16="http://schemas.microsoft.com/office/drawing/2014/main" id="{796E67DC-0582-BC4A-94BE-DDBB5B098AC2}"/>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rgbClr val="FA4616"/>
            </a:solidFill>
            <a:ln w="9507" cap="flat">
              <a:noFill/>
              <a:prstDash val="solid"/>
              <a:miter/>
            </a:ln>
          </p:spPr>
          <p:txBody>
            <a:bodyPr rtlCol="0" anchor="ctr"/>
            <a:lstStyle/>
            <a:p>
              <a:endParaRPr lang="en-US"/>
            </a:p>
          </p:txBody>
        </p:sp>
        <p:sp>
          <p:nvSpPr>
            <p:cNvPr id="22" name="Freeform 21">
              <a:extLst>
                <a:ext uri="{FF2B5EF4-FFF2-40B4-BE49-F238E27FC236}">
                  <a16:creationId xmlns:a16="http://schemas.microsoft.com/office/drawing/2014/main" id="{26EFBB40-5FDC-D549-A717-8D15465F1D52}"/>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rgbClr val="005776"/>
            </a:solidFill>
            <a:ln w="9507" cap="flat">
              <a:noFill/>
              <a:prstDash val="solid"/>
              <a:miter/>
            </a:ln>
          </p:spPr>
          <p:txBody>
            <a:bodyPr rtlCol="0" anchor="ctr"/>
            <a:lstStyle/>
            <a:p>
              <a:endParaRPr lang="en-US"/>
            </a:p>
          </p:txBody>
        </p:sp>
        <p:sp>
          <p:nvSpPr>
            <p:cNvPr id="23" name="Freeform 22">
              <a:extLst>
                <a:ext uri="{FF2B5EF4-FFF2-40B4-BE49-F238E27FC236}">
                  <a16:creationId xmlns:a16="http://schemas.microsoft.com/office/drawing/2014/main" id="{245FC0C5-6DD4-F147-B1D0-86B6E6008A50}"/>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rgbClr val="005776"/>
            </a:solidFill>
            <a:ln w="9507" cap="flat">
              <a:noFill/>
              <a:prstDash val="solid"/>
              <a:miter/>
            </a:ln>
          </p:spPr>
          <p:txBody>
            <a:bodyPr rtlCol="0" anchor="ctr"/>
            <a:lstStyle/>
            <a:p>
              <a:endParaRPr lang="en-US"/>
            </a:p>
          </p:txBody>
        </p:sp>
        <p:sp>
          <p:nvSpPr>
            <p:cNvPr id="24" name="Freeform 23">
              <a:extLst>
                <a:ext uri="{FF2B5EF4-FFF2-40B4-BE49-F238E27FC236}">
                  <a16:creationId xmlns:a16="http://schemas.microsoft.com/office/drawing/2014/main" id="{B0093769-B98F-3C4A-97E2-2DE9F9521A89}"/>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rgbClr val="005776"/>
            </a:solidFill>
            <a:ln w="9507" cap="flat">
              <a:noFill/>
              <a:prstDash val="solid"/>
              <a:miter/>
            </a:ln>
          </p:spPr>
          <p:txBody>
            <a:bodyPr rtlCol="0" anchor="ctr"/>
            <a:lstStyle/>
            <a:p>
              <a:endParaRPr lang="en-US"/>
            </a:p>
          </p:txBody>
        </p:sp>
        <p:sp>
          <p:nvSpPr>
            <p:cNvPr id="25" name="Freeform 24">
              <a:extLst>
                <a:ext uri="{FF2B5EF4-FFF2-40B4-BE49-F238E27FC236}">
                  <a16:creationId xmlns:a16="http://schemas.microsoft.com/office/drawing/2014/main" id="{717CEA75-C4FC-2146-AF34-8C47E6007F4E}"/>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rgbClr val="005776"/>
            </a:solidFill>
            <a:ln w="9507" cap="flat">
              <a:noFill/>
              <a:prstDash val="solid"/>
              <a:miter/>
            </a:ln>
          </p:spPr>
          <p:txBody>
            <a:bodyPr rtlCol="0" anchor="ctr"/>
            <a:lstStyle/>
            <a:p>
              <a:endParaRPr lang="en-US"/>
            </a:p>
          </p:txBody>
        </p:sp>
        <p:sp>
          <p:nvSpPr>
            <p:cNvPr id="26" name="Freeform 25">
              <a:extLst>
                <a:ext uri="{FF2B5EF4-FFF2-40B4-BE49-F238E27FC236}">
                  <a16:creationId xmlns:a16="http://schemas.microsoft.com/office/drawing/2014/main" id="{1BD7DF71-75F6-3148-9B3C-4C419E8E9584}"/>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rgbClr val="005776"/>
            </a:solidFill>
            <a:ln w="9507" cap="flat">
              <a:noFill/>
              <a:prstDash val="solid"/>
              <a:miter/>
            </a:ln>
          </p:spPr>
          <p:txBody>
            <a:bodyPr rtlCol="0" anchor="ctr"/>
            <a:lstStyle/>
            <a:p>
              <a:endParaRPr lang="en-US"/>
            </a:p>
          </p:txBody>
        </p:sp>
        <p:sp>
          <p:nvSpPr>
            <p:cNvPr id="27" name="Freeform 26">
              <a:extLst>
                <a:ext uri="{FF2B5EF4-FFF2-40B4-BE49-F238E27FC236}">
                  <a16:creationId xmlns:a16="http://schemas.microsoft.com/office/drawing/2014/main" id="{AF8D7A4B-0ED5-9544-849B-25FF86A16760}"/>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rgbClr val="005776"/>
            </a:solidFill>
            <a:ln w="9507" cap="flat">
              <a:noFill/>
              <a:prstDash val="solid"/>
              <a:miter/>
            </a:ln>
          </p:spPr>
          <p:txBody>
            <a:bodyPr rtlCol="0" anchor="ctr"/>
            <a:lstStyle/>
            <a:p>
              <a:endParaRPr lang="en-US"/>
            </a:p>
          </p:txBody>
        </p:sp>
      </p:grpSp>
    </p:spTree>
    <p:extLst>
      <p:ext uri="{BB962C8B-B14F-4D97-AF65-F5344CB8AC3E}">
        <p14:creationId xmlns:p14="http://schemas.microsoft.com/office/powerpoint/2010/main" val="3823063826"/>
      </p:ext>
    </p:extLst>
  </p:cSld>
  <p:clrMap bg1="lt1" tx1="dk1" bg2="lt2" tx2="dk2" accent1="accent1" accent2="accent2" accent3="accent3" accent4="accent4" accent5="accent5" accent6="accent6" hlink="hlink" folHlink="folHlink"/>
  <p:sldLayoutIdLst>
    <p:sldLayoutId id="2147483771" r:id="rId1"/>
    <p:sldLayoutId id="2147483793" r:id="rId2"/>
    <p:sldLayoutId id="2147483773" r:id="rId3"/>
    <p:sldLayoutId id="2147483774" r:id="rId4"/>
    <p:sldLayoutId id="2147483775" r:id="rId5"/>
    <p:sldLayoutId id="2147483776" r:id="rId6"/>
    <p:sldLayoutId id="2147483777" r:id="rId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685800" rtl="0" eaLnBrk="1" latinLnBrk="0" hangingPunct="1">
        <a:lnSpc>
          <a:spcPct val="90000"/>
        </a:lnSpc>
        <a:spcBef>
          <a:spcPct val="0"/>
        </a:spcBef>
        <a:buNone/>
        <a:defRPr sz="2000" b="1" kern="1200">
          <a:solidFill>
            <a:schemeClr val="bg2"/>
          </a:solidFill>
          <a:latin typeface="Arial" panose="020B0604020202020204" pitchFamily="34" charset="0"/>
          <a:ea typeface="+mj-ea"/>
          <a:cs typeface="Arial" panose="020B0604020202020204" pitchFamily="34" charset="0"/>
        </a:defRPr>
      </a:lvl1pPr>
    </p:titleStyle>
    <p:bodyStyle>
      <a:lvl1pPr marL="285750" marR="0" indent="-285750" algn="l" defTabSz="685800" rtl="0" eaLnBrk="1" fontAlgn="auto" latinLnBrk="0" hangingPunct="1">
        <a:lnSpc>
          <a:spcPct val="100000"/>
        </a:lnSpc>
        <a:spcBef>
          <a:spcPts val="0"/>
        </a:spcBef>
        <a:spcAft>
          <a:spcPts val="900"/>
        </a:spcAft>
        <a:buClr>
          <a:schemeClr val="bg2"/>
        </a:buClr>
        <a:buSzPct val="100000"/>
        <a:buFont typeface="Arial" panose="020B0604020202020204" pitchFamily="34" charset="0"/>
        <a:buChar char="•"/>
        <a:tabLst/>
        <a:defRPr sz="1400" kern="1200">
          <a:solidFill>
            <a:schemeClr val="tx1"/>
          </a:solidFill>
          <a:latin typeface="Arial" panose="020B0604020202020204" pitchFamily="34" charset="0"/>
          <a:ea typeface="+mn-ea"/>
          <a:cs typeface="Arial" panose="020B0604020202020204" pitchFamily="34" charset="0"/>
        </a:defRPr>
      </a:lvl1pPr>
      <a:lvl2pPr marL="457200" indent="-228600" algn="l" defTabSz="685800" rtl="0" eaLnBrk="1" latinLnBrk="0" hangingPunct="1">
        <a:lnSpc>
          <a:spcPct val="100000"/>
        </a:lnSpc>
        <a:spcBef>
          <a:spcPts val="0"/>
        </a:spcBef>
        <a:spcAft>
          <a:spcPts val="900"/>
        </a:spcAft>
        <a:buClr>
          <a:schemeClr val="bg2"/>
        </a:buClr>
        <a:buSzPct val="100000"/>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2pPr>
      <a:lvl3pPr marL="685800" indent="-228600" algn="l" defTabSz="685800" rtl="0" eaLnBrk="1" latinLnBrk="0" hangingPunct="1">
        <a:lnSpc>
          <a:spcPct val="100000"/>
        </a:lnSpc>
        <a:spcBef>
          <a:spcPts val="0"/>
        </a:spcBef>
        <a:spcAft>
          <a:spcPts val="900"/>
        </a:spcAft>
        <a:buClr>
          <a:schemeClr val="bg2"/>
        </a:buClr>
        <a:buSzPct val="100000"/>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3pPr>
      <a:lvl4pPr marL="914400" indent="-228600" algn="l" defTabSz="685800" rtl="0" eaLnBrk="1" latinLnBrk="0" hangingPunct="1">
        <a:lnSpc>
          <a:spcPct val="100000"/>
        </a:lnSpc>
        <a:spcBef>
          <a:spcPts val="0"/>
        </a:spcBef>
        <a:spcAft>
          <a:spcPts val="900"/>
        </a:spcAft>
        <a:buClr>
          <a:schemeClr val="bg2"/>
        </a:buClr>
        <a:buSzPct val="100000"/>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4pPr>
      <a:lvl5pPr marL="1143000" indent="-228600" algn="l" defTabSz="685800" rtl="0" eaLnBrk="1" latinLnBrk="0" hangingPunct="1">
        <a:lnSpc>
          <a:spcPct val="100000"/>
        </a:lnSpc>
        <a:spcBef>
          <a:spcPts val="0"/>
        </a:spcBef>
        <a:spcAft>
          <a:spcPts val="900"/>
        </a:spcAft>
        <a:buClr>
          <a:schemeClr val="bg2"/>
        </a:buClr>
        <a:buSzPct val="100000"/>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35.xml"/><Relationship Id="rId1" Type="http://schemas.openxmlformats.org/officeDocument/2006/relationships/tags" Target="../tags/tag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5.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5.xml"/><Relationship Id="rId1" Type="http://schemas.openxmlformats.org/officeDocument/2006/relationships/tags" Target="../tags/tag4.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5.xml"/><Relationship Id="rId1" Type="http://schemas.openxmlformats.org/officeDocument/2006/relationships/tags" Target="../tags/tag5.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tags" Target="../tags/tag6.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tags" Target="../tags/tag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96CC7-35FE-48A9-8089-0CCA5D28DDA1}"/>
              </a:ext>
            </a:extLst>
          </p:cNvPr>
          <p:cNvSpPr>
            <a:spLocks noGrp="1"/>
          </p:cNvSpPr>
          <p:nvPr>
            <p:ph type="ctrTitle"/>
          </p:nvPr>
        </p:nvSpPr>
        <p:spPr/>
        <p:txBody>
          <a:bodyPr/>
          <a:lstStyle/>
          <a:p>
            <a:r>
              <a:rPr lang="en-CA"/>
              <a:t>Chapter 11: Model deployment</a:t>
            </a:r>
          </a:p>
        </p:txBody>
      </p:sp>
    </p:spTree>
    <p:custDataLst>
      <p:tags r:id="rId1"/>
    </p:custDataLst>
    <p:extLst>
      <p:ext uri="{BB962C8B-B14F-4D97-AF65-F5344CB8AC3E}">
        <p14:creationId xmlns:p14="http://schemas.microsoft.com/office/powerpoint/2010/main" val="2193867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标题 1"/>
          <p:cNvSpPr>
            <a:spLocks/>
          </p:cNvSpPr>
          <p:nvPr/>
        </p:nvSpPr>
        <p:spPr bwMode="auto">
          <a:xfrm>
            <a:off x="1210365" y="131090"/>
            <a:ext cx="1273969" cy="428625"/>
          </a:xfrm>
          <a:prstGeom prst="rect">
            <a:avLst/>
          </a:prstGeom>
          <a:noFill/>
          <a:ln w="9525">
            <a:noFill/>
            <a:miter lim="800000"/>
            <a:headEnd/>
            <a:tailEnd/>
          </a:ln>
        </p:spPr>
        <p:txBody>
          <a:bodyPr anchor="ctr"/>
          <a:lstStyle/>
          <a:p>
            <a:pPr algn="l"/>
            <a:endParaRPr lang="zh-CN" altLang="en-US" sz="2100"/>
          </a:p>
        </p:txBody>
      </p:sp>
      <p:sp>
        <p:nvSpPr>
          <p:cNvPr id="5" name="Rectangle 7"/>
          <p:cNvSpPr>
            <a:spLocks noChangeArrowheads="1"/>
          </p:cNvSpPr>
          <p:nvPr/>
        </p:nvSpPr>
        <p:spPr bwMode="auto">
          <a:xfrm>
            <a:off x="188120" y="735548"/>
            <a:ext cx="6481763" cy="365411"/>
          </a:xfrm>
          <a:prstGeom prst="rect">
            <a:avLst/>
          </a:prstGeom>
          <a:noFill/>
          <a:ln w="25400" algn="ctr">
            <a:noFill/>
            <a:miter lim="800000"/>
            <a:headEnd/>
            <a:tailEnd/>
          </a:ln>
          <a:effectLst/>
        </p:spPr>
        <p:txBody>
          <a:bodyPr/>
          <a:lstStyle/>
          <a:p>
            <a:pPr>
              <a:lnSpc>
                <a:spcPct val="150000"/>
              </a:lnSpc>
              <a:buClr>
                <a:schemeClr val="hlink"/>
              </a:buClr>
            </a:pPr>
            <a:endParaRPr lang="en-US" altLang="zh-CN" sz="1013">
              <a:solidFill>
                <a:srgbClr val="C00000"/>
              </a:solidFill>
              <a:latin typeface="微软雅黑" panose="020B0503020204020204" pitchFamily="34" charset="-122"/>
              <a:ea typeface="微软雅黑" panose="020B0503020204020204" pitchFamily="34" charset="-122"/>
            </a:endParaRPr>
          </a:p>
          <a:p>
            <a:pPr>
              <a:lnSpc>
                <a:spcPct val="150000"/>
              </a:lnSpc>
              <a:buClr>
                <a:schemeClr val="hlink"/>
              </a:buClr>
            </a:pPr>
            <a:endParaRPr lang="en-US" altLang="zh-CN" sz="1013">
              <a:latin typeface="微软雅黑" panose="020B0503020204020204" pitchFamily="34" charset="-122"/>
              <a:ea typeface="微软雅黑" panose="020B0503020204020204" pitchFamily="34" charset="-122"/>
            </a:endParaRPr>
          </a:p>
        </p:txBody>
      </p:sp>
      <p:sp>
        <p:nvSpPr>
          <p:cNvPr id="3" name="Text Placeholder 2">
            <a:extLst>
              <a:ext uri="{FF2B5EF4-FFF2-40B4-BE49-F238E27FC236}">
                <a16:creationId xmlns:a16="http://schemas.microsoft.com/office/drawing/2014/main" id="{606FF0CD-92D3-4B24-A435-7F733C369DE0}"/>
              </a:ext>
            </a:extLst>
          </p:cNvPr>
          <p:cNvSpPr>
            <a:spLocks noGrp="1"/>
          </p:cNvSpPr>
          <p:nvPr>
            <p:ph type="body" sz="quarter" idx="11"/>
          </p:nvPr>
        </p:nvSpPr>
        <p:spPr/>
        <p:txBody>
          <a:bodyPr/>
          <a:lstStyle/>
          <a:p>
            <a:r>
              <a:rPr lang="en-CA"/>
              <a:t>Deploying Models </a:t>
            </a:r>
          </a:p>
          <a:p>
            <a:r>
              <a:rPr lang="en-CA"/>
              <a:t>Code Generation </a:t>
            </a:r>
          </a:p>
          <a:p>
            <a:r>
              <a:rPr lang="en-CA"/>
              <a:t>Scoring and Exploring Results </a:t>
            </a:r>
          </a:p>
          <a:p>
            <a:r>
              <a:rPr lang="en-CA"/>
              <a:t>Demo</a:t>
            </a:r>
          </a:p>
        </p:txBody>
      </p:sp>
      <p:sp>
        <p:nvSpPr>
          <p:cNvPr id="2" name="Title 1">
            <a:extLst>
              <a:ext uri="{FF2B5EF4-FFF2-40B4-BE49-F238E27FC236}">
                <a16:creationId xmlns:a16="http://schemas.microsoft.com/office/drawing/2014/main" id="{6431E7E7-458D-4F07-B1C2-79F3B52873CD}"/>
              </a:ext>
            </a:extLst>
          </p:cNvPr>
          <p:cNvSpPr>
            <a:spLocks noGrp="1"/>
          </p:cNvSpPr>
          <p:nvPr>
            <p:ph type="title"/>
          </p:nvPr>
        </p:nvSpPr>
        <p:spPr/>
        <p:txBody>
          <a:bodyPr/>
          <a:lstStyle/>
          <a:p>
            <a:r>
              <a:rPr lang="en-CA"/>
              <a:t>Contents </a:t>
            </a:r>
          </a:p>
        </p:txBody>
      </p:sp>
    </p:spTree>
    <p:custDataLst>
      <p:tags r:id="rId1"/>
    </p:custDataLst>
    <p:extLst>
      <p:ext uri="{BB962C8B-B14F-4D97-AF65-F5344CB8AC3E}">
        <p14:creationId xmlns:p14="http://schemas.microsoft.com/office/powerpoint/2010/main" val="3140329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标题 1"/>
          <p:cNvSpPr>
            <a:spLocks/>
          </p:cNvSpPr>
          <p:nvPr/>
        </p:nvSpPr>
        <p:spPr bwMode="auto">
          <a:xfrm>
            <a:off x="1210365" y="131090"/>
            <a:ext cx="1273969" cy="428625"/>
          </a:xfrm>
          <a:prstGeom prst="rect">
            <a:avLst/>
          </a:prstGeom>
          <a:noFill/>
          <a:ln w="9525">
            <a:noFill/>
            <a:miter lim="800000"/>
            <a:headEnd/>
            <a:tailEnd/>
          </a:ln>
        </p:spPr>
        <p:txBody>
          <a:bodyPr anchor="ctr"/>
          <a:lstStyle/>
          <a:p>
            <a:pPr algn="l"/>
            <a:endParaRPr lang="zh-CN" altLang="en-US" sz="2100"/>
          </a:p>
        </p:txBody>
      </p:sp>
      <p:sp>
        <p:nvSpPr>
          <p:cNvPr id="5" name="Rectangle 7"/>
          <p:cNvSpPr>
            <a:spLocks noChangeArrowheads="1"/>
          </p:cNvSpPr>
          <p:nvPr/>
        </p:nvSpPr>
        <p:spPr bwMode="auto">
          <a:xfrm>
            <a:off x="188120" y="884053"/>
            <a:ext cx="6481763" cy="365411"/>
          </a:xfrm>
          <a:prstGeom prst="rect">
            <a:avLst/>
          </a:prstGeom>
          <a:noFill/>
          <a:ln w="25400" algn="ctr">
            <a:noFill/>
            <a:miter lim="800000"/>
            <a:headEnd/>
            <a:tailEnd/>
          </a:ln>
          <a:effectLst/>
        </p:spPr>
        <p:txBody>
          <a:bodyPr/>
          <a:lstStyle/>
          <a:p>
            <a:pPr>
              <a:lnSpc>
                <a:spcPct val="150000"/>
              </a:lnSpc>
              <a:buClr>
                <a:schemeClr val="hlink"/>
              </a:buClr>
            </a:pPr>
            <a:endParaRPr lang="en-US" altLang="zh-CN" sz="1013">
              <a:solidFill>
                <a:srgbClr val="C00000"/>
              </a:solidFill>
              <a:latin typeface="微软雅黑" panose="020B0503020204020204" pitchFamily="34" charset="-122"/>
              <a:ea typeface="微软雅黑" panose="020B0503020204020204" pitchFamily="34" charset="-122"/>
            </a:endParaRPr>
          </a:p>
          <a:p>
            <a:pPr>
              <a:lnSpc>
                <a:spcPct val="150000"/>
              </a:lnSpc>
              <a:buClr>
                <a:schemeClr val="hlink"/>
              </a:buClr>
            </a:pPr>
            <a:endParaRPr lang="en-US" altLang="zh-CN" sz="1013">
              <a:latin typeface="微软雅黑" panose="020B0503020204020204" pitchFamily="34" charset="-122"/>
              <a:ea typeface="微软雅黑" panose="020B0503020204020204" pitchFamily="34" charset="-122"/>
            </a:endParaRPr>
          </a:p>
        </p:txBody>
      </p:sp>
      <p:sp>
        <p:nvSpPr>
          <p:cNvPr id="10" name="Content Placeholder 2">
            <a:extLst>
              <a:ext uri="{FF2B5EF4-FFF2-40B4-BE49-F238E27FC236}">
                <a16:creationId xmlns:a16="http://schemas.microsoft.com/office/drawing/2014/main" id="{9F2E17D7-8546-42CA-9F0F-5A19EF7C7DF4}"/>
              </a:ext>
            </a:extLst>
          </p:cNvPr>
          <p:cNvSpPr txBox="1">
            <a:spLocks/>
          </p:cNvSpPr>
          <p:nvPr/>
        </p:nvSpPr>
        <p:spPr>
          <a:xfrm>
            <a:off x="342900" y="1221600"/>
            <a:ext cx="6164442" cy="3132348"/>
          </a:xfrm>
          <a:prstGeom prst="rect">
            <a:avLst/>
          </a:prstGeom>
        </p:spPr>
        <p:txBody>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GB" sz="1800"/>
          </a:p>
        </p:txBody>
      </p:sp>
      <p:pic>
        <p:nvPicPr>
          <p:cNvPr id="8" name="Picture 7">
            <a:extLst>
              <a:ext uri="{FF2B5EF4-FFF2-40B4-BE49-F238E27FC236}">
                <a16:creationId xmlns:a16="http://schemas.microsoft.com/office/drawing/2014/main" id="{123CF063-AB0F-480D-9408-561D6EAC4199}"/>
              </a:ext>
            </a:extLst>
          </p:cNvPr>
          <p:cNvPicPr>
            <a:picLocks noChangeAspect="1"/>
          </p:cNvPicPr>
          <p:nvPr/>
        </p:nvPicPr>
        <p:blipFill>
          <a:blip r:embed="rId4"/>
          <a:stretch>
            <a:fillRect/>
          </a:stretch>
        </p:blipFill>
        <p:spPr>
          <a:xfrm>
            <a:off x="6114382" y="1016097"/>
            <a:ext cx="2259335" cy="3086797"/>
          </a:xfrm>
          <a:prstGeom prst="rect">
            <a:avLst/>
          </a:prstGeom>
          <a:ln>
            <a:solidFill>
              <a:schemeClr val="tx1">
                <a:lumMod val="50000"/>
                <a:lumOff val="50000"/>
              </a:schemeClr>
            </a:solidFill>
          </a:ln>
        </p:spPr>
      </p:pic>
      <p:sp>
        <p:nvSpPr>
          <p:cNvPr id="6" name="Text Placeholder 5">
            <a:extLst>
              <a:ext uri="{FF2B5EF4-FFF2-40B4-BE49-F238E27FC236}">
                <a16:creationId xmlns:a16="http://schemas.microsoft.com/office/drawing/2014/main" id="{19131974-0878-45A1-BCD1-F27D5E38B8D5}"/>
              </a:ext>
            </a:extLst>
          </p:cNvPr>
          <p:cNvSpPr>
            <a:spLocks noGrp="1"/>
          </p:cNvSpPr>
          <p:nvPr>
            <p:ph type="body" sz="quarter" idx="11"/>
          </p:nvPr>
        </p:nvSpPr>
        <p:spPr>
          <a:xfrm>
            <a:off x="457200" y="975278"/>
            <a:ext cx="5230837" cy="3445524"/>
          </a:xfrm>
        </p:spPr>
        <p:txBody>
          <a:bodyPr/>
          <a:lstStyle/>
          <a:p>
            <a:r>
              <a:rPr lang="en-GB"/>
              <a:t>Once developed model must be deployed!</a:t>
            </a:r>
          </a:p>
          <a:p>
            <a:r>
              <a:rPr lang="en-GB"/>
              <a:t>Knowledge Studio provides two methods to deploy models</a:t>
            </a:r>
          </a:p>
          <a:p>
            <a:pPr lvl="1"/>
            <a:r>
              <a:rPr lang="en-GB"/>
              <a:t>Directly applying the model</a:t>
            </a:r>
          </a:p>
          <a:p>
            <a:pPr lvl="1"/>
            <a:r>
              <a:rPr lang="en-GB"/>
              <a:t>Generating code for the model</a:t>
            </a:r>
          </a:p>
          <a:p>
            <a:endParaRPr lang="en-CA"/>
          </a:p>
        </p:txBody>
      </p:sp>
      <p:sp>
        <p:nvSpPr>
          <p:cNvPr id="3" name="Title 2">
            <a:extLst>
              <a:ext uri="{FF2B5EF4-FFF2-40B4-BE49-F238E27FC236}">
                <a16:creationId xmlns:a16="http://schemas.microsoft.com/office/drawing/2014/main" id="{478C191D-32B4-4052-8591-FDB0A5478A84}"/>
              </a:ext>
            </a:extLst>
          </p:cNvPr>
          <p:cNvSpPr>
            <a:spLocks noGrp="1"/>
          </p:cNvSpPr>
          <p:nvPr>
            <p:ph type="title"/>
          </p:nvPr>
        </p:nvSpPr>
        <p:spPr/>
        <p:txBody>
          <a:bodyPr/>
          <a:lstStyle/>
          <a:p>
            <a:r>
              <a:rPr lang="en-CA"/>
              <a:t>Deploying Models </a:t>
            </a:r>
          </a:p>
        </p:txBody>
      </p:sp>
    </p:spTree>
    <p:custDataLst>
      <p:tags r:id="rId1"/>
    </p:custDataLst>
    <p:extLst>
      <p:ext uri="{BB962C8B-B14F-4D97-AF65-F5344CB8AC3E}">
        <p14:creationId xmlns:p14="http://schemas.microsoft.com/office/powerpoint/2010/main" val="2312603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标题 1"/>
          <p:cNvSpPr>
            <a:spLocks/>
          </p:cNvSpPr>
          <p:nvPr/>
        </p:nvSpPr>
        <p:spPr bwMode="auto">
          <a:xfrm>
            <a:off x="1210365" y="131090"/>
            <a:ext cx="1273969" cy="428625"/>
          </a:xfrm>
          <a:prstGeom prst="rect">
            <a:avLst/>
          </a:prstGeom>
          <a:noFill/>
          <a:ln w="9525">
            <a:noFill/>
            <a:miter lim="800000"/>
            <a:headEnd/>
            <a:tailEnd/>
          </a:ln>
        </p:spPr>
        <p:txBody>
          <a:bodyPr anchor="ctr"/>
          <a:lstStyle/>
          <a:p>
            <a:pPr algn="l"/>
            <a:endParaRPr lang="zh-CN" altLang="en-US" sz="2100"/>
          </a:p>
        </p:txBody>
      </p:sp>
      <p:sp>
        <p:nvSpPr>
          <p:cNvPr id="5" name="Rectangle 7"/>
          <p:cNvSpPr>
            <a:spLocks noChangeArrowheads="1"/>
          </p:cNvSpPr>
          <p:nvPr/>
        </p:nvSpPr>
        <p:spPr bwMode="auto">
          <a:xfrm>
            <a:off x="188120" y="735548"/>
            <a:ext cx="6481763" cy="365411"/>
          </a:xfrm>
          <a:prstGeom prst="rect">
            <a:avLst/>
          </a:prstGeom>
          <a:noFill/>
          <a:ln w="25400" algn="ctr">
            <a:noFill/>
            <a:miter lim="800000"/>
            <a:headEnd/>
            <a:tailEnd/>
          </a:ln>
          <a:effectLst/>
        </p:spPr>
        <p:txBody>
          <a:bodyPr/>
          <a:lstStyle/>
          <a:p>
            <a:pPr>
              <a:lnSpc>
                <a:spcPct val="150000"/>
              </a:lnSpc>
              <a:buClr>
                <a:schemeClr val="hlink"/>
              </a:buClr>
            </a:pPr>
            <a:endParaRPr lang="en-US" altLang="zh-CN" sz="1013">
              <a:solidFill>
                <a:srgbClr val="C00000"/>
              </a:solidFill>
              <a:latin typeface="微软雅黑" panose="020B0503020204020204" pitchFamily="34" charset="-122"/>
              <a:ea typeface="微软雅黑" panose="020B0503020204020204" pitchFamily="34" charset="-122"/>
            </a:endParaRPr>
          </a:p>
          <a:p>
            <a:pPr>
              <a:lnSpc>
                <a:spcPct val="150000"/>
              </a:lnSpc>
              <a:buClr>
                <a:schemeClr val="hlink"/>
              </a:buClr>
            </a:pPr>
            <a:endParaRPr lang="en-US" altLang="zh-CN" sz="1013">
              <a:latin typeface="微软雅黑" panose="020B0503020204020204" pitchFamily="34" charset="-122"/>
              <a:ea typeface="微软雅黑" panose="020B0503020204020204" pitchFamily="34" charset="-122"/>
            </a:endParaRPr>
          </a:p>
        </p:txBody>
      </p:sp>
      <p:sp>
        <p:nvSpPr>
          <p:cNvPr id="10" name="Content Placeholder 2">
            <a:extLst>
              <a:ext uri="{FF2B5EF4-FFF2-40B4-BE49-F238E27FC236}">
                <a16:creationId xmlns:a16="http://schemas.microsoft.com/office/drawing/2014/main" id="{9F2E17D7-8546-42CA-9F0F-5A19EF7C7DF4}"/>
              </a:ext>
            </a:extLst>
          </p:cNvPr>
          <p:cNvSpPr txBox="1">
            <a:spLocks/>
          </p:cNvSpPr>
          <p:nvPr/>
        </p:nvSpPr>
        <p:spPr>
          <a:xfrm>
            <a:off x="342900" y="1221600"/>
            <a:ext cx="6164442" cy="3132348"/>
          </a:xfrm>
          <a:prstGeom prst="rect">
            <a:avLst/>
          </a:prstGeom>
        </p:spPr>
        <p:txBody>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GB" sz="1800"/>
          </a:p>
        </p:txBody>
      </p:sp>
      <p:grpSp>
        <p:nvGrpSpPr>
          <p:cNvPr id="12" name="Group 11">
            <a:extLst>
              <a:ext uri="{FF2B5EF4-FFF2-40B4-BE49-F238E27FC236}">
                <a16:creationId xmlns:a16="http://schemas.microsoft.com/office/drawing/2014/main" id="{5943EB51-3FD0-4795-84F4-5344ACCA3F34}"/>
              </a:ext>
            </a:extLst>
          </p:cNvPr>
          <p:cNvGrpSpPr/>
          <p:nvPr/>
        </p:nvGrpSpPr>
        <p:grpSpPr>
          <a:xfrm>
            <a:off x="6005553" y="916134"/>
            <a:ext cx="2285126" cy="3985036"/>
            <a:chOff x="7461307" y="272296"/>
            <a:chExt cx="3046834" cy="5313381"/>
          </a:xfrm>
        </p:grpSpPr>
        <p:pic>
          <p:nvPicPr>
            <p:cNvPr id="3" name="Picture 2">
              <a:extLst>
                <a:ext uri="{FF2B5EF4-FFF2-40B4-BE49-F238E27FC236}">
                  <a16:creationId xmlns:a16="http://schemas.microsoft.com/office/drawing/2014/main" id="{901486C8-5D1B-49CC-91ED-4FEF77331AB5}"/>
                </a:ext>
              </a:extLst>
            </p:cNvPr>
            <p:cNvPicPr>
              <a:picLocks noChangeAspect="1"/>
            </p:cNvPicPr>
            <p:nvPr/>
          </p:nvPicPr>
          <p:blipFill>
            <a:blip r:embed="rId4"/>
            <a:stretch>
              <a:fillRect/>
            </a:stretch>
          </p:blipFill>
          <p:spPr>
            <a:xfrm>
              <a:off x="7461307" y="272296"/>
              <a:ext cx="3046834" cy="5313381"/>
            </a:xfrm>
            <a:prstGeom prst="rect">
              <a:avLst/>
            </a:prstGeom>
            <a:ln>
              <a:solidFill>
                <a:schemeClr val="tx1">
                  <a:lumMod val="50000"/>
                  <a:lumOff val="50000"/>
                </a:schemeClr>
              </a:solidFill>
            </a:ln>
          </p:spPr>
        </p:pic>
        <p:sp>
          <p:nvSpPr>
            <p:cNvPr id="7" name="Rectangle: Rounded Corners 6">
              <a:extLst>
                <a:ext uri="{FF2B5EF4-FFF2-40B4-BE49-F238E27FC236}">
                  <a16:creationId xmlns:a16="http://schemas.microsoft.com/office/drawing/2014/main" id="{EEF27194-53C7-4DAE-B0DC-F72F130BA1FA}"/>
                </a:ext>
              </a:extLst>
            </p:cNvPr>
            <p:cNvSpPr/>
            <p:nvPr/>
          </p:nvSpPr>
          <p:spPr>
            <a:xfrm>
              <a:off x="8162171" y="3840118"/>
              <a:ext cx="661024" cy="613954"/>
            </a:xfrm>
            <a:prstGeom prst="roundRect">
              <a:avLst/>
            </a:prstGeom>
            <a:solidFill>
              <a:srgbClr val="FA4616">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013"/>
            </a:p>
          </p:txBody>
        </p:sp>
        <p:sp>
          <p:nvSpPr>
            <p:cNvPr id="13" name="Rectangle: Rounded Corners 12">
              <a:extLst>
                <a:ext uri="{FF2B5EF4-FFF2-40B4-BE49-F238E27FC236}">
                  <a16:creationId xmlns:a16="http://schemas.microsoft.com/office/drawing/2014/main" id="{DFF29D71-98F9-4224-A6F7-F08CFCE7863D}"/>
                </a:ext>
              </a:extLst>
            </p:cNvPr>
            <p:cNvSpPr/>
            <p:nvPr/>
          </p:nvSpPr>
          <p:spPr>
            <a:xfrm>
              <a:off x="9383704" y="2218784"/>
              <a:ext cx="593596" cy="746666"/>
            </a:xfrm>
            <a:prstGeom prst="roundRect">
              <a:avLst/>
            </a:prstGeom>
            <a:solidFill>
              <a:srgbClr val="FA4616">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013"/>
            </a:p>
          </p:txBody>
        </p:sp>
      </p:grpSp>
      <p:sp>
        <p:nvSpPr>
          <p:cNvPr id="14" name="Text Placeholder 13">
            <a:extLst>
              <a:ext uri="{FF2B5EF4-FFF2-40B4-BE49-F238E27FC236}">
                <a16:creationId xmlns:a16="http://schemas.microsoft.com/office/drawing/2014/main" id="{E7C3F3D2-373B-4B4A-8B0A-491449E855DB}"/>
              </a:ext>
            </a:extLst>
          </p:cNvPr>
          <p:cNvSpPr>
            <a:spLocks noGrp="1"/>
          </p:cNvSpPr>
          <p:nvPr>
            <p:ph type="body" sz="quarter" idx="11"/>
          </p:nvPr>
        </p:nvSpPr>
        <p:spPr>
          <a:xfrm>
            <a:off x="457200" y="975278"/>
            <a:ext cx="4752535" cy="3445524"/>
          </a:xfrm>
        </p:spPr>
        <p:txBody>
          <a:bodyPr/>
          <a:lstStyle/>
          <a:p>
            <a:r>
              <a:rPr lang="en-CA"/>
              <a:t>Code Generation </a:t>
            </a:r>
          </a:p>
          <a:p>
            <a:pPr lvl="1"/>
            <a:r>
              <a:rPr lang="en-CA"/>
              <a:t>Generate Code note</a:t>
            </a:r>
          </a:p>
          <a:p>
            <a:pPr lvl="2"/>
            <a:r>
              <a:rPr lang="en-CA"/>
              <a:t>Automatic </a:t>
            </a:r>
          </a:p>
          <a:p>
            <a:pPr lvl="2"/>
            <a:r>
              <a:rPr lang="en-CA"/>
              <a:t>Error free </a:t>
            </a:r>
          </a:p>
          <a:p>
            <a:r>
              <a:rPr lang="en-CA"/>
              <a:t>Scoring </a:t>
            </a:r>
          </a:p>
          <a:p>
            <a:pPr lvl="1"/>
            <a:r>
              <a:rPr lang="en-CA"/>
              <a:t>Generate scores, as a set of</a:t>
            </a:r>
            <a:r>
              <a:rPr lang="en-CA" i="1"/>
              <a:t> fields </a:t>
            </a:r>
            <a:r>
              <a:rPr lang="en-CA"/>
              <a:t>in a new dataset, using the Scoring node </a:t>
            </a:r>
          </a:p>
          <a:p>
            <a:pPr lvl="1"/>
            <a:r>
              <a:rPr lang="en-CA"/>
              <a:t>Can then export the scores to a dataset or database </a:t>
            </a:r>
          </a:p>
          <a:p>
            <a:endParaRPr lang="en-CA"/>
          </a:p>
          <a:p>
            <a:pPr lvl="2"/>
            <a:endParaRPr lang="en-CA"/>
          </a:p>
        </p:txBody>
      </p:sp>
      <p:sp>
        <p:nvSpPr>
          <p:cNvPr id="8" name="Title 7">
            <a:extLst>
              <a:ext uri="{FF2B5EF4-FFF2-40B4-BE49-F238E27FC236}">
                <a16:creationId xmlns:a16="http://schemas.microsoft.com/office/drawing/2014/main" id="{08F7B7FB-63B6-467F-AA2E-E7E4254A6F88}"/>
              </a:ext>
            </a:extLst>
          </p:cNvPr>
          <p:cNvSpPr>
            <a:spLocks noGrp="1"/>
          </p:cNvSpPr>
          <p:nvPr>
            <p:ph type="title"/>
          </p:nvPr>
        </p:nvSpPr>
        <p:spPr/>
        <p:txBody>
          <a:bodyPr/>
          <a:lstStyle/>
          <a:p>
            <a:r>
              <a:rPr lang="en-CA"/>
              <a:t>Action Palette </a:t>
            </a:r>
          </a:p>
        </p:txBody>
      </p:sp>
    </p:spTree>
    <p:custDataLst>
      <p:tags r:id="rId1"/>
    </p:custDataLst>
    <p:extLst>
      <p:ext uri="{BB962C8B-B14F-4D97-AF65-F5344CB8AC3E}">
        <p14:creationId xmlns:p14="http://schemas.microsoft.com/office/powerpoint/2010/main" val="503735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标题 1"/>
          <p:cNvSpPr>
            <a:spLocks/>
          </p:cNvSpPr>
          <p:nvPr/>
        </p:nvSpPr>
        <p:spPr bwMode="auto">
          <a:xfrm>
            <a:off x="1210365" y="131090"/>
            <a:ext cx="1273969" cy="428625"/>
          </a:xfrm>
          <a:prstGeom prst="rect">
            <a:avLst/>
          </a:prstGeom>
          <a:noFill/>
          <a:ln w="9525">
            <a:noFill/>
            <a:miter lim="800000"/>
            <a:headEnd/>
            <a:tailEnd/>
          </a:ln>
        </p:spPr>
        <p:txBody>
          <a:bodyPr anchor="ctr"/>
          <a:lstStyle/>
          <a:p>
            <a:pPr algn="l"/>
            <a:endParaRPr lang="zh-CN" altLang="en-US" sz="2100"/>
          </a:p>
        </p:txBody>
      </p:sp>
      <p:sp>
        <p:nvSpPr>
          <p:cNvPr id="10" name="Content Placeholder 2">
            <a:extLst>
              <a:ext uri="{FF2B5EF4-FFF2-40B4-BE49-F238E27FC236}">
                <a16:creationId xmlns:a16="http://schemas.microsoft.com/office/drawing/2014/main" id="{9F2E17D7-8546-42CA-9F0F-5A19EF7C7DF4}"/>
              </a:ext>
            </a:extLst>
          </p:cNvPr>
          <p:cNvSpPr txBox="1">
            <a:spLocks/>
          </p:cNvSpPr>
          <p:nvPr/>
        </p:nvSpPr>
        <p:spPr>
          <a:xfrm>
            <a:off x="342900" y="1221600"/>
            <a:ext cx="6164442" cy="3132348"/>
          </a:xfrm>
          <a:prstGeom prst="rect">
            <a:avLst/>
          </a:prstGeom>
        </p:spPr>
        <p:txBody>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GB" sz="1800"/>
          </a:p>
        </p:txBody>
      </p:sp>
      <p:pic>
        <p:nvPicPr>
          <p:cNvPr id="6" name="Picture 5">
            <a:extLst>
              <a:ext uri="{FF2B5EF4-FFF2-40B4-BE49-F238E27FC236}">
                <a16:creationId xmlns:a16="http://schemas.microsoft.com/office/drawing/2014/main" id="{0E7256D1-9836-41E4-A2D6-E2B051ABF5F5}"/>
              </a:ext>
            </a:extLst>
          </p:cNvPr>
          <p:cNvPicPr>
            <a:picLocks noChangeAspect="1"/>
          </p:cNvPicPr>
          <p:nvPr/>
        </p:nvPicPr>
        <p:blipFill>
          <a:blip r:embed="rId4"/>
          <a:stretch>
            <a:fillRect/>
          </a:stretch>
        </p:blipFill>
        <p:spPr>
          <a:xfrm>
            <a:off x="1729554" y="1561091"/>
            <a:ext cx="6878571" cy="2792857"/>
          </a:xfrm>
          <a:prstGeom prst="rect">
            <a:avLst/>
          </a:prstGeom>
        </p:spPr>
      </p:pic>
      <p:sp>
        <p:nvSpPr>
          <p:cNvPr id="5" name="Text Placeholder 4">
            <a:extLst>
              <a:ext uri="{FF2B5EF4-FFF2-40B4-BE49-F238E27FC236}">
                <a16:creationId xmlns:a16="http://schemas.microsoft.com/office/drawing/2014/main" id="{DCCF9692-D0CC-4186-AB1C-19B91C1FEA1E}"/>
              </a:ext>
            </a:extLst>
          </p:cNvPr>
          <p:cNvSpPr>
            <a:spLocks noGrp="1"/>
          </p:cNvSpPr>
          <p:nvPr>
            <p:ph type="body" sz="quarter" idx="11"/>
          </p:nvPr>
        </p:nvSpPr>
        <p:spPr>
          <a:xfrm>
            <a:off x="457200" y="975278"/>
            <a:ext cx="8201025" cy="4037132"/>
          </a:xfrm>
        </p:spPr>
        <p:txBody>
          <a:bodyPr/>
          <a:lstStyle/>
          <a:p>
            <a:r>
              <a:rPr lang="en-CA"/>
              <a:t>Export scored results to a data source</a:t>
            </a:r>
          </a:p>
          <a:p>
            <a:endParaRPr lang="en-CA"/>
          </a:p>
          <a:p>
            <a:endParaRPr lang="en-CA"/>
          </a:p>
          <a:p>
            <a:endParaRPr lang="en-CA"/>
          </a:p>
          <a:p>
            <a:endParaRPr lang="en-CA"/>
          </a:p>
          <a:p>
            <a:endParaRPr lang="en-CA"/>
          </a:p>
          <a:p>
            <a:endParaRPr lang="en-CA"/>
          </a:p>
          <a:p>
            <a:endParaRPr lang="en-CA"/>
          </a:p>
          <a:p>
            <a:endParaRPr lang="en-CA"/>
          </a:p>
          <a:p>
            <a:endParaRPr lang="en-CA"/>
          </a:p>
          <a:p>
            <a:endParaRPr lang="en-CA"/>
          </a:p>
          <a:p>
            <a:r>
              <a:rPr lang="en-CA"/>
              <a:t>Demo  </a:t>
            </a:r>
          </a:p>
        </p:txBody>
      </p:sp>
      <p:sp>
        <p:nvSpPr>
          <p:cNvPr id="3" name="Title 2">
            <a:extLst>
              <a:ext uri="{FF2B5EF4-FFF2-40B4-BE49-F238E27FC236}">
                <a16:creationId xmlns:a16="http://schemas.microsoft.com/office/drawing/2014/main" id="{2E5CB206-2832-4F7C-BA23-4E66E66C411B}"/>
              </a:ext>
            </a:extLst>
          </p:cNvPr>
          <p:cNvSpPr>
            <a:spLocks noGrp="1"/>
          </p:cNvSpPr>
          <p:nvPr>
            <p:ph type="title"/>
          </p:nvPr>
        </p:nvSpPr>
        <p:spPr/>
        <p:txBody>
          <a:bodyPr/>
          <a:lstStyle/>
          <a:p>
            <a:r>
              <a:rPr lang="en-CA"/>
              <a:t>Connect Palette </a:t>
            </a:r>
          </a:p>
        </p:txBody>
      </p:sp>
    </p:spTree>
    <p:custDataLst>
      <p:tags r:id="rId1"/>
    </p:custDataLst>
    <p:extLst>
      <p:ext uri="{BB962C8B-B14F-4D97-AF65-F5344CB8AC3E}">
        <p14:creationId xmlns:p14="http://schemas.microsoft.com/office/powerpoint/2010/main" val="735053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标题 1"/>
          <p:cNvSpPr>
            <a:spLocks/>
          </p:cNvSpPr>
          <p:nvPr/>
        </p:nvSpPr>
        <p:spPr bwMode="auto">
          <a:xfrm>
            <a:off x="1210365" y="131090"/>
            <a:ext cx="1273969" cy="428625"/>
          </a:xfrm>
          <a:prstGeom prst="rect">
            <a:avLst/>
          </a:prstGeom>
          <a:noFill/>
          <a:ln w="9525">
            <a:noFill/>
            <a:miter lim="800000"/>
            <a:headEnd/>
            <a:tailEnd/>
          </a:ln>
        </p:spPr>
        <p:txBody>
          <a:bodyPr anchor="ctr"/>
          <a:lstStyle/>
          <a:p>
            <a:pPr algn="l"/>
            <a:endParaRPr lang="zh-CN" altLang="en-US" sz="2100"/>
          </a:p>
        </p:txBody>
      </p:sp>
      <p:sp>
        <p:nvSpPr>
          <p:cNvPr id="5" name="Rectangle 7"/>
          <p:cNvSpPr>
            <a:spLocks noChangeArrowheads="1"/>
          </p:cNvSpPr>
          <p:nvPr/>
        </p:nvSpPr>
        <p:spPr bwMode="auto">
          <a:xfrm>
            <a:off x="188120" y="735548"/>
            <a:ext cx="6481763" cy="365411"/>
          </a:xfrm>
          <a:prstGeom prst="rect">
            <a:avLst/>
          </a:prstGeom>
          <a:noFill/>
          <a:ln w="25400" algn="ctr">
            <a:noFill/>
            <a:miter lim="800000"/>
            <a:headEnd/>
            <a:tailEnd/>
          </a:ln>
          <a:effectLst/>
        </p:spPr>
        <p:txBody>
          <a:bodyPr/>
          <a:lstStyle/>
          <a:p>
            <a:pPr>
              <a:lnSpc>
                <a:spcPct val="150000"/>
              </a:lnSpc>
              <a:buClr>
                <a:schemeClr val="hlink"/>
              </a:buClr>
            </a:pPr>
            <a:endParaRPr lang="en-US" altLang="zh-CN" sz="1013">
              <a:solidFill>
                <a:srgbClr val="C00000"/>
              </a:solidFill>
              <a:latin typeface="微软雅黑" panose="020B0503020204020204" pitchFamily="34" charset="-122"/>
              <a:ea typeface="微软雅黑" panose="020B0503020204020204" pitchFamily="34" charset="-122"/>
            </a:endParaRPr>
          </a:p>
          <a:p>
            <a:pPr>
              <a:lnSpc>
                <a:spcPct val="150000"/>
              </a:lnSpc>
              <a:buClr>
                <a:schemeClr val="hlink"/>
              </a:buClr>
            </a:pPr>
            <a:endParaRPr lang="en-US" altLang="zh-CN" sz="1013">
              <a:latin typeface="微软雅黑" panose="020B0503020204020204" pitchFamily="34" charset="-122"/>
              <a:ea typeface="微软雅黑" panose="020B0503020204020204" pitchFamily="34" charset="-122"/>
            </a:endParaRPr>
          </a:p>
        </p:txBody>
      </p:sp>
      <p:sp>
        <p:nvSpPr>
          <p:cNvPr id="6" name="Text Placeholder 12">
            <a:extLst>
              <a:ext uri="{FF2B5EF4-FFF2-40B4-BE49-F238E27FC236}">
                <a16:creationId xmlns:a16="http://schemas.microsoft.com/office/drawing/2014/main" id="{7116C738-9444-4F5F-8521-72BF896FF832}"/>
              </a:ext>
            </a:extLst>
          </p:cNvPr>
          <p:cNvSpPr txBox="1">
            <a:spLocks/>
          </p:cNvSpPr>
          <p:nvPr/>
        </p:nvSpPr>
        <p:spPr>
          <a:xfrm>
            <a:off x="242984" y="746068"/>
            <a:ext cx="6156107" cy="270029"/>
          </a:xfrm>
          <a:prstGeom prst="rect">
            <a:avLst/>
          </a:prstGeom>
        </p:spPr>
        <p:txBody>
          <a:bodyPr vert="horz" lIns="68580" tIns="34290" rIns="68580" bIns="34290" rtlCol="0">
            <a:noAutofit/>
          </a:bodyPr>
          <a:lstStyle>
            <a:lvl1pPr marL="342900" indent="-342900" algn="l" defTabSz="914400" rtl="0" eaLnBrk="1" latinLnBrk="0" hangingPunct="1">
              <a:spcBef>
                <a:spcPct val="20000"/>
              </a:spcBef>
              <a:buFont typeface="Arial" pitchFamily="34" charset="0"/>
              <a:buNone/>
              <a:defRPr sz="2000" kern="1200" baseline="0">
                <a:solidFill>
                  <a:srgbClr val="007DBA"/>
                </a:solidFill>
                <a:latin typeface="Avenir LT Std 55 Roman" pitchFamily="34"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57175" indent="-257175" defTabSz="685800">
              <a:defRPr/>
            </a:pPr>
            <a:endParaRPr lang="en-CA" sz="1500">
              <a:latin typeface="+mn-lt"/>
            </a:endParaRPr>
          </a:p>
        </p:txBody>
      </p:sp>
      <p:sp>
        <p:nvSpPr>
          <p:cNvPr id="10" name="Content Placeholder 2">
            <a:extLst>
              <a:ext uri="{FF2B5EF4-FFF2-40B4-BE49-F238E27FC236}">
                <a16:creationId xmlns:a16="http://schemas.microsoft.com/office/drawing/2014/main" id="{9F2E17D7-8546-42CA-9F0F-5A19EF7C7DF4}"/>
              </a:ext>
            </a:extLst>
          </p:cNvPr>
          <p:cNvSpPr txBox="1">
            <a:spLocks/>
          </p:cNvSpPr>
          <p:nvPr/>
        </p:nvSpPr>
        <p:spPr>
          <a:xfrm>
            <a:off x="342900" y="1221600"/>
            <a:ext cx="7173468" cy="3132348"/>
          </a:xfrm>
          <a:prstGeom prst="rect">
            <a:avLst/>
          </a:prstGeom>
        </p:spPr>
        <p:txBody>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GB" sz="1800"/>
          </a:p>
        </p:txBody>
      </p:sp>
      <p:sp>
        <p:nvSpPr>
          <p:cNvPr id="4" name="Text Placeholder 3">
            <a:extLst>
              <a:ext uri="{FF2B5EF4-FFF2-40B4-BE49-F238E27FC236}">
                <a16:creationId xmlns:a16="http://schemas.microsoft.com/office/drawing/2014/main" id="{78E5B902-F32E-4500-8E45-29CB9C9B2F98}"/>
              </a:ext>
            </a:extLst>
          </p:cNvPr>
          <p:cNvSpPr>
            <a:spLocks noGrp="1"/>
          </p:cNvSpPr>
          <p:nvPr>
            <p:ph type="body" sz="quarter" idx="11"/>
          </p:nvPr>
        </p:nvSpPr>
        <p:spPr/>
        <p:txBody>
          <a:bodyPr/>
          <a:lstStyle/>
          <a:p>
            <a:pPr marL="257175" indent="-257175">
              <a:lnSpc>
                <a:spcPct val="107000"/>
              </a:lnSpc>
              <a:buFont typeface="+mj-lt"/>
              <a:buAutoNum type="arabicPeriod"/>
            </a:pPr>
            <a:r>
              <a:rPr lang="en-CA">
                <a:solidFill>
                  <a:srgbClr val="000000"/>
                </a:solidFill>
                <a:ea typeface="Calibri" panose="020F0502020204030204" pitchFamily="34" charset="0"/>
                <a:cs typeface="Calibri" panose="020F0502020204030204" pitchFamily="34" charset="0"/>
              </a:rPr>
              <a:t>Create a </a:t>
            </a:r>
            <a:r>
              <a:rPr lang="en-CA" b="1">
                <a:solidFill>
                  <a:srgbClr val="000000"/>
                </a:solidFill>
                <a:ea typeface="Calibri" panose="020F0502020204030204" pitchFamily="34" charset="0"/>
                <a:cs typeface="Calibri-Bold"/>
              </a:rPr>
              <a:t>Decision Tree Model Instance </a:t>
            </a:r>
            <a:r>
              <a:rPr lang="en-CA">
                <a:solidFill>
                  <a:srgbClr val="000000"/>
                </a:solidFill>
                <a:ea typeface="Calibri" panose="020F0502020204030204" pitchFamily="34" charset="0"/>
                <a:cs typeface="Calibri" panose="020F0502020204030204" pitchFamily="34" charset="0"/>
              </a:rPr>
              <a:t>and use it to score and create a new dataset</a:t>
            </a:r>
            <a:endParaRPr lang="en-CA">
              <a:ea typeface="Calibri" panose="020F0502020204030204" pitchFamily="34" charset="0"/>
              <a:cs typeface="Arial" panose="020B0604020202020204" pitchFamily="34" charset="0"/>
            </a:endParaRPr>
          </a:p>
          <a:p>
            <a:pPr marL="600075" lvl="1" indent="-257175">
              <a:lnSpc>
                <a:spcPct val="107000"/>
              </a:lnSpc>
              <a:buFont typeface="+mj-lt"/>
              <a:buAutoNum type="alphaLcParenR"/>
            </a:pPr>
            <a:r>
              <a:rPr lang="en-CA">
                <a:solidFill>
                  <a:srgbClr val="000000"/>
                </a:solidFill>
                <a:latin typeface="+mn-lt"/>
                <a:ea typeface="Calibri" panose="020F0502020204030204" pitchFamily="34" charset="0"/>
                <a:cs typeface="Calibri" panose="020F0502020204030204" pitchFamily="34" charset="0"/>
              </a:rPr>
              <a:t>Which new fields are created by </a:t>
            </a:r>
            <a:r>
              <a:rPr lang="en-CA" b="1">
                <a:solidFill>
                  <a:srgbClr val="000000"/>
                </a:solidFill>
                <a:latin typeface="+mn-lt"/>
                <a:ea typeface="Calibri" panose="020F0502020204030204" pitchFamily="34" charset="0"/>
                <a:cs typeface="Calibri-Bold"/>
              </a:rPr>
              <a:t>Scoring</a:t>
            </a:r>
            <a:r>
              <a:rPr lang="en-CA">
                <a:solidFill>
                  <a:srgbClr val="000000"/>
                </a:solidFill>
                <a:latin typeface="+mn-lt"/>
                <a:ea typeface="Calibri" panose="020F0502020204030204" pitchFamily="34" charset="0"/>
                <a:cs typeface="Calibri" panose="020F0502020204030204" pitchFamily="34" charset="0"/>
              </a:rPr>
              <a:t>? Use the </a:t>
            </a:r>
            <a:r>
              <a:rPr lang="en-CA" b="1">
                <a:solidFill>
                  <a:srgbClr val="000000"/>
                </a:solidFill>
                <a:latin typeface="+mn-lt"/>
                <a:ea typeface="Calibri" panose="020F0502020204030204" pitchFamily="34" charset="0"/>
                <a:cs typeface="Calibri-Bold"/>
              </a:rPr>
              <a:t>Overview Report </a:t>
            </a:r>
            <a:r>
              <a:rPr lang="en-CA">
                <a:solidFill>
                  <a:srgbClr val="000000"/>
                </a:solidFill>
                <a:latin typeface="+mn-lt"/>
                <a:ea typeface="Calibri" panose="020F0502020204030204" pitchFamily="34" charset="0"/>
                <a:cs typeface="Calibri" panose="020F0502020204030204" pitchFamily="34" charset="0"/>
              </a:rPr>
              <a:t>to explore</a:t>
            </a:r>
            <a:endParaRPr lang="en-CA">
              <a:latin typeface="+mn-lt"/>
              <a:ea typeface="Calibri" panose="020F0502020204030204" pitchFamily="34" charset="0"/>
              <a:cs typeface="Arial" panose="020B0604020202020204" pitchFamily="34" charset="0"/>
            </a:endParaRPr>
          </a:p>
          <a:p>
            <a:pPr marL="600075" lvl="1" indent="-257175">
              <a:lnSpc>
                <a:spcPct val="107000"/>
              </a:lnSpc>
              <a:buFont typeface="+mj-lt"/>
              <a:buAutoNum type="alphaLcParenR"/>
            </a:pPr>
            <a:r>
              <a:rPr lang="en-CA">
                <a:solidFill>
                  <a:srgbClr val="000000"/>
                </a:solidFill>
                <a:latin typeface="+mn-lt"/>
                <a:ea typeface="Calibri" panose="020F0502020204030204" pitchFamily="34" charset="0"/>
                <a:cs typeface="Calibri" panose="020F0502020204030204" pitchFamily="34" charset="0"/>
              </a:rPr>
              <a:t>What is the range of predicted probabilities that were generated? Use a </a:t>
            </a:r>
            <a:r>
              <a:rPr lang="en-CA" b="1">
                <a:solidFill>
                  <a:srgbClr val="000000"/>
                </a:solidFill>
                <a:latin typeface="+mn-lt"/>
                <a:ea typeface="Calibri" panose="020F0502020204030204" pitchFamily="34" charset="0"/>
                <a:cs typeface="Calibri-Bold"/>
              </a:rPr>
              <a:t>Dataset Chart </a:t>
            </a:r>
            <a:r>
              <a:rPr lang="en-CA">
                <a:solidFill>
                  <a:srgbClr val="000000"/>
                </a:solidFill>
                <a:latin typeface="+mn-lt"/>
                <a:ea typeface="Calibri" panose="020F0502020204030204" pitchFamily="34" charset="0"/>
                <a:cs typeface="Calibri" panose="020F0502020204030204" pitchFamily="34" charset="0"/>
              </a:rPr>
              <a:t>to explore</a:t>
            </a:r>
            <a:endParaRPr lang="en-CA">
              <a:latin typeface="+mn-lt"/>
              <a:ea typeface="Calibri" panose="020F0502020204030204" pitchFamily="34" charset="0"/>
              <a:cs typeface="Arial" panose="020B0604020202020204" pitchFamily="34" charset="0"/>
            </a:endParaRPr>
          </a:p>
          <a:p>
            <a:pPr marL="600075" lvl="1" indent="-257175">
              <a:lnSpc>
                <a:spcPct val="107000"/>
              </a:lnSpc>
              <a:buFont typeface="+mj-lt"/>
              <a:buAutoNum type="alphaLcParenR"/>
            </a:pPr>
            <a:r>
              <a:rPr lang="en-CA">
                <a:solidFill>
                  <a:srgbClr val="000000"/>
                </a:solidFill>
                <a:latin typeface="+mn-lt"/>
                <a:ea typeface="Calibri" panose="020F0502020204030204" pitchFamily="34" charset="0"/>
                <a:cs typeface="Calibri" panose="020F0502020204030204" pitchFamily="34" charset="0"/>
              </a:rPr>
              <a:t>Export the scored dataset to </a:t>
            </a:r>
            <a:r>
              <a:rPr lang="en-CA" i="1">
                <a:solidFill>
                  <a:srgbClr val="000000"/>
                </a:solidFill>
                <a:latin typeface="+mn-lt"/>
                <a:ea typeface="Calibri" panose="020F0502020204030204" pitchFamily="34" charset="0"/>
                <a:cs typeface="Calibri-Italic"/>
              </a:rPr>
              <a:t>.xlsx </a:t>
            </a:r>
            <a:r>
              <a:rPr lang="en-CA">
                <a:solidFill>
                  <a:srgbClr val="000000"/>
                </a:solidFill>
                <a:latin typeface="+mn-lt"/>
                <a:ea typeface="Calibri" panose="020F0502020204030204" pitchFamily="34" charset="0"/>
                <a:cs typeface="Calibri" panose="020F0502020204030204" pitchFamily="34" charset="0"/>
              </a:rPr>
              <a:t>format</a:t>
            </a:r>
            <a:endParaRPr lang="en-CA">
              <a:latin typeface="+mn-lt"/>
              <a:ea typeface="Calibri" panose="020F0502020204030204" pitchFamily="34" charset="0"/>
              <a:cs typeface="Arial" panose="020B0604020202020204" pitchFamily="34" charset="0"/>
            </a:endParaRPr>
          </a:p>
          <a:p>
            <a:pPr marL="257175" indent="-257175">
              <a:lnSpc>
                <a:spcPct val="107000"/>
              </a:lnSpc>
              <a:buFont typeface="+mj-lt"/>
              <a:buAutoNum type="arabicPeriod"/>
            </a:pPr>
            <a:r>
              <a:rPr lang="en-CA">
                <a:solidFill>
                  <a:srgbClr val="000000"/>
                </a:solidFill>
                <a:ea typeface="Calibri" panose="020F0502020204030204" pitchFamily="34" charset="0"/>
                <a:cs typeface="Calibri" panose="020F0502020204030204" pitchFamily="34" charset="0"/>
              </a:rPr>
              <a:t>Choose </a:t>
            </a:r>
            <a:r>
              <a:rPr lang="en-CA" b="1">
                <a:solidFill>
                  <a:srgbClr val="000000"/>
                </a:solidFill>
                <a:ea typeface="Calibri" panose="020F0502020204030204" pitchFamily="34" charset="0"/>
                <a:cs typeface="Calibri" panose="020F0502020204030204" pitchFamily="34" charset="0"/>
              </a:rPr>
              <a:t>Generate Code </a:t>
            </a:r>
            <a:r>
              <a:rPr lang="en-CA">
                <a:solidFill>
                  <a:srgbClr val="000000"/>
                </a:solidFill>
                <a:ea typeface="Calibri" panose="020F0502020204030204" pitchFamily="34" charset="0"/>
                <a:cs typeface="Calibri" panose="020F0502020204030204" pitchFamily="34" charset="0"/>
              </a:rPr>
              <a:t>node, and export code for the model. Try a few different formats</a:t>
            </a:r>
            <a:endParaRPr lang="en-CA">
              <a:ea typeface="Calibri" panose="020F0502020204030204" pitchFamily="34" charset="0"/>
              <a:cs typeface="Arial" panose="020B0604020202020204" pitchFamily="34" charset="0"/>
            </a:endParaRPr>
          </a:p>
          <a:p>
            <a:endParaRPr lang="en-CA"/>
          </a:p>
        </p:txBody>
      </p:sp>
      <p:sp>
        <p:nvSpPr>
          <p:cNvPr id="3" name="Title 2">
            <a:extLst>
              <a:ext uri="{FF2B5EF4-FFF2-40B4-BE49-F238E27FC236}">
                <a16:creationId xmlns:a16="http://schemas.microsoft.com/office/drawing/2014/main" id="{02751614-1F84-4B42-8C8D-F158E553B0BD}"/>
              </a:ext>
            </a:extLst>
          </p:cNvPr>
          <p:cNvSpPr>
            <a:spLocks noGrp="1"/>
          </p:cNvSpPr>
          <p:nvPr>
            <p:ph type="title"/>
          </p:nvPr>
        </p:nvSpPr>
        <p:spPr/>
        <p:txBody>
          <a:bodyPr/>
          <a:lstStyle/>
          <a:p>
            <a:r>
              <a:rPr lang="en-CA"/>
              <a:t>Chapter 11 Exercise (1/1)</a:t>
            </a:r>
          </a:p>
        </p:txBody>
      </p:sp>
    </p:spTree>
    <p:custDataLst>
      <p:tags r:id="rId1"/>
    </p:custDataLst>
    <p:extLst>
      <p:ext uri="{BB962C8B-B14F-4D97-AF65-F5344CB8AC3E}">
        <p14:creationId xmlns:p14="http://schemas.microsoft.com/office/powerpoint/2010/main" val="2264739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SLIDE_COUNT" val="539"/>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Altair Theme">
  <a:themeElements>
    <a:clrScheme name="Altair Digital Colors">
      <a:dk1>
        <a:srgbClr val="000000"/>
      </a:dk1>
      <a:lt1>
        <a:srgbClr val="FFFFFF"/>
      </a:lt1>
      <a:dk2>
        <a:srgbClr val="FA4616"/>
      </a:dk2>
      <a:lt2>
        <a:srgbClr val="005776"/>
      </a:lt2>
      <a:accent1>
        <a:srgbClr val="2CCCD3"/>
      </a:accent1>
      <a:accent2>
        <a:srgbClr val="FFA300"/>
      </a:accent2>
      <a:accent3>
        <a:srgbClr val="A7E6D7"/>
      </a:accent3>
      <a:accent4>
        <a:srgbClr val="642667"/>
      </a:accent4>
      <a:accent5>
        <a:srgbClr val="47A23F"/>
      </a:accent5>
      <a:accent6>
        <a:srgbClr val="FFC600"/>
      </a:accent6>
      <a:hlink>
        <a:srgbClr val="A2AAAD"/>
      </a:hlink>
      <a:folHlink>
        <a:srgbClr val="A2AAAD"/>
      </a:folHlink>
    </a:clrScheme>
    <a:fontScheme name="Custom 13">
      <a:majorFont>
        <a:latin typeface="Arial"/>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12700">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bodyPr vert="horz" lIns="91440" tIns="45720" rIns="91440" bIns="45720" rtlCol="0" anchor="ctr">
        <a:noAutofit/>
      </a:bodyPr>
      <a:lstStyle>
        <a:defPPr algn="l">
          <a:defRPr sz="1100" b="0" dirty="0">
            <a:solidFill>
              <a:schemeClr val="bg2"/>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ltair and Brand Theme">
  <a:themeElements>
    <a:clrScheme name="Altair Digital Colors">
      <a:dk1>
        <a:srgbClr val="000000"/>
      </a:dk1>
      <a:lt1>
        <a:srgbClr val="FFFFFF"/>
      </a:lt1>
      <a:dk2>
        <a:srgbClr val="FA4616"/>
      </a:dk2>
      <a:lt2>
        <a:srgbClr val="005776"/>
      </a:lt2>
      <a:accent1>
        <a:srgbClr val="2CCCD3"/>
      </a:accent1>
      <a:accent2>
        <a:srgbClr val="FFA300"/>
      </a:accent2>
      <a:accent3>
        <a:srgbClr val="A7E6D7"/>
      </a:accent3>
      <a:accent4>
        <a:srgbClr val="642667"/>
      </a:accent4>
      <a:accent5>
        <a:srgbClr val="47A23F"/>
      </a:accent5>
      <a:accent6>
        <a:srgbClr val="FFC600"/>
      </a:accent6>
      <a:hlink>
        <a:srgbClr val="A2AAAD"/>
      </a:hlink>
      <a:folHlink>
        <a:srgbClr val="A2AAAD"/>
      </a:folHlink>
    </a:clrScheme>
    <a:fontScheme name="Custom 13">
      <a:majorFont>
        <a:latin typeface="Arial"/>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headEnd type="triangle"/>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27">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27">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79F890F4309EE41920B14456DCB0306" ma:contentTypeVersion="17" ma:contentTypeDescription="Create a new document." ma:contentTypeScope="" ma:versionID="e2ae5ba3a47af8c9b8d92f043a2cc2c4">
  <xsd:schema xmlns:xsd="http://www.w3.org/2001/XMLSchema" xmlns:xs="http://www.w3.org/2001/XMLSchema" xmlns:p="http://schemas.microsoft.com/office/2006/metadata/properties" xmlns:ns3="c4c01d91-ba06-42da-aafa-43daf67f60b1" xmlns:ns4="82371b67-64d2-4ceb-aa55-e70813b4575c" targetNamespace="http://schemas.microsoft.com/office/2006/metadata/properties" ma:root="true" ma:fieldsID="66c8604cdb0c8ca7c43a80257169f11a" ns3:_="" ns4:_="">
    <xsd:import namespace="c4c01d91-ba06-42da-aafa-43daf67f60b1"/>
    <xsd:import namespace="82371b67-64d2-4ceb-aa55-e70813b4575c"/>
    <xsd:element name="properties">
      <xsd:complexType>
        <xsd:sequence>
          <xsd:element name="documentManagement">
            <xsd:complexType>
              <xsd:all>
                <xsd:element ref="ns3:MigrationWizId" minOccurs="0"/>
                <xsd:element ref="ns3:MigrationWizIdPermissions" minOccurs="0"/>
                <xsd:element ref="ns3:MigrationWizIdPermissionLevels" minOccurs="0"/>
                <xsd:element ref="ns3:MigrationWizIdDocumentLibraryPermissions" minOccurs="0"/>
                <xsd:element ref="ns3:MigrationWizIdSecurityGroups" minOccurs="0"/>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AutoKeyPoints" minOccurs="0"/>
                <xsd:element ref="ns3:MediaServiceKeyPoints"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4c01d91-ba06-42da-aafa-43daf67f60b1" elementFormDefault="qualified">
    <xsd:import namespace="http://schemas.microsoft.com/office/2006/documentManagement/types"/>
    <xsd:import namespace="http://schemas.microsoft.com/office/infopath/2007/PartnerControls"/>
    <xsd:element name="MigrationWizId" ma:index="8" nillable="true" ma:displayName="MigrationWizId" ma:internalName="MigrationWizId">
      <xsd:simpleType>
        <xsd:restriction base="dms:Text"/>
      </xsd:simpleType>
    </xsd:element>
    <xsd:element name="MigrationWizIdPermissions" ma:index="9" nillable="true" ma:displayName="MigrationWizIdPermissions" ma:internalName="MigrationWizIdPermissions">
      <xsd:simpleType>
        <xsd:restriction base="dms:Text"/>
      </xsd:simpleType>
    </xsd:element>
    <xsd:element name="MigrationWizIdPermissionLevels" ma:index="10" nillable="true" ma:displayName="MigrationWizIdPermissionLevels" ma:internalName="MigrationWizIdPermissionLevels">
      <xsd:simpleType>
        <xsd:restriction base="dms:Text"/>
      </xsd:simpleType>
    </xsd:element>
    <xsd:element name="MigrationWizIdDocumentLibraryPermissions" ma:index="11" nillable="true" ma:displayName="MigrationWizIdDocumentLibraryPermissions" ma:internalName="MigrationWizIdDocumentLibraryPermissions">
      <xsd:simpleType>
        <xsd:restriction base="dms:Text"/>
      </xsd:simpleType>
    </xsd:element>
    <xsd:element name="MigrationWizIdSecurityGroups" ma:index="12" nillable="true" ma:displayName="MigrationWizIdSecurityGroups" ma:internalName="MigrationWizIdSecurityGroups">
      <xsd:simpleType>
        <xsd:restriction base="dms:Text"/>
      </xsd:simpleType>
    </xsd:element>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AutoKeyPoints" ma:index="22" nillable="true" ma:displayName="MediaServiceAutoKeyPoints" ma:hidden="true" ma:internalName="MediaServiceAutoKeyPoints" ma:readOnly="true">
      <xsd:simpleType>
        <xsd:restriction base="dms:Note"/>
      </xsd:simpleType>
    </xsd:element>
    <xsd:element name="MediaServiceKeyPoints" ma:index="23" nillable="true" ma:displayName="KeyPoints" ma:internalName="MediaServiceKeyPoints" ma:readOnly="true">
      <xsd:simpleType>
        <xsd:restriction base="dms:Note">
          <xsd:maxLength value="255"/>
        </xsd:restriction>
      </xsd:simpleType>
    </xsd:element>
    <xsd:element name="MediaServiceDateTaken" ma:index="24"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2371b67-64d2-4ceb-aa55-e70813b4575c" elementFormDefault="qualified">
    <xsd:import namespace="http://schemas.microsoft.com/office/2006/documentManagement/types"/>
    <xsd:import namespace="http://schemas.microsoft.com/office/infopath/2007/PartnerControls"/>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element name="SharingHintHash" ma:index="2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igrationWizIdDocumentLibraryPermissions xmlns="c4c01d91-ba06-42da-aafa-43daf67f60b1" xsi:nil="true"/>
    <MigrationWizIdPermissionLevels xmlns="c4c01d91-ba06-42da-aafa-43daf67f60b1" xsi:nil="true"/>
    <MigrationWizIdPermissions xmlns="c4c01d91-ba06-42da-aafa-43daf67f60b1" xsi:nil="true"/>
    <MigrationWizId xmlns="c4c01d91-ba06-42da-aafa-43daf67f60b1" xsi:nil="true"/>
    <MigrationWizIdSecurityGroups xmlns="c4c01d91-ba06-42da-aafa-43daf67f60b1" xsi:nil="true"/>
  </documentManagement>
</p:properties>
</file>

<file path=customXml/itemProps1.xml><?xml version="1.0" encoding="utf-8"?>
<ds:datastoreItem xmlns:ds="http://schemas.openxmlformats.org/officeDocument/2006/customXml" ds:itemID="{04E62B60-C705-4681-974D-2545A9990C30}">
  <ds:schemaRefs>
    <ds:schemaRef ds:uri="82371b67-64d2-4ceb-aa55-e70813b4575c"/>
    <ds:schemaRef ds:uri="c4c01d91-ba06-42da-aafa-43daf67f60b1"/>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6FDB7B2-8644-42A6-B5A0-98E3FF607B4D}">
  <ds:schemaRefs>
    <ds:schemaRef ds:uri="http://schemas.microsoft.com/sharepoint/v3/contenttype/forms"/>
  </ds:schemaRefs>
</ds:datastoreItem>
</file>

<file path=customXml/itemProps3.xml><?xml version="1.0" encoding="utf-8"?>
<ds:datastoreItem xmlns:ds="http://schemas.openxmlformats.org/officeDocument/2006/customXml" ds:itemID="{D5300750-9CBE-4429-AAE2-1EE14E8FB7C5}">
  <ds:schemaRefs>
    <ds:schemaRef ds:uri="82371b67-64d2-4ceb-aa55-e70813b4575c"/>
    <ds:schemaRef ds:uri="c4c01d91-ba06-42da-aafa-43daf67f60b1"/>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Office Theme</Template>
  <TotalTime>0</TotalTime>
  <Words>172</Words>
  <Application>Microsoft Office PowerPoint</Application>
  <PresentationFormat>On-screen Show (16:9)</PresentationFormat>
  <Paragraphs>43</Paragraphs>
  <Slides>6</Slides>
  <Notes>5</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6</vt:i4>
      </vt:variant>
    </vt:vector>
  </HeadingPairs>
  <TitlesOfParts>
    <vt:vector size="13" baseType="lpstr">
      <vt:lpstr>微软雅黑</vt:lpstr>
      <vt:lpstr>Arial</vt:lpstr>
      <vt:lpstr>Arial Black</vt:lpstr>
      <vt:lpstr>Courier New</vt:lpstr>
      <vt:lpstr>Times New Roman</vt:lpstr>
      <vt:lpstr>Altair Theme</vt:lpstr>
      <vt:lpstr>Altair and Brand Theme</vt:lpstr>
      <vt:lpstr>Chapter 11: Model deployment</vt:lpstr>
      <vt:lpstr>Contents </vt:lpstr>
      <vt:lpstr>Deploying Models </vt:lpstr>
      <vt:lpstr>Action Palette </vt:lpstr>
      <vt:lpstr>Connect Palette </vt:lpstr>
      <vt:lpstr>Chapter 11 Exercise (1/1)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Valerie Gorski</dc:creator>
  <cp:lastModifiedBy>Phantom Primo</cp:lastModifiedBy>
  <cp:revision>2</cp:revision>
  <dcterms:created xsi:type="dcterms:W3CDTF">2020-03-05T17:18:55Z</dcterms:created>
  <dcterms:modified xsi:type="dcterms:W3CDTF">2023-07-24T10:59:36Z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0x010100A79F890F4309EE41920B14456DCB0306</vt:lpwstr>
  </property>
  <property fmtid="{D5CDD505-2E9C-101B-9397-08002B2CF9AE}" pid="3" name="ArticulateGUID">
    <vt:lpwstr>FD345AB0-273B-4D3E-ADCD-DB5536D9B8FD</vt:lpwstr>
  </property>
  <property fmtid="{D5CDD505-2E9C-101B-9397-08002B2CF9AE}" pid="4" name="ArticulatePath">
    <vt:lpwstr>Altair_KS_NewDeck_NewTemplate</vt:lpwstr>
  </property>
</Properties>
</file>