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4"/>
    <p:sldMasterId id="2147483770" r:id="rId5"/>
  </p:sldMasterIdLst>
  <p:notesMasterIdLst>
    <p:notesMasterId r:id="rId12"/>
  </p:notesMasterIdLst>
  <p:handoutMasterIdLst>
    <p:handoutMasterId r:id="rId13"/>
  </p:handoutMasterIdLst>
  <p:sldIdLst>
    <p:sldId id="1212" r:id="rId6"/>
    <p:sldId id="1211" r:id="rId7"/>
    <p:sldId id="1210" r:id="rId8"/>
    <p:sldId id="1213" r:id="rId9"/>
    <p:sldId id="2309" r:id="rId10"/>
    <p:sldId id="1214" r:id="rId11"/>
  </p:sldIdLst>
  <p:sldSz cx="9144000" cy="5143500" type="screen16x9"/>
  <p:notesSz cx="6858000" cy="1276350"/>
  <p:custDataLst>
    <p:tags r:id="rId1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apter 2: Intro to Data Science" id="{EE94ED42-F33B-4294-890E-9463DB630431}">
          <p14:sldIdLst>
            <p14:sldId id="1212"/>
            <p14:sldId id="1211"/>
            <p14:sldId id="1210"/>
            <p14:sldId id="1213"/>
            <p14:sldId id="2309"/>
            <p14:sldId id="1214"/>
          </p14:sldIdLst>
        </p14:section>
        <p14:section name="Default Section" id="{B8E88E6A-097D-4D12-AA78-AD2F5BC3C0F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Saber Fallahpour" initials="SF" lastIdx="6" clrIdx="6">
    <p:extLst>
      <p:ext uri="{19B8F6BF-5375-455C-9EA6-DF929625EA0E}">
        <p15:presenceInfo xmlns:p15="http://schemas.microsoft.com/office/powerpoint/2012/main" userId="S::sfallahpour@altair.com::664f5416-6b20-4563-95ae-861a86cc04dd" providerId="AD"/>
      </p:ext>
    </p:extLst>
  </p:cmAuthor>
  <p:cmAuthor id="1" name="Sommer Abdel-Fattah" initials="SA" lastIdx="102" clrIdx="0">
    <p:extLst>
      <p:ext uri="{19B8F6BF-5375-455C-9EA6-DF929625EA0E}">
        <p15:presenceInfo xmlns:p15="http://schemas.microsoft.com/office/powerpoint/2012/main" userId="S::sabdelfattah@altair.com::613115a0-4c9a-4543-8ba4-2103dbd183e2" providerId="AD"/>
      </p:ext>
    </p:extLst>
  </p:cmAuthor>
  <p:cmAuthor id="2" name="Eric Hart" initials="EH" lastIdx="286" clrIdx="1">
    <p:extLst>
      <p:ext uri="{19B8F6BF-5375-455C-9EA6-DF929625EA0E}">
        <p15:presenceInfo xmlns:p15="http://schemas.microsoft.com/office/powerpoint/2012/main" userId="S::ehart@altair.com::b3168676-f00d-419f-bf9d-76a461804b8d" providerId="AD"/>
      </p:ext>
    </p:extLst>
  </p:cmAuthor>
  <p:cmAuthor id="3" name="Mahshid Shirani" initials="MS" lastIdx="59" clrIdx="2">
    <p:extLst>
      <p:ext uri="{19B8F6BF-5375-455C-9EA6-DF929625EA0E}">
        <p15:presenceInfo xmlns:p15="http://schemas.microsoft.com/office/powerpoint/2012/main" userId="S::mshirani@altair.com::4f7f9605-e2d1-4708-8611-dbccfb4fc944" providerId="AD"/>
      </p:ext>
    </p:extLst>
  </p:cmAuthor>
  <p:cmAuthor id="4" name="Rola El Sebai" initials="RS" lastIdx="61" clrIdx="3">
    <p:extLst>
      <p:ext uri="{19B8F6BF-5375-455C-9EA6-DF929625EA0E}">
        <p15:presenceInfo xmlns:p15="http://schemas.microsoft.com/office/powerpoint/2012/main" userId="S::relsebai@altair.com::9a6f8533-3f79-442f-85af-975a4683067f" providerId="AD"/>
      </p:ext>
    </p:extLst>
  </p:cmAuthor>
  <p:cmAuthor id="5" name="Sabina Stanescu" initials="SS" lastIdx="20" clrIdx="4">
    <p:extLst>
      <p:ext uri="{19B8F6BF-5375-455C-9EA6-DF929625EA0E}">
        <p15:presenceInfo xmlns:p15="http://schemas.microsoft.com/office/powerpoint/2012/main" userId="S::sstanescu@altair.com::5ab432cc-535f-4d3a-a0a4-7efc7bfbce0b" providerId="AD"/>
      </p:ext>
    </p:extLst>
  </p:cmAuthor>
  <p:cmAuthor id="6" name="Huiping Fang" initials="HF" lastIdx="21" clrIdx="5">
    <p:extLst>
      <p:ext uri="{19B8F6BF-5375-455C-9EA6-DF929625EA0E}">
        <p15:presenceInfo xmlns:p15="http://schemas.microsoft.com/office/powerpoint/2012/main" userId="S::hfang@altair.com::7a47338b-7eb3-42be-af0b-75bc0a81a9c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FA4616"/>
    <a:srgbClr val="2CCCD3"/>
    <a:srgbClr val="FFEDCC"/>
    <a:srgbClr val="FFA300"/>
    <a:srgbClr val="2DCCD3"/>
    <a:srgbClr val="000000"/>
    <a:srgbClr val="A2C76B"/>
    <a:srgbClr val="A2AAAD"/>
    <a:srgbClr val="0057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D68EAE-0659-E44B-135B-96D661D65A28}" v="8" dt="2023-01-16T20:14:32.321"/>
    <p1510:client id="{84EFB1CE-54E7-4A7A-A9EC-65F853A79716}" v="1" dt="2023-01-16T20:03:50.447"/>
    <p1510:client id="{E2D5BCE5-7C52-0291-8AAF-724D7B34887B}" v="340" dt="2023-01-16T20:02:10.853"/>
    <p1510:client id="{ED5359FC-F758-CF2F-1136-66E81ED078A6}" v="100" dt="2023-01-16T20:03:04.266"/>
  </p1510:revLst>
</p1510:revInfo>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261" y="11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er Fallahpour" userId="S::sfallahpour@altair.com::b73d4960-20fc-41dc-b4ba-e10ca8a139a1" providerId="AD" clId="Web-{2DD68EAE-0659-E44B-135B-96D661D65A28}"/>
    <pc:docChg chg="delSld modSld modSection">
      <pc:chgData name="Saber Fallahpour" userId="S::sfallahpour@altair.com::b73d4960-20fc-41dc-b4ba-e10ca8a139a1" providerId="AD" clId="Web-{2DD68EAE-0659-E44B-135B-96D661D65A28}" dt="2023-01-16T20:14:32.321" v="7"/>
      <pc:docMkLst>
        <pc:docMk/>
      </pc:docMkLst>
      <pc:sldChg chg="del">
        <pc:chgData name="Saber Fallahpour" userId="S::sfallahpour@altair.com::b73d4960-20fc-41dc-b4ba-e10ca8a139a1" providerId="AD" clId="Web-{2DD68EAE-0659-E44B-135B-96D661D65A28}" dt="2023-01-16T20:12:40.458" v="0"/>
        <pc:sldMkLst>
          <pc:docMk/>
          <pc:sldMk cId="784177756" sldId="2360"/>
        </pc:sldMkLst>
      </pc:sldChg>
      <pc:sldChg chg="del">
        <pc:chgData name="Saber Fallahpour" userId="S::sfallahpour@altair.com::b73d4960-20fc-41dc-b4ba-e10ca8a139a1" providerId="AD" clId="Web-{2DD68EAE-0659-E44B-135B-96D661D65A28}" dt="2023-01-16T20:12:40.458" v="1"/>
        <pc:sldMkLst>
          <pc:docMk/>
          <pc:sldMk cId="1309635338" sldId="2361"/>
        </pc:sldMkLst>
      </pc:sldChg>
      <pc:sldChg chg="del">
        <pc:chgData name="Saber Fallahpour" userId="S::sfallahpour@altair.com::b73d4960-20fc-41dc-b4ba-e10ca8a139a1" providerId="AD" clId="Web-{2DD68EAE-0659-E44B-135B-96D661D65A28}" dt="2023-01-16T20:12:40.474" v="2"/>
        <pc:sldMkLst>
          <pc:docMk/>
          <pc:sldMk cId="1071611707" sldId="2362"/>
        </pc:sldMkLst>
      </pc:sldChg>
      <pc:sldChg chg="del">
        <pc:chgData name="Saber Fallahpour" userId="S::sfallahpour@altair.com::b73d4960-20fc-41dc-b4ba-e10ca8a139a1" providerId="AD" clId="Web-{2DD68EAE-0659-E44B-135B-96D661D65A28}" dt="2023-01-16T20:12:40.490" v="5"/>
        <pc:sldMkLst>
          <pc:docMk/>
          <pc:sldMk cId="756193133" sldId="2363"/>
        </pc:sldMkLst>
      </pc:sldChg>
      <pc:sldChg chg="del">
        <pc:chgData name="Saber Fallahpour" userId="S::sfallahpour@altair.com::b73d4960-20fc-41dc-b4ba-e10ca8a139a1" providerId="AD" clId="Web-{2DD68EAE-0659-E44B-135B-96D661D65A28}" dt="2023-01-16T20:12:40.474" v="4"/>
        <pc:sldMkLst>
          <pc:docMk/>
          <pc:sldMk cId="3412658171" sldId="2721"/>
        </pc:sldMkLst>
      </pc:sldChg>
      <pc:sldChg chg="del">
        <pc:chgData name="Saber Fallahpour" userId="S::sfallahpour@altair.com::b73d4960-20fc-41dc-b4ba-e10ca8a139a1" providerId="AD" clId="Web-{2DD68EAE-0659-E44B-135B-96D661D65A28}" dt="2023-01-16T20:12:40.474" v="3"/>
        <pc:sldMkLst>
          <pc:docMk/>
          <pc:sldMk cId="3001473261" sldId="2722"/>
        </pc:sldMkLst>
      </pc:sldChg>
      <pc:sldChg chg="delSp">
        <pc:chgData name="Saber Fallahpour" userId="S::sfallahpour@altair.com::b73d4960-20fc-41dc-b4ba-e10ca8a139a1" providerId="AD" clId="Web-{2DD68EAE-0659-E44B-135B-96D661D65A28}" dt="2023-01-16T20:14:32.321" v="7"/>
        <pc:sldMkLst>
          <pc:docMk/>
          <pc:sldMk cId="2942555839" sldId="2732"/>
        </pc:sldMkLst>
        <pc:spChg chg="del">
          <ac:chgData name="Saber Fallahpour" userId="S::sfallahpour@altair.com::b73d4960-20fc-41dc-b4ba-e10ca8a139a1" providerId="AD" clId="Web-{2DD68EAE-0659-E44B-135B-96D661D65A28}" dt="2023-01-16T20:14:32.321" v="7"/>
          <ac:spMkLst>
            <pc:docMk/>
            <pc:sldMk cId="2942555839" sldId="2732"/>
            <ac:spMk id="10" creationId="{9F2E17D7-8546-42CA-9F0F-5A19EF7C7DF4}"/>
          </ac:spMkLst>
        </pc:spChg>
      </pc:sldChg>
      <pc:sldChg chg="delSp">
        <pc:chgData name="Saber Fallahpour" userId="S::sfallahpour@altair.com::b73d4960-20fc-41dc-b4ba-e10ca8a139a1" providerId="AD" clId="Web-{2DD68EAE-0659-E44B-135B-96D661D65A28}" dt="2023-01-16T20:14:26.868" v="6"/>
        <pc:sldMkLst>
          <pc:docMk/>
          <pc:sldMk cId="3532162034" sldId="2733"/>
        </pc:sldMkLst>
        <pc:spChg chg="del">
          <ac:chgData name="Saber Fallahpour" userId="S::sfallahpour@altair.com::b73d4960-20fc-41dc-b4ba-e10ca8a139a1" providerId="AD" clId="Web-{2DD68EAE-0659-E44B-135B-96D661D65A28}" dt="2023-01-16T20:14:26.868" v="6"/>
          <ac:spMkLst>
            <pc:docMk/>
            <pc:sldMk cId="3532162034" sldId="2733"/>
            <ac:spMk id="10" creationId="{9F2E17D7-8546-42CA-9F0F-5A19EF7C7DF4}"/>
          </ac:spMkLst>
        </pc:spChg>
      </pc:sldChg>
    </pc:docChg>
  </pc:docChgLst>
  <pc:docChgLst>
    <pc:chgData name="Saber Fallahpour" userId="S::sfallahpour@altair.com::b73d4960-20fc-41dc-b4ba-e10ca8a139a1" providerId="AD" clId="Web-{ED5359FC-F758-CF2F-1136-66E81ED078A6}"/>
    <pc:docChg chg="delSld modSld modSection">
      <pc:chgData name="Saber Fallahpour" userId="S::sfallahpour@altair.com::b73d4960-20fc-41dc-b4ba-e10ca8a139a1" providerId="AD" clId="Web-{ED5359FC-F758-CF2F-1136-66E81ED078A6}" dt="2023-01-16T20:02:57.219" v="2"/>
      <pc:docMkLst>
        <pc:docMk/>
      </pc:docMkLst>
      <pc:sldChg chg="addSp delSp modSp">
        <pc:chgData name="Saber Fallahpour" userId="S::sfallahpour@altair.com::b73d4960-20fc-41dc-b4ba-e10ca8a139a1" providerId="AD" clId="Web-{ED5359FC-F758-CF2F-1136-66E81ED078A6}" dt="2023-01-16T20:02:57.219" v="2"/>
        <pc:sldMkLst>
          <pc:docMk/>
          <pc:sldMk cId="756193133" sldId="2363"/>
        </pc:sldMkLst>
        <pc:picChg chg="add del mod">
          <ac:chgData name="Saber Fallahpour" userId="S::sfallahpour@altair.com::b73d4960-20fc-41dc-b4ba-e10ca8a139a1" providerId="AD" clId="Web-{ED5359FC-F758-CF2F-1136-66E81ED078A6}" dt="2023-01-16T20:02:57.219" v="2"/>
          <ac:picMkLst>
            <pc:docMk/>
            <pc:sldMk cId="756193133" sldId="2363"/>
            <ac:picMk id="4" creationId="{1253F89B-52F8-886A-8667-E5E77E016CF8}"/>
          </ac:picMkLst>
        </pc:picChg>
      </pc:sldChg>
      <pc:sldChg chg="del">
        <pc:chgData name="Saber Fallahpour" userId="S::sfallahpour@altair.com::b73d4960-20fc-41dc-b4ba-e10ca8a139a1" providerId="AD" clId="Web-{ED5359FC-F758-CF2F-1136-66E81ED078A6}" dt="2023-01-16T20:02:38.359" v="0"/>
        <pc:sldMkLst>
          <pc:docMk/>
          <pc:sldMk cId="332608438" sldId="2723"/>
        </pc:sldMkLst>
      </pc:sldChg>
    </pc:docChg>
  </pc:docChgLst>
  <pc:docChgLst>
    <pc:chgData name="Saber Fallahpour" userId="S::sfallahpour@altair.com::b73d4960-20fc-41dc-b4ba-e10ca8a139a1" providerId="AD" clId="Web-{E2D5BCE5-7C52-0291-8AAF-724D7B34887B}"/>
    <pc:docChg chg="addSld modSld modSection">
      <pc:chgData name="Saber Fallahpour" userId="S::sfallahpour@altair.com::b73d4960-20fc-41dc-b4ba-e10ca8a139a1" providerId="AD" clId="Web-{E2D5BCE5-7C52-0291-8AAF-724D7B34887B}" dt="2023-01-16T20:02:10.853" v="11"/>
      <pc:docMkLst>
        <pc:docMk/>
      </pc:docMkLst>
      <pc:sldChg chg="mod modShow">
        <pc:chgData name="Saber Fallahpour" userId="S::sfallahpour@altair.com::b73d4960-20fc-41dc-b4ba-e10ca8a139a1" providerId="AD" clId="Web-{E2D5BCE5-7C52-0291-8AAF-724D7B34887B}" dt="2023-01-16T20:00:30.959" v="2"/>
        <pc:sldMkLst>
          <pc:docMk/>
          <pc:sldMk cId="784177756" sldId="2360"/>
        </pc:sldMkLst>
      </pc:sldChg>
      <pc:sldChg chg="mod modShow">
        <pc:chgData name="Saber Fallahpour" userId="S::sfallahpour@altair.com::b73d4960-20fc-41dc-b4ba-e10ca8a139a1" providerId="AD" clId="Web-{E2D5BCE5-7C52-0291-8AAF-724D7B34887B}" dt="2023-01-16T20:00:30.896" v="1"/>
        <pc:sldMkLst>
          <pc:docMk/>
          <pc:sldMk cId="1309635338" sldId="2361"/>
        </pc:sldMkLst>
      </pc:sldChg>
      <pc:sldChg chg="mod modShow">
        <pc:chgData name="Saber Fallahpour" userId="S::sfallahpour@altair.com::b73d4960-20fc-41dc-b4ba-e10ca8a139a1" providerId="AD" clId="Web-{E2D5BCE5-7C52-0291-8AAF-724D7B34887B}" dt="2023-01-16T20:00:30.771" v="0"/>
        <pc:sldMkLst>
          <pc:docMk/>
          <pc:sldMk cId="1071611707" sldId="2362"/>
        </pc:sldMkLst>
      </pc:sldChg>
      <pc:sldChg chg="mod modShow">
        <pc:chgData name="Saber Fallahpour" userId="S::sfallahpour@altair.com::b73d4960-20fc-41dc-b4ba-e10ca8a139a1" providerId="AD" clId="Web-{E2D5BCE5-7C52-0291-8AAF-724D7B34887B}" dt="2023-01-16T20:00:31.412" v="5"/>
        <pc:sldMkLst>
          <pc:docMk/>
          <pc:sldMk cId="756193133" sldId="2363"/>
        </pc:sldMkLst>
      </pc:sldChg>
      <pc:sldChg chg="addSp delSp modSp">
        <pc:chgData name="Saber Fallahpour" userId="S::sfallahpour@altair.com::b73d4960-20fc-41dc-b4ba-e10ca8a139a1" providerId="AD" clId="Web-{E2D5BCE5-7C52-0291-8AAF-724D7B34887B}" dt="2023-01-16T20:01:07.491" v="7"/>
        <pc:sldMkLst>
          <pc:docMk/>
          <pc:sldMk cId="2670208818" sldId="2364"/>
        </pc:sldMkLst>
        <pc:picChg chg="add del mod">
          <ac:chgData name="Saber Fallahpour" userId="S::sfallahpour@altair.com::b73d4960-20fc-41dc-b4ba-e10ca8a139a1" providerId="AD" clId="Web-{E2D5BCE5-7C52-0291-8AAF-724D7B34887B}" dt="2023-01-16T20:01:07.491" v="7"/>
          <ac:picMkLst>
            <pc:docMk/>
            <pc:sldMk cId="2670208818" sldId="2364"/>
            <ac:picMk id="5" creationId="{DB62DB81-4C37-1576-4AAF-B8DA540AE39B}"/>
          </ac:picMkLst>
        </pc:picChg>
      </pc:sldChg>
      <pc:sldChg chg="mod modShow">
        <pc:chgData name="Saber Fallahpour" userId="S::sfallahpour@altair.com::b73d4960-20fc-41dc-b4ba-e10ca8a139a1" providerId="AD" clId="Web-{E2D5BCE5-7C52-0291-8AAF-724D7B34887B}" dt="2023-01-16T20:00:31.303" v="4"/>
        <pc:sldMkLst>
          <pc:docMk/>
          <pc:sldMk cId="3412658171" sldId="2721"/>
        </pc:sldMkLst>
      </pc:sldChg>
      <pc:sldChg chg="mod modShow">
        <pc:chgData name="Saber Fallahpour" userId="S::sfallahpour@altair.com::b73d4960-20fc-41dc-b4ba-e10ca8a139a1" providerId="AD" clId="Web-{E2D5BCE5-7C52-0291-8AAF-724D7B34887B}" dt="2023-01-16T20:00:31.084" v="3"/>
        <pc:sldMkLst>
          <pc:docMk/>
          <pc:sldMk cId="3001473261" sldId="2722"/>
        </pc:sldMkLst>
      </pc:sldChg>
      <pc:sldChg chg="addSp delSp modSp new">
        <pc:chgData name="Saber Fallahpour" userId="S::sfallahpour@altair.com::b73d4960-20fc-41dc-b4ba-e10ca8a139a1" providerId="AD" clId="Web-{E2D5BCE5-7C52-0291-8AAF-724D7B34887B}" dt="2023-01-16T20:02:10.853" v="11"/>
        <pc:sldMkLst>
          <pc:docMk/>
          <pc:sldMk cId="332608438" sldId="2723"/>
        </pc:sldMkLst>
        <pc:picChg chg="add del mod">
          <ac:chgData name="Saber Fallahpour" userId="S::sfallahpour@altair.com::b73d4960-20fc-41dc-b4ba-e10ca8a139a1" providerId="AD" clId="Web-{E2D5BCE5-7C52-0291-8AAF-724D7B34887B}" dt="2023-01-16T20:02:10.853" v="11"/>
          <ac:picMkLst>
            <pc:docMk/>
            <pc:sldMk cId="332608438" sldId="2723"/>
            <ac:picMk id="5" creationId="{13F7D011-49B1-6D05-A623-436DBFD8C19C}"/>
          </ac:picMkLst>
        </pc:picChg>
      </pc:sldChg>
    </pc:docChg>
  </pc:docChgLst>
  <pc:docChgLst>
    <pc:chgData name="Sommer Abdel-Fattah" userId="613115a0-4c9a-4543-8ba4-2103dbd183e2" providerId="ADAL" clId="{89065075-CCE1-4BAE-9B54-1BB264A0E10B}"/>
    <pc:docChg chg="undo custSel modSld">
      <pc:chgData name="Sommer Abdel-Fattah" userId="613115a0-4c9a-4543-8ba4-2103dbd183e2" providerId="ADAL" clId="{89065075-CCE1-4BAE-9B54-1BB264A0E10B}" dt="2022-02-07T20:12:28.353" v="98" actId="20577"/>
      <pc:docMkLst>
        <pc:docMk/>
      </pc:docMkLst>
      <pc:sldChg chg="modSp mod">
        <pc:chgData name="Sommer Abdel-Fattah" userId="613115a0-4c9a-4543-8ba4-2103dbd183e2" providerId="ADAL" clId="{89065075-CCE1-4BAE-9B54-1BB264A0E10B}" dt="2022-02-07T20:09:18.072" v="39" actId="20577"/>
        <pc:sldMkLst>
          <pc:docMk/>
          <pc:sldMk cId="1903574264" sldId="1216"/>
        </pc:sldMkLst>
        <pc:spChg chg="mod">
          <ac:chgData name="Sommer Abdel-Fattah" userId="613115a0-4c9a-4543-8ba4-2103dbd183e2" providerId="ADAL" clId="{89065075-CCE1-4BAE-9B54-1BB264A0E10B}" dt="2022-02-07T20:09:18.072" v="39" actId="20577"/>
          <ac:spMkLst>
            <pc:docMk/>
            <pc:sldMk cId="1903574264" sldId="1216"/>
            <ac:spMk id="4" creationId="{C82BE180-7232-4366-A1FA-43E3009EF33F}"/>
          </ac:spMkLst>
        </pc:spChg>
      </pc:sldChg>
      <pc:sldChg chg="modSp mod">
        <pc:chgData name="Sommer Abdel-Fattah" userId="613115a0-4c9a-4543-8ba4-2103dbd183e2" providerId="ADAL" clId="{89065075-CCE1-4BAE-9B54-1BB264A0E10B}" dt="2022-02-07T20:12:28.353" v="98" actId="20577"/>
        <pc:sldMkLst>
          <pc:docMk/>
          <pc:sldMk cId="4168180315" sldId="1217"/>
        </pc:sldMkLst>
        <pc:spChg chg="mod">
          <ac:chgData name="Sommer Abdel-Fattah" userId="613115a0-4c9a-4543-8ba4-2103dbd183e2" providerId="ADAL" clId="{89065075-CCE1-4BAE-9B54-1BB264A0E10B}" dt="2022-02-07T20:12:28.353" v="98" actId="20577"/>
          <ac:spMkLst>
            <pc:docMk/>
            <pc:sldMk cId="4168180315" sldId="1217"/>
            <ac:spMk id="2" creationId="{4CFFCF8E-9DC6-4A2C-AC8C-AF7ED577ABBF}"/>
          </ac:spMkLst>
        </pc:spChg>
        <pc:spChg chg="mod">
          <ac:chgData name="Sommer Abdel-Fattah" userId="613115a0-4c9a-4543-8ba4-2103dbd183e2" providerId="ADAL" clId="{89065075-CCE1-4BAE-9B54-1BB264A0E10B}" dt="2022-02-07T20:11:05.670" v="77" actId="20577"/>
          <ac:spMkLst>
            <pc:docMk/>
            <pc:sldMk cId="4168180315" sldId="1217"/>
            <ac:spMk id="4" creationId="{DFEF6D10-AF51-47A1-A796-AA14A3B6BE4C}"/>
          </ac:spMkLst>
        </pc:spChg>
      </pc:sldChg>
    </pc:docChg>
  </pc:docChgLst>
  <pc:docChgLst>
    <pc:chgData name="Saber Fallahpour" userId="S::sfallahpour@altair.com::b73d4960-20fc-41dc-b4ba-e10ca8a139a1" providerId="AD" clId="Web-{EE43DCE9-E9C8-B89A-8CCE-E0C6E72E0021}"/>
    <pc:docChg chg="modSld">
      <pc:chgData name="Saber Fallahpour" userId="S::sfallahpour@altair.com::b73d4960-20fc-41dc-b4ba-e10ca8a139a1" providerId="AD" clId="Web-{EE43DCE9-E9C8-B89A-8CCE-E0C6E72E0021}" dt="2023-01-12T15:04:26.188" v="0"/>
      <pc:docMkLst>
        <pc:docMk/>
      </pc:docMkLst>
      <pc:sldChg chg="delSp">
        <pc:chgData name="Saber Fallahpour" userId="S::sfallahpour@altair.com::b73d4960-20fc-41dc-b4ba-e10ca8a139a1" providerId="AD" clId="Web-{EE43DCE9-E9C8-B89A-8CCE-E0C6E72E0021}" dt="2023-01-12T15:04:26.188" v="0"/>
        <pc:sldMkLst>
          <pc:docMk/>
          <pc:sldMk cId="3001473261" sldId="2722"/>
        </pc:sldMkLst>
        <pc:spChg chg="del">
          <ac:chgData name="Saber Fallahpour" userId="S::sfallahpour@altair.com::b73d4960-20fc-41dc-b4ba-e10ca8a139a1" providerId="AD" clId="Web-{EE43DCE9-E9C8-B89A-8CCE-E0C6E72E0021}" dt="2023-01-12T15:04:26.188" v="0"/>
          <ac:spMkLst>
            <pc:docMk/>
            <pc:sldMk cId="3001473261" sldId="2722"/>
            <ac:spMk id="4" creationId="{2EB713BF-0DA0-48C1-A0AA-8A3B599ACC0E}"/>
          </ac:spMkLst>
        </pc:spChg>
      </pc:sldChg>
    </pc:docChg>
  </pc:docChgLst>
  <pc:docChgLst>
    <pc:chgData name="Mehdi Aghelinejad" userId="S::maghelinejad@altair.com::a9a7a422-fa3c-4751-8049-35a834b1bfe7" providerId="AD" clId="Web-{F96BF8E0-77EA-68D6-BBAB-0491598BEA01}"/>
    <pc:docChg chg="addSld delSld modSld modSection">
      <pc:chgData name="Mehdi Aghelinejad" userId="S::maghelinejad@altair.com::a9a7a422-fa3c-4751-8049-35a834b1bfe7" providerId="AD" clId="Web-{F96BF8E0-77EA-68D6-BBAB-0491598BEA01}" dt="2022-02-22T15:22:17.760" v="86" actId="20577"/>
      <pc:docMkLst>
        <pc:docMk/>
      </pc:docMkLst>
      <pc:sldChg chg="modSp">
        <pc:chgData name="Mehdi Aghelinejad" userId="S::maghelinejad@altair.com::a9a7a422-fa3c-4751-8049-35a834b1bfe7" providerId="AD" clId="Web-{F96BF8E0-77EA-68D6-BBAB-0491598BEA01}" dt="2022-02-22T15:22:17.760" v="86" actId="20577"/>
        <pc:sldMkLst>
          <pc:docMk/>
          <pc:sldMk cId="2885899708" sldId="271"/>
        </pc:sldMkLst>
        <pc:spChg chg="mod">
          <ac:chgData name="Mehdi Aghelinejad" userId="S::maghelinejad@altair.com::a9a7a422-fa3c-4751-8049-35a834b1bfe7" providerId="AD" clId="Web-{F96BF8E0-77EA-68D6-BBAB-0491598BEA01}" dt="2022-02-22T15:22:17.760" v="86" actId="20577"/>
          <ac:spMkLst>
            <pc:docMk/>
            <pc:sldMk cId="2885899708" sldId="271"/>
            <ac:spMk id="6" creationId="{193E9BC2-4FDC-6D42-A5B9-F7BFD354BE00}"/>
          </ac:spMkLst>
        </pc:spChg>
      </pc:sldChg>
      <pc:sldChg chg="modSp">
        <pc:chgData name="Mehdi Aghelinejad" userId="S::maghelinejad@altair.com::a9a7a422-fa3c-4751-8049-35a834b1bfe7" providerId="AD" clId="Web-{F96BF8E0-77EA-68D6-BBAB-0491598BEA01}" dt="2022-02-22T14:47:04.568" v="2" actId="20577"/>
        <pc:sldMkLst>
          <pc:docMk/>
          <pc:sldMk cId="3590770029" sldId="544"/>
        </pc:sldMkLst>
        <pc:spChg chg="mod">
          <ac:chgData name="Mehdi Aghelinejad" userId="S::maghelinejad@altair.com::a9a7a422-fa3c-4751-8049-35a834b1bfe7" providerId="AD" clId="Web-{F96BF8E0-77EA-68D6-BBAB-0491598BEA01}" dt="2022-02-22T14:47:04.568" v="2" actId="20577"/>
          <ac:spMkLst>
            <pc:docMk/>
            <pc:sldMk cId="3590770029" sldId="544"/>
            <ac:spMk id="6" creationId="{1439622D-BAD4-4A9C-AC78-D2312659C224}"/>
          </ac:spMkLst>
        </pc:spChg>
      </pc:sldChg>
      <pc:sldChg chg="addSp delSp modSp">
        <pc:chgData name="Mehdi Aghelinejad" userId="S::maghelinejad@altair.com::a9a7a422-fa3c-4751-8049-35a834b1bfe7" providerId="AD" clId="Web-{F96BF8E0-77EA-68D6-BBAB-0491598BEA01}" dt="2022-02-22T15:04:04.100" v="7" actId="1076"/>
        <pc:sldMkLst>
          <pc:docMk/>
          <pc:sldMk cId="3412658171" sldId="2721"/>
        </pc:sldMkLst>
        <pc:grpChg chg="del">
          <ac:chgData name="Mehdi Aghelinejad" userId="S::maghelinejad@altair.com::a9a7a422-fa3c-4751-8049-35a834b1bfe7" providerId="AD" clId="Web-{F96BF8E0-77EA-68D6-BBAB-0491598BEA01}" dt="2022-02-22T15:03:53.444" v="5"/>
          <ac:grpSpMkLst>
            <pc:docMk/>
            <pc:sldMk cId="3412658171" sldId="2721"/>
            <ac:grpSpMk id="16" creationId="{4A1FB25B-AFCD-4151-8CD7-7070B19050AF}"/>
          </ac:grpSpMkLst>
        </pc:grpChg>
        <pc:picChg chg="add mod">
          <ac:chgData name="Mehdi Aghelinejad" userId="S::maghelinejad@altair.com::a9a7a422-fa3c-4751-8049-35a834b1bfe7" providerId="AD" clId="Web-{F96BF8E0-77EA-68D6-BBAB-0491598BEA01}" dt="2022-02-22T15:04:04.100" v="7" actId="1076"/>
          <ac:picMkLst>
            <pc:docMk/>
            <pc:sldMk cId="3412658171" sldId="2721"/>
            <ac:picMk id="5" creationId="{6583B401-21B0-4C54-989B-1338C4B58403}"/>
          </ac:picMkLst>
        </pc:picChg>
      </pc:sldChg>
      <pc:sldChg chg="addSp delSp modSp new">
        <pc:chgData name="Mehdi Aghelinejad" userId="S::maghelinejad@altair.com::a9a7a422-fa3c-4751-8049-35a834b1bfe7" providerId="AD" clId="Web-{F96BF8E0-77EA-68D6-BBAB-0491598BEA01}" dt="2022-02-22T15:20:42.601" v="84" actId="20577"/>
        <pc:sldMkLst>
          <pc:docMk/>
          <pc:sldMk cId="3001473261" sldId="2722"/>
        </pc:sldMkLst>
        <pc:spChg chg="mod">
          <ac:chgData name="Mehdi Aghelinejad" userId="S::maghelinejad@altair.com::a9a7a422-fa3c-4751-8049-35a834b1bfe7" providerId="AD" clId="Web-{F96BF8E0-77EA-68D6-BBAB-0491598BEA01}" dt="2022-02-22T15:20:42.601" v="84" actId="20577"/>
          <ac:spMkLst>
            <pc:docMk/>
            <pc:sldMk cId="3001473261" sldId="2722"/>
            <ac:spMk id="2" creationId="{20276016-4AF3-450C-A703-C56E3B4E4B37}"/>
          </ac:spMkLst>
        </pc:spChg>
        <pc:spChg chg="mod">
          <ac:chgData name="Mehdi Aghelinejad" userId="S::maghelinejad@altair.com::a9a7a422-fa3c-4751-8049-35a834b1bfe7" providerId="AD" clId="Web-{F96BF8E0-77EA-68D6-BBAB-0491598BEA01}" dt="2022-02-22T15:15:28.825" v="28" actId="20577"/>
          <ac:spMkLst>
            <pc:docMk/>
            <pc:sldMk cId="3001473261" sldId="2722"/>
            <ac:spMk id="3" creationId="{B4EF4074-F11C-43D6-AE7D-5AD5089D7703}"/>
          </ac:spMkLst>
        </pc:spChg>
        <pc:picChg chg="add del mod">
          <ac:chgData name="Mehdi Aghelinejad" userId="S::maghelinejad@altair.com::a9a7a422-fa3c-4751-8049-35a834b1bfe7" providerId="AD" clId="Web-{F96BF8E0-77EA-68D6-BBAB-0491598BEA01}" dt="2022-02-22T15:12:22.007" v="10"/>
          <ac:picMkLst>
            <pc:docMk/>
            <pc:sldMk cId="3001473261" sldId="2722"/>
            <ac:picMk id="5" creationId="{FD191D79-197F-4A38-B88C-537C99BA6371}"/>
          </ac:picMkLst>
        </pc:picChg>
        <pc:picChg chg="add mod">
          <ac:chgData name="Mehdi Aghelinejad" userId="S::maghelinejad@altair.com::a9a7a422-fa3c-4751-8049-35a834b1bfe7" providerId="AD" clId="Web-{F96BF8E0-77EA-68D6-BBAB-0491598BEA01}" dt="2022-02-22T15:19:04.832" v="79" actId="1076"/>
          <ac:picMkLst>
            <pc:docMk/>
            <pc:sldMk cId="3001473261" sldId="2722"/>
            <ac:picMk id="6" creationId="{AEC8590A-ADFF-4ADF-AB16-5B4FB88E0E72}"/>
          </ac:picMkLst>
        </pc:picChg>
        <pc:picChg chg="add mod">
          <ac:chgData name="Mehdi Aghelinejad" userId="S::maghelinejad@altair.com::a9a7a422-fa3c-4751-8049-35a834b1bfe7" providerId="AD" clId="Web-{F96BF8E0-77EA-68D6-BBAB-0491598BEA01}" dt="2022-02-22T15:17:14.876" v="67" actId="1076"/>
          <ac:picMkLst>
            <pc:docMk/>
            <pc:sldMk cId="3001473261" sldId="2722"/>
            <ac:picMk id="7" creationId="{D2BFF680-7E2D-4EC4-90A3-218C33F2A74F}"/>
          </ac:picMkLst>
        </pc:picChg>
      </pc:sldChg>
      <pc:sldChg chg="new del">
        <pc:chgData name="Mehdi Aghelinejad" userId="S::maghelinejad@altair.com::a9a7a422-fa3c-4751-8049-35a834b1bfe7" providerId="AD" clId="Web-{F96BF8E0-77EA-68D6-BBAB-0491598BEA01}" dt="2022-02-22T14:53:43.190" v="4"/>
        <pc:sldMkLst>
          <pc:docMk/>
          <pc:sldMk cId="3436708781" sldId="2722"/>
        </pc:sldMkLst>
      </pc:sldChg>
    </pc:docChg>
  </pc:docChgLst>
  <pc:docChgLst>
    <pc:chgData name="Mehdi Aghelinejad" userId="S::maghelinejad@altair.com::a9a7a422-fa3c-4751-8049-35a834b1bfe7" providerId="AD" clId="Web-{D95F409E-BC2D-F83B-7A5C-42C387F04622}"/>
    <pc:docChg chg="addSld delSld modSld modSection">
      <pc:chgData name="Mehdi Aghelinejad" userId="S::maghelinejad@altair.com::a9a7a422-fa3c-4751-8049-35a834b1bfe7" providerId="AD" clId="Web-{D95F409E-BC2D-F83B-7A5C-42C387F04622}" dt="2022-02-15T17:29:08.942" v="128" actId="20577"/>
      <pc:docMkLst>
        <pc:docMk/>
      </pc:docMkLst>
      <pc:sldChg chg="modSp">
        <pc:chgData name="Mehdi Aghelinejad" userId="S::maghelinejad@altair.com::a9a7a422-fa3c-4751-8049-35a834b1bfe7" providerId="AD" clId="Web-{D95F409E-BC2D-F83B-7A5C-42C387F04622}" dt="2022-02-11T18:25:35.321" v="0" actId="20577"/>
        <pc:sldMkLst>
          <pc:docMk/>
          <pc:sldMk cId="906828884" sldId="500"/>
        </pc:sldMkLst>
        <pc:spChg chg="mod">
          <ac:chgData name="Mehdi Aghelinejad" userId="S::maghelinejad@altair.com::a9a7a422-fa3c-4751-8049-35a834b1bfe7" providerId="AD" clId="Web-{D95F409E-BC2D-F83B-7A5C-42C387F04622}" dt="2022-02-11T18:25:35.321" v="0" actId="20577"/>
          <ac:spMkLst>
            <pc:docMk/>
            <pc:sldMk cId="906828884" sldId="500"/>
            <ac:spMk id="2" creationId="{5145CD1F-A59B-4FF1-B036-3735E31E0A24}"/>
          </ac:spMkLst>
        </pc:spChg>
      </pc:sldChg>
      <pc:sldChg chg="delSp modSp">
        <pc:chgData name="Mehdi Aghelinejad" userId="S::maghelinejad@altair.com::a9a7a422-fa3c-4751-8049-35a834b1bfe7" providerId="AD" clId="Web-{D95F409E-BC2D-F83B-7A5C-42C387F04622}" dt="2022-02-15T16:17:45.912" v="25" actId="14100"/>
        <pc:sldMkLst>
          <pc:docMk/>
          <pc:sldMk cId="3590770029" sldId="544"/>
        </pc:sldMkLst>
        <pc:spChg chg="del mod">
          <ac:chgData name="Mehdi Aghelinejad" userId="S::maghelinejad@altair.com::a9a7a422-fa3c-4751-8049-35a834b1bfe7" providerId="AD" clId="Web-{D95F409E-BC2D-F83B-7A5C-42C387F04622}" dt="2022-02-15T16:16:07.659" v="20"/>
          <ac:spMkLst>
            <pc:docMk/>
            <pc:sldMk cId="3590770029" sldId="544"/>
            <ac:spMk id="5" creationId="{00000000-0000-0000-0000-000000000000}"/>
          </ac:spMkLst>
        </pc:spChg>
        <pc:spChg chg="mod">
          <ac:chgData name="Mehdi Aghelinejad" userId="S::maghelinejad@altair.com::a9a7a422-fa3c-4751-8049-35a834b1bfe7" providerId="AD" clId="Web-{D95F409E-BC2D-F83B-7A5C-42C387F04622}" dt="2022-02-15T16:17:45.912" v="25" actId="14100"/>
          <ac:spMkLst>
            <pc:docMk/>
            <pc:sldMk cId="3590770029" sldId="544"/>
            <ac:spMk id="6" creationId="{1439622D-BAD4-4A9C-AC78-D2312659C224}"/>
          </ac:spMkLst>
        </pc:spChg>
        <pc:spChg chg="del mod">
          <ac:chgData name="Mehdi Aghelinejad" userId="S::maghelinejad@altair.com::a9a7a422-fa3c-4751-8049-35a834b1bfe7" providerId="AD" clId="Web-{D95F409E-BC2D-F83B-7A5C-42C387F04622}" dt="2022-02-15T16:17:25.052" v="22"/>
          <ac:spMkLst>
            <pc:docMk/>
            <pc:sldMk cId="3590770029" sldId="544"/>
            <ac:spMk id="10" creationId="{9F2E17D7-8546-42CA-9F0F-5A19EF7C7DF4}"/>
          </ac:spMkLst>
        </pc:spChg>
      </pc:sldChg>
      <pc:sldChg chg="modSp">
        <pc:chgData name="Mehdi Aghelinejad" userId="S::maghelinejad@altair.com::a9a7a422-fa3c-4751-8049-35a834b1bfe7" providerId="AD" clId="Web-{D95F409E-BC2D-F83B-7A5C-42C387F04622}" dt="2022-02-15T14:56:14.350" v="7" actId="20577"/>
        <pc:sldMkLst>
          <pc:docMk/>
          <pc:sldMk cId="2310884827" sldId="620"/>
        </pc:sldMkLst>
        <pc:spChg chg="mod">
          <ac:chgData name="Mehdi Aghelinejad" userId="S::maghelinejad@altair.com::a9a7a422-fa3c-4751-8049-35a834b1bfe7" providerId="AD" clId="Web-{D95F409E-BC2D-F83B-7A5C-42C387F04622}" dt="2022-02-15T14:56:14.350" v="7" actId="20577"/>
          <ac:spMkLst>
            <pc:docMk/>
            <pc:sldMk cId="2310884827" sldId="620"/>
            <ac:spMk id="3" creationId="{C62C2D9E-3C83-4487-A7D9-0C73A67663CF}"/>
          </ac:spMkLst>
        </pc:spChg>
      </pc:sldChg>
      <pc:sldChg chg="modSp">
        <pc:chgData name="Mehdi Aghelinejad" userId="S::maghelinejad@altair.com::a9a7a422-fa3c-4751-8049-35a834b1bfe7" providerId="AD" clId="Web-{D95F409E-BC2D-F83B-7A5C-42C387F04622}" dt="2022-02-15T16:47:36.542" v="36" actId="20577"/>
        <pc:sldMkLst>
          <pc:docMk/>
          <pc:sldMk cId="2860988969" sldId="1313"/>
        </pc:sldMkLst>
        <pc:spChg chg="mod">
          <ac:chgData name="Mehdi Aghelinejad" userId="S::maghelinejad@altair.com::a9a7a422-fa3c-4751-8049-35a834b1bfe7" providerId="AD" clId="Web-{D95F409E-BC2D-F83B-7A5C-42C387F04622}" dt="2022-02-15T16:47:36.542" v="36" actId="20577"/>
          <ac:spMkLst>
            <pc:docMk/>
            <pc:sldMk cId="2860988969" sldId="1313"/>
            <ac:spMk id="2" creationId="{57C2CC89-39F1-41AA-AAAA-E4EADB885D7A}"/>
          </ac:spMkLst>
        </pc:spChg>
      </pc:sldChg>
      <pc:sldChg chg="modSp">
        <pc:chgData name="Mehdi Aghelinejad" userId="S::maghelinejad@altair.com::a9a7a422-fa3c-4751-8049-35a834b1bfe7" providerId="AD" clId="Web-{D95F409E-BC2D-F83B-7A5C-42C387F04622}" dt="2022-02-15T16:47:28.979" v="34" actId="20577"/>
        <pc:sldMkLst>
          <pc:docMk/>
          <pc:sldMk cId="1874879745" sldId="1316"/>
        </pc:sldMkLst>
        <pc:spChg chg="mod">
          <ac:chgData name="Mehdi Aghelinejad" userId="S::maghelinejad@altair.com::a9a7a422-fa3c-4751-8049-35a834b1bfe7" providerId="AD" clId="Web-{D95F409E-BC2D-F83B-7A5C-42C387F04622}" dt="2022-02-15T16:47:28.979" v="34" actId="20577"/>
          <ac:spMkLst>
            <pc:docMk/>
            <pc:sldMk cId="1874879745" sldId="1316"/>
            <ac:spMk id="2" creationId="{57C2CC89-39F1-41AA-AAAA-E4EADB885D7A}"/>
          </ac:spMkLst>
        </pc:spChg>
      </pc:sldChg>
      <pc:sldChg chg="modSp">
        <pc:chgData name="Mehdi Aghelinejad" userId="S::maghelinejad@altair.com::a9a7a422-fa3c-4751-8049-35a834b1bfe7" providerId="AD" clId="Web-{D95F409E-BC2D-F83B-7A5C-42C387F04622}" dt="2022-02-15T16:47:03.963" v="27" actId="20577"/>
        <pc:sldMkLst>
          <pc:docMk/>
          <pc:sldMk cId="3942122585" sldId="1318"/>
        </pc:sldMkLst>
        <pc:spChg chg="mod">
          <ac:chgData name="Mehdi Aghelinejad" userId="S::maghelinejad@altair.com::a9a7a422-fa3c-4751-8049-35a834b1bfe7" providerId="AD" clId="Web-{D95F409E-BC2D-F83B-7A5C-42C387F04622}" dt="2022-02-15T16:47:03.963" v="27" actId="20577"/>
          <ac:spMkLst>
            <pc:docMk/>
            <pc:sldMk cId="3942122585" sldId="1318"/>
            <ac:spMk id="2" creationId="{57C2CC89-39F1-41AA-AAAA-E4EADB885D7A}"/>
          </ac:spMkLst>
        </pc:spChg>
      </pc:sldChg>
      <pc:sldChg chg="modSp">
        <pc:chgData name="Mehdi Aghelinejad" userId="S::maghelinejad@altair.com::a9a7a422-fa3c-4751-8049-35a834b1bfe7" providerId="AD" clId="Web-{D95F409E-BC2D-F83B-7A5C-42C387F04622}" dt="2022-02-15T16:47:24.119" v="32" actId="20577"/>
        <pc:sldMkLst>
          <pc:docMk/>
          <pc:sldMk cId="4006307639" sldId="1319"/>
        </pc:sldMkLst>
        <pc:spChg chg="mod">
          <ac:chgData name="Mehdi Aghelinejad" userId="S::maghelinejad@altair.com::a9a7a422-fa3c-4751-8049-35a834b1bfe7" providerId="AD" clId="Web-{D95F409E-BC2D-F83B-7A5C-42C387F04622}" dt="2022-02-15T16:47:24.119" v="32" actId="20577"/>
          <ac:spMkLst>
            <pc:docMk/>
            <pc:sldMk cId="4006307639" sldId="1319"/>
            <ac:spMk id="2" creationId="{57C2CC89-39F1-41AA-AAAA-E4EADB885D7A}"/>
          </ac:spMkLst>
        </pc:spChg>
      </pc:sldChg>
      <pc:sldChg chg="modSp">
        <pc:chgData name="Mehdi Aghelinejad" userId="S::maghelinejad@altair.com::a9a7a422-fa3c-4751-8049-35a834b1bfe7" providerId="AD" clId="Web-{D95F409E-BC2D-F83B-7A5C-42C387F04622}" dt="2022-02-15T16:47:15.494" v="30" actId="20577"/>
        <pc:sldMkLst>
          <pc:docMk/>
          <pc:sldMk cId="2201675592" sldId="1320"/>
        </pc:sldMkLst>
        <pc:spChg chg="mod">
          <ac:chgData name="Mehdi Aghelinejad" userId="S::maghelinejad@altair.com::a9a7a422-fa3c-4751-8049-35a834b1bfe7" providerId="AD" clId="Web-{D95F409E-BC2D-F83B-7A5C-42C387F04622}" dt="2022-02-15T16:47:15.494" v="30" actId="20577"/>
          <ac:spMkLst>
            <pc:docMk/>
            <pc:sldMk cId="2201675592" sldId="1320"/>
            <ac:spMk id="2" creationId="{57C2CC89-39F1-41AA-AAAA-E4EADB885D7A}"/>
          </ac:spMkLst>
        </pc:spChg>
      </pc:sldChg>
      <pc:sldChg chg="modSp">
        <pc:chgData name="Mehdi Aghelinejad" userId="S::maghelinejad@altair.com::a9a7a422-fa3c-4751-8049-35a834b1bfe7" providerId="AD" clId="Web-{D95F409E-BC2D-F83B-7A5C-42C387F04622}" dt="2022-02-15T15:10:00.597" v="15" actId="20577"/>
        <pc:sldMkLst>
          <pc:docMk/>
          <pc:sldMk cId="353768816" sldId="2320"/>
        </pc:sldMkLst>
        <pc:spChg chg="mod">
          <ac:chgData name="Mehdi Aghelinejad" userId="S::maghelinejad@altair.com::a9a7a422-fa3c-4751-8049-35a834b1bfe7" providerId="AD" clId="Web-{D95F409E-BC2D-F83B-7A5C-42C387F04622}" dt="2022-02-15T15:10:00.597" v="15" actId="20577"/>
          <ac:spMkLst>
            <pc:docMk/>
            <pc:sldMk cId="353768816" sldId="2320"/>
            <ac:spMk id="11" creationId="{E340346C-427C-4710-A8FE-3F97043CA17F}"/>
          </ac:spMkLst>
        </pc:spChg>
      </pc:sldChg>
      <pc:sldChg chg="modSp">
        <pc:chgData name="Mehdi Aghelinejad" userId="S::maghelinejad@altair.com::a9a7a422-fa3c-4751-8049-35a834b1bfe7" providerId="AD" clId="Web-{D95F409E-BC2D-F83B-7A5C-42C387F04622}" dt="2022-02-15T17:27:49.627" v="127" actId="14100"/>
        <pc:sldMkLst>
          <pc:docMk/>
          <pc:sldMk cId="1071611707" sldId="2362"/>
        </pc:sldMkLst>
        <pc:spChg chg="mod">
          <ac:chgData name="Mehdi Aghelinejad" userId="S::maghelinejad@altair.com::a9a7a422-fa3c-4751-8049-35a834b1bfe7" providerId="AD" clId="Web-{D95F409E-BC2D-F83B-7A5C-42C387F04622}" dt="2022-02-15T17:27:49.627" v="127" actId="14100"/>
          <ac:spMkLst>
            <pc:docMk/>
            <pc:sldMk cId="1071611707" sldId="2362"/>
            <ac:spMk id="3" creationId="{67879887-826C-4E55-ADEE-19959F941EB8}"/>
          </ac:spMkLst>
        </pc:spChg>
      </pc:sldChg>
      <pc:sldChg chg="delSp modSp">
        <pc:chgData name="Mehdi Aghelinejad" userId="S::maghelinejad@altair.com::a9a7a422-fa3c-4751-8049-35a834b1bfe7" providerId="AD" clId="Web-{D95F409E-BC2D-F83B-7A5C-42C387F04622}" dt="2022-02-15T17:20:06.786" v="63" actId="20577"/>
        <pc:sldMkLst>
          <pc:docMk/>
          <pc:sldMk cId="756193133" sldId="2363"/>
        </pc:sldMkLst>
        <pc:spChg chg="mod">
          <ac:chgData name="Mehdi Aghelinejad" userId="S::maghelinejad@altair.com::a9a7a422-fa3c-4751-8049-35a834b1bfe7" providerId="AD" clId="Web-{D95F409E-BC2D-F83B-7A5C-42C387F04622}" dt="2022-02-15T17:20:06.786" v="63" actId="20577"/>
          <ac:spMkLst>
            <pc:docMk/>
            <pc:sldMk cId="756193133" sldId="2363"/>
            <ac:spMk id="3" creationId="{52CFEA7D-674B-41E0-87BB-66C47180A3AA}"/>
          </ac:spMkLst>
        </pc:spChg>
        <pc:spChg chg="del mod topLvl">
          <ac:chgData name="Mehdi Aghelinejad" userId="S::maghelinejad@altair.com::a9a7a422-fa3c-4751-8049-35a834b1bfe7" providerId="AD" clId="Web-{D95F409E-BC2D-F83B-7A5C-42C387F04622}" dt="2022-02-15T17:20:00.067" v="59"/>
          <ac:spMkLst>
            <pc:docMk/>
            <pc:sldMk cId="756193133" sldId="2363"/>
            <ac:spMk id="7" creationId="{69E2B367-CAA6-47B8-897E-FB033A44925A}"/>
          </ac:spMkLst>
        </pc:spChg>
        <pc:grpChg chg="del">
          <ac:chgData name="Mehdi Aghelinejad" userId="S::maghelinejad@altair.com::a9a7a422-fa3c-4751-8049-35a834b1bfe7" providerId="AD" clId="Web-{D95F409E-BC2D-F83B-7A5C-42C387F04622}" dt="2022-02-15T17:18:52.034" v="55"/>
          <ac:grpSpMkLst>
            <pc:docMk/>
            <pc:sldMk cId="756193133" sldId="2363"/>
            <ac:grpSpMk id="4" creationId="{C6A16F3A-6269-4C9B-924C-6567E34016B8}"/>
          </ac:grpSpMkLst>
        </pc:grpChg>
        <pc:picChg chg="mod">
          <ac:chgData name="Mehdi Aghelinejad" userId="S::maghelinejad@altair.com::a9a7a422-fa3c-4751-8049-35a834b1bfe7" providerId="AD" clId="Web-{D95F409E-BC2D-F83B-7A5C-42C387F04622}" dt="2022-02-15T17:19:38.644" v="57" actId="1076"/>
          <ac:picMkLst>
            <pc:docMk/>
            <pc:sldMk cId="756193133" sldId="2363"/>
            <ac:picMk id="5" creationId="{74D07085-50E1-45B8-95F8-573FDF105091}"/>
          </ac:picMkLst>
        </pc:picChg>
        <pc:picChg chg="del topLvl">
          <ac:chgData name="Mehdi Aghelinejad" userId="S::maghelinejad@altair.com::a9a7a422-fa3c-4751-8049-35a834b1bfe7" providerId="AD" clId="Web-{D95F409E-BC2D-F83B-7A5C-42C387F04622}" dt="2022-02-15T17:18:52.034" v="55"/>
          <ac:picMkLst>
            <pc:docMk/>
            <pc:sldMk cId="756193133" sldId="2363"/>
            <ac:picMk id="6" creationId="{62468FB1-6565-4B16-BD4F-D78F52A5F2C4}"/>
          </ac:picMkLst>
        </pc:picChg>
      </pc:sldChg>
      <pc:sldChg chg="modSp">
        <pc:chgData name="Mehdi Aghelinejad" userId="S::maghelinejad@altair.com::a9a7a422-fa3c-4751-8049-35a834b1bfe7" providerId="AD" clId="Web-{D95F409E-BC2D-F83B-7A5C-42C387F04622}" dt="2022-02-15T17:06:30.621" v="39" actId="20577"/>
        <pc:sldMkLst>
          <pc:docMk/>
          <pc:sldMk cId="199521727" sldId="2365"/>
        </pc:sldMkLst>
        <pc:spChg chg="mod">
          <ac:chgData name="Mehdi Aghelinejad" userId="S::maghelinejad@altair.com::a9a7a422-fa3c-4751-8049-35a834b1bfe7" providerId="AD" clId="Web-{D95F409E-BC2D-F83B-7A5C-42C387F04622}" dt="2022-02-15T17:06:30.621" v="39" actId="20577"/>
          <ac:spMkLst>
            <pc:docMk/>
            <pc:sldMk cId="199521727" sldId="2365"/>
            <ac:spMk id="3" creationId="{57110754-7A8C-4940-9975-5F73A93E1F3A}"/>
          </ac:spMkLst>
        </pc:spChg>
      </pc:sldChg>
      <pc:sldChg chg="addSp delSp modSp new del">
        <pc:chgData name="Mehdi Aghelinejad" userId="S::maghelinejad@altair.com::a9a7a422-fa3c-4751-8049-35a834b1bfe7" providerId="AD" clId="Web-{D95F409E-BC2D-F83B-7A5C-42C387F04622}" dt="2022-02-15T17:26:31.719" v="120"/>
        <pc:sldMkLst>
          <pc:docMk/>
          <pc:sldMk cId="602745437" sldId="2720"/>
        </pc:sldMkLst>
        <pc:picChg chg="add del mod">
          <ac:chgData name="Mehdi Aghelinejad" userId="S::maghelinejad@altair.com::a9a7a422-fa3c-4751-8049-35a834b1bfe7" providerId="AD" clId="Web-{D95F409E-BC2D-F83B-7A5C-42C387F04622}" dt="2022-02-15T17:20:53.084" v="70"/>
          <ac:picMkLst>
            <pc:docMk/>
            <pc:sldMk cId="602745437" sldId="2720"/>
            <ac:picMk id="5" creationId="{EF652B08-FA99-491D-898E-90BFC20646B4}"/>
          </ac:picMkLst>
        </pc:picChg>
        <pc:picChg chg="add del mod">
          <ac:chgData name="Mehdi Aghelinejad" userId="S::maghelinejad@altair.com::a9a7a422-fa3c-4751-8049-35a834b1bfe7" providerId="AD" clId="Web-{D95F409E-BC2D-F83B-7A5C-42C387F04622}" dt="2022-02-15T17:20:53.084" v="69"/>
          <ac:picMkLst>
            <pc:docMk/>
            <pc:sldMk cId="602745437" sldId="2720"/>
            <ac:picMk id="6" creationId="{2DBF9B69-8B3A-47B8-A902-6A97D8FD6177}"/>
          </ac:picMkLst>
        </pc:picChg>
        <pc:picChg chg="add mod">
          <ac:chgData name="Mehdi Aghelinejad" userId="S::maghelinejad@altair.com::a9a7a422-fa3c-4751-8049-35a834b1bfe7" providerId="AD" clId="Web-{D95F409E-BC2D-F83B-7A5C-42C387F04622}" dt="2022-02-15T17:16:39.702" v="53" actId="1076"/>
          <ac:picMkLst>
            <pc:docMk/>
            <pc:sldMk cId="602745437" sldId="2720"/>
            <ac:picMk id="7" creationId="{AB4158E7-2DC9-4818-85B5-B43107DF31EF}"/>
          </ac:picMkLst>
        </pc:picChg>
        <pc:picChg chg="add del mod">
          <ac:chgData name="Mehdi Aghelinejad" userId="S::maghelinejad@altair.com::a9a7a422-fa3c-4751-8049-35a834b1bfe7" providerId="AD" clId="Web-{D95F409E-BC2D-F83B-7A5C-42C387F04622}" dt="2022-02-15T17:20:53.084" v="68"/>
          <ac:picMkLst>
            <pc:docMk/>
            <pc:sldMk cId="602745437" sldId="2720"/>
            <ac:picMk id="8" creationId="{BB715A7D-9F3A-4ECF-9097-1B15C7206D39}"/>
          </ac:picMkLst>
        </pc:picChg>
      </pc:sldChg>
      <pc:sldChg chg="addSp delSp modSp add replId">
        <pc:chgData name="Mehdi Aghelinejad" userId="S::maghelinejad@altair.com::a9a7a422-fa3c-4751-8049-35a834b1bfe7" providerId="AD" clId="Web-{D95F409E-BC2D-F83B-7A5C-42C387F04622}" dt="2022-02-15T17:29:08.942" v="128" actId="20577"/>
        <pc:sldMkLst>
          <pc:docMk/>
          <pc:sldMk cId="3412658171" sldId="2721"/>
        </pc:sldMkLst>
        <pc:spChg chg="mod">
          <ac:chgData name="Mehdi Aghelinejad" userId="S::maghelinejad@altair.com::a9a7a422-fa3c-4751-8049-35a834b1bfe7" providerId="AD" clId="Web-{D95F409E-BC2D-F83B-7A5C-42C387F04622}" dt="2022-02-15T17:29:08.942" v="128" actId="20577"/>
          <ac:spMkLst>
            <pc:docMk/>
            <pc:sldMk cId="3412658171" sldId="2721"/>
            <ac:spMk id="3" creationId="{52CFEA7D-674B-41E0-87BB-66C47180A3AA}"/>
          </ac:spMkLst>
        </pc:spChg>
        <pc:spChg chg="mod ord">
          <ac:chgData name="Mehdi Aghelinejad" userId="S::maghelinejad@altair.com::a9a7a422-fa3c-4751-8049-35a834b1bfe7" providerId="AD" clId="Web-{D95F409E-BC2D-F83B-7A5C-42C387F04622}" dt="2022-02-15T17:23:24.245" v="107" actId="1076"/>
          <ac:spMkLst>
            <pc:docMk/>
            <pc:sldMk cId="3412658171" sldId="2721"/>
            <ac:spMk id="7" creationId="{69E2B367-CAA6-47B8-897E-FB033A44925A}"/>
          </ac:spMkLst>
        </pc:spChg>
        <pc:spChg chg="add mod">
          <ac:chgData name="Mehdi Aghelinejad" userId="S::maghelinejad@altair.com::a9a7a422-fa3c-4751-8049-35a834b1bfe7" providerId="AD" clId="Web-{D95F409E-BC2D-F83B-7A5C-42C387F04622}" dt="2022-02-15T17:23:10.307" v="104" actId="14100"/>
          <ac:spMkLst>
            <pc:docMk/>
            <pc:sldMk cId="3412658171" sldId="2721"/>
            <ac:spMk id="13" creationId="{CC72E45B-8CF3-49A2-B63D-5F15E807E3AD}"/>
          </ac:spMkLst>
        </pc:spChg>
        <pc:spChg chg="add mod">
          <ac:chgData name="Mehdi Aghelinejad" userId="S::maghelinejad@altair.com::a9a7a422-fa3c-4751-8049-35a834b1bfe7" providerId="AD" clId="Web-{D95F409E-BC2D-F83B-7A5C-42C387F04622}" dt="2022-02-15T17:23:52.027" v="112" actId="1076"/>
          <ac:spMkLst>
            <pc:docMk/>
            <pc:sldMk cId="3412658171" sldId="2721"/>
            <ac:spMk id="14" creationId="{88079BE0-3E72-45F5-BCD2-DC7FE96792B3}"/>
          </ac:spMkLst>
        </pc:spChg>
        <pc:grpChg chg="add mod">
          <ac:chgData name="Mehdi Aghelinejad" userId="S::maghelinejad@altair.com::a9a7a422-fa3c-4751-8049-35a834b1bfe7" providerId="AD" clId="Web-{D95F409E-BC2D-F83B-7A5C-42C387F04622}" dt="2022-02-15T17:25:39.889" v="119" actId="1076"/>
          <ac:grpSpMkLst>
            <pc:docMk/>
            <pc:sldMk cId="3412658171" sldId="2721"/>
            <ac:grpSpMk id="12" creationId="{CA3ADED4-4D3B-4AD0-A11F-8A0471BB45EE}"/>
          </ac:grpSpMkLst>
        </pc:grpChg>
        <pc:grpChg chg="add mod">
          <ac:chgData name="Mehdi Aghelinejad" userId="S::maghelinejad@altair.com::a9a7a422-fa3c-4751-8049-35a834b1bfe7" providerId="AD" clId="Web-{D95F409E-BC2D-F83B-7A5C-42C387F04622}" dt="2022-02-15T17:25:34.077" v="117" actId="1076"/>
          <ac:grpSpMkLst>
            <pc:docMk/>
            <pc:sldMk cId="3412658171" sldId="2721"/>
            <ac:grpSpMk id="15" creationId="{689CF291-4488-41B1-B6BC-72BEB5627A00}"/>
          </ac:grpSpMkLst>
        </pc:grpChg>
        <pc:grpChg chg="add mod">
          <ac:chgData name="Mehdi Aghelinejad" userId="S::maghelinejad@altair.com::a9a7a422-fa3c-4751-8049-35a834b1bfe7" providerId="AD" clId="Web-{D95F409E-BC2D-F83B-7A5C-42C387F04622}" dt="2022-02-15T17:25:36.655" v="118" actId="1076"/>
          <ac:grpSpMkLst>
            <pc:docMk/>
            <pc:sldMk cId="3412658171" sldId="2721"/>
            <ac:grpSpMk id="16" creationId="{4A1FB25B-AFCD-4151-8CD7-7070B19050AF}"/>
          </ac:grpSpMkLst>
        </pc:grpChg>
        <pc:picChg chg="add mod">
          <ac:chgData name="Mehdi Aghelinejad" userId="S::maghelinejad@altair.com::a9a7a422-fa3c-4751-8049-35a834b1bfe7" providerId="AD" clId="Web-{D95F409E-BC2D-F83B-7A5C-42C387F04622}" dt="2022-02-15T17:22:21.305" v="93" actId="1076"/>
          <ac:picMkLst>
            <pc:docMk/>
            <pc:sldMk cId="3412658171" sldId="2721"/>
            <ac:picMk id="4" creationId="{447A1094-AB7E-463A-A675-4462FD127A08}"/>
          </ac:picMkLst>
        </pc:picChg>
        <pc:picChg chg="del">
          <ac:chgData name="Mehdi Aghelinejad" userId="S::maghelinejad@altair.com::a9a7a422-fa3c-4751-8049-35a834b1bfe7" providerId="AD" clId="Web-{D95F409E-BC2D-F83B-7A5C-42C387F04622}" dt="2022-02-15T17:20:11.552" v="64"/>
          <ac:picMkLst>
            <pc:docMk/>
            <pc:sldMk cId="3412658171" sldId="2721"/>
            <ac:picMk id="5" creationId="{74D07085-50E1-45B8-95F8-573FDF105091}"/>
          </ac:picMkLst>
        </pc:picChg>
        <pc:picChg chg="add mod">
          <ac:chgData name="Mehdi Aghelinejad" userId="S::maghelinejad@altair.com::a9a7a422-fa3c-4751-8049-35a834b1bfe7" providerId="AD" clId="Web-{D95F409E-BC2D-F83B-7A5C-42C387F04622}" dt="2022-02-15T17:22:13.618" v="92" actId="1076"/>
          <ac:picMkLst>
            <pc:docMk/>
            <pc:sldMk cId="3412658171" sldId="2721"/>
            <ac:picMk id="6" creationId="{62D7D806-9D4C-4283-8539-48A4C42642B4}"/>
          </ac:picMkLst>
        </pc:picChg>
        <pc:picChg chg="add mod">
          <ac:chgData name="Mehdi Aghelinejad" userId="S::maghelinejad@altair.com::a9a7a422-fa3c-4751-8049-35a834b1bfe7" providerId="AD" clId="Web-{D95F409E-BC2D-F83B-7A5C-42C387F04622}" dt="2022-02-15T17:22:10.868" v="91" actId="1076"/>
          <ac:picMkLst>
            <pc:docMk/>
            <pc:sldMk cId="3412658171" sldId="2721"/>
            <ac:picMk id="8" creationId="{1426518A-A5B4-49D3-A1E4-594558A258D7}"/>
          </ac:picMkLst>
        </pc:picChg>
        <pc:picChg chg="add del mod">
          <ac:chgData name="Mehdi Aghelinejad" userId="S::maghelinejad@altair.com::a9a7a422-fa3c-4751-8049-35a834b1bfe7" providerId="AD" clId="Web-{D95F409E-BC2D-F83B-7A5C-42C387F04622}" dt="2022-02-15T17:22:27.555" v="100"/>
          <ac:picMkLst>
            <pc:docMk/>
            <pc:sldMk cId="3412658171" sldId="2721"/>
            <ac:picMk id="9" creationId="{8035C5AC-B455-4842-9A26-CF6BCC3B6ED5}"/>
          </ac:picMkLst>
        </pc:picChg>
        <pc:picChg chg="add del mod">
          <ac:chgData name="Mehdi Aghelinejad" userId="S::maghelinejad@altair.com::a9a7a422-fa3c-4751-8049-35a834b1bfe7" providerId="AD" clId="Web-{D95F409E-BC2D-F83B-7A5C-42C387F04622}" dt="2022-02-15T17:22:27.555" v="99"/>
          <ac:picMkLst>
            <pc:docMk/>
            <pc:sldMk cId="3412658171" sldId="2721"/>
            <ac:picMk id="10" creationId="{EA0D1A7C-1423-4DCF-A8CB-0D7BD0B4F7C3}"/>
          </ac:picMkLst>
        </pc:picChg>
        <pc:picChg chg="add del mod">
          <ac:chgData name="Mehdi Aghelinejad" userId="S::maghelinejad@altair.com::a9a7a422-fa3c-4751-8049-35a834b1bfe7" providerId="AD" clId="Web-{D95F409E-BC2D-F83B-7A5C-42C387F04622}" dt="2022-02-15T17:22:27.555" v="98"/>
          <ac:picMkLst>
            <pc:docMk/>
            <pc:sldMk cId="3412658171" sldId="2721"/>
            <ac:picMk id="11" creationId="{FD647CC6-13F1-43CF-8C44-0AA05647375F}"/>
          </ac:picMkLst>
        </pc:picChg>
      </pc:sldChg>
    </pc:docChg>
  </pc:docChgLst>
  <pc:docChgLst>
    <pc:chgData name="Mehdi Aghelinejad" userId="S::maghelinejad@altair.com::a9a7a422-fa3c-4751-8049-35a834b1bfe7" providerId="AD" clId="Web-{07376B88-916B-C706-E037-922BBDDD190B}"/>
    <pc:docChg chg="modSld">
      <pc:chgData name="Mehdi Aghelinejad" userId="S::maghelinejad@altair.com::a9a7a422-fa3c-4751-8049-35a834b1bfe7" providerId="AD" clId="Web-{07376B88-916B-C706-E037-922BBDDD190B}" dt="2022-03-01T18:11:33.467" v="343"/>
      <pc:docMkLst>
        <pc:docMk/>
      </pc:docMkLst>
      <pc:sldChg chg="modNotes">
        <pc:chgData name="Mehdi Aghelinejad" userId="S::maghelinejad@altair.com::a9a7a422-fa3c-4751-8049-35a834b1bfe7" providerId="AD" clId="Web-{07376B88-916B-C706-E037-922BBDDD190B}" dt="2022-03-01T18:11:33.467" v="343"/>
        <pc:sldMkLst>
          <pc:docMk/>
          <pc:sldMk cId="101397206" sldId="230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DA3E47F-196B-4DEB-BF28-47B31882B5B2}"/>
              </a:ext>
            </a:extLst>
          </p:cNvPr>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CA" sz="1050" b="1"/>
          </a:p>
        </p:txBody>
      </p:sp>
      <p:sp>
        <p:nvSpPr>
          <p:cNvPr id="3" name="Date Placeholder 2">
            <a:extLst>
              <a:ext uri="{FF2B5EF4-FFF2-40B4-BE49-F238E27FC236}">
                <a16:creationId xmlns:a16="http://schemas.microsoft.com/office/drawing/2014/main" id="{5ADC9FF1-DF4B-4DF4-95C1-A4CC5D894EF0}"/>
              </a:ext>
            </a:extLst>
          </p:cNvPr>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59D9136C-BD71-47F0-A7AD-63BB8A9A8CA8}" type="datetimeFigureOut">
              <a:rPr lang="en-CA" sz="1050" smtClean="0"/>
              <a:t>2023-07-24</a:t>
            </a:fld>
            <a:endParaRPr lang="en-CA"/>
          </a:p>
        </p:txBody>
      </p:sp>
      <p:sp>
        <p:nvSpPr>
          <p:cNvPr id="4" name="Footer Placeholder 3">
            <a:extLst>
              <a:ext uri="{FF2B5EF4-FFF2-40B4-BE49-F238E27FC236}">
                <a16:creationId xmlns:a16="http://schemas.microsoft.com/office/drawing/2014/main" id="{5A2F9220-C3A2-4861-BB65-CF7DFED650B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sz="800"/>
          </a:p>
        </p:txBody>
      </p:sp>
      <p:sp>
        <p:nvSpPr>
          <p:cNvPr id="5" name="Slide Number Placeholder 4">
            <a:extLst>
              <a:ext uri="{FF2B5EF4-FFF2-40B4-BE49-F238E27FC236}">
                <a16:creationId xmlns:a16="http://schemas.microsoft.com/office/drawing/2014/main" id="{08FB5DE7-3FF2-46C1-98C0-40DC18D0D8D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A77B72-D8DC-4B42-9F16-42643447E0B8}" type="slidenum">
              <a:rPr lang="en-CA" sz="800" smtClean="0"/>
              <a:t>‹#›</a:t>
            </a:fld>
            <a:endParaRPr lang="en-CA" sz="800"/>
          </a:p>
        </p:txBody>
      </p:sp>
    </p:spTree>
    <p:extLst>
      <p:ext uri="{BB962C8B-B14F-4D97-AF65-F5344CB8AC3E}">
        <p14:creationId xmlns:p14="http://schemas.microsoft.com/office/powerpoint/2010/main" val="15839430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050" b="1"/>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050"/>
            </a:lvl1pPr>
          </a:lstStyle>
          <a:p>
            <a:fld id="{C7F95BCD-E2AD-C546-A3C1-F1338E03ADF0}" type="datetimeFigureOut">
              <a:rPr lang="en-US" smtClean="0"/>
              <a:pPr/>
              <a:t>7/24/2023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8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800"/>
            </a:lvl1pPr>
          </a:lstStyle>
          <a:p>
            <a:fld id="{2053E408-BDBF-6142-9AEB-D92FAD324DDB}" type="slidenum">
              <a:rPr lang="en-US" smtClean="0"/>
              <a:pPr/>
              <a:t>‹#›</a:t>
            </a:fld>
            <a:endParaRPr lang="en-US"/>
          </a:p>
        </p:txBody>
      </p:sp>
    </p:spTree>
    <p:extLst>
      <p:ext uri="{BB962C8B-B14F-4D97-AF65-F5344CB8AC3E}">
        <p14:creationId xmlns:p14="http://schemas.microsoft.com/office/powerpoint/2010/main" val="4187971381"/>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Font typeface="Arial" panose="020B0604020202020204" pitchFamily="34" charset="0"/>
      <a:buChar char="•"/>
      <a:defRPr sz="1100" kern="1200">
        <a:solidFill>
          <a:schemeClr val="tx1"/>
        </a:solidFill>
        <a:latin typeface="+mn-lt"/>
        <a:ea typeface="+mn-ea"/>
        <a:cs typeface="+mn-cs"/>
      </a:defRPr>
    </a:lvl1pPr>
    <a:lvl2pPr marL="287338" indent="-114300" algn="l" defTabSz="914400" rtl="0" eaLnBrk="1" latinLnBrk="0" hangingPunct="1">
      <a:buFont typeface="Arial" panose="020B0604020202020204" pitchFamily="34" charset="0"/>
      <a:buChar char="•"/>
      <a:defRPr sz="1100" kern="1200">
        <a:solidFill>
          <a:schemeClr val="tx1"/>
        </a:solidFill>
        <a:latin typeface="+mn-lt"/>
        <a:ea typeface="+mn-ea"/>
        <a:cs typeface="+mn-cs"/>
      </a:defRPr>
    </a:lvl2pPr>
    <a:lvl3pPr marL="400050" indent="-112713" algn="l" defTabSz="914400" rtl="0" eaLnBrk="1" latinLnBrk="0" hangingPunct="1">
      <a:buFont typeface="Arial" panose="020B0604020202020204" pitchFamily="34" charset="0"/>
      <a:buChar char="•"/>
      <a:defRPr sz="1100" kern="1200">
        <a:solidFill>
          <a:schemeClr val="tx1"/>
        </a:solidFill>
        <a:latin typeface="+mn-lt"/>
        <a:ea typeface="+mn-ea"/>
        <a:cs typeface="+mn-cs"/>
      </a:defRPr>
    </a:lvl3pPr>
    <a:lvl4pPr marL="514350" indent="-114300" algn="l" defTabSz="914400" rtl="0" eaLnBrk="1" latinLnBrk="0" hangingPunct="1">
      <a:buFont typeface="Arial" panose="020B0604020202020204" pitchFamily="34" charset="0"/>
      <a:buChar char="•"/>
      <a:defRPr sz="1100" kern="1200">
        <a:solidFill>
          <a:schemeClr val="tx1"/>
        </a:solidFill>
        <a:latin typeface="+mn-lt"/>
        <a:ea typeface="+mn-ea"/>
        <a:cs typeface="+mn-cs"/>
      </a:defRPr>
    </a:lvl4pPr>
    <a:lvl5pPr marL="627063" indent="-112713" algn="l" defTabSz="914400" rtl="0" eaLnBrk="1" latinLnBrk="0" hangingPunct="1">
      <a:buFont typeface="Arial" panose="020B0604020202020204" pitchFamily="34" charset="0"/>
      <a:buChar char="•"/>
      <a:defRPr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It’s user driven utilized by computers. There is no shortcut. There are </a:t>
            </a:r>
            <a:r>
              <a:rPr lang="en-US" err="1"/>
              <a:t>softwares</a:t>
            </a:r>
            <a:r>
              <a:rPr lang="en-US"/>
              <a:t> like Knowledge Studio that makes it easy, but, data science requires lots of thinking. </a:t>
            </a:r>
          </a:p>
          <a:p>
            <a:endParaRPr lang="en-US"/>
          </a:p>
          <a:p>
            <a:r>
              <a:rPr lang="en-US"/>
              <a:t>##</a:t>
            </a:r>
            <a:endParaRPr lang="en-US">
              <a:cs typeface="Arial"/>
            </a:endParaRPr>
          </a:p>
          <a:p>
            <a:r>
              <a:rPr lang="en-US"/>
              <a:t>Broad availability of data and its high level of complexity have made it impossible to simply rely on traditional decision making techniques. </a:t>
            </a:r>
          </a:p>
          <a:p>
            <a:r>
              <a:rPr lang="en-US"/>
              <a:t>These conventional approaches predominantly use tools such as spreadsheets, database queries and other business intelligence tools. </a:t>
            </a:r>
            <a:endParaRPr lang="en-US">
              <a:cs typeface="Arial"/>
            </a:endParaRPr>
          </a:p>
          <a:p>
            <a:r>
              <a:rPr lang="en-US"/>
              <a:t>Instead, increasing interest in methods for extracting meaningful information and knowledge from Big Data has made a shift from a gut-based decision making style to data-driven decision making style.</a:t>
            </a:r>
            <a:endParaRPr lang="en-US">
              <a:cs typeface="Arial"/>
            </a:endParaRPr>
          </a:p>
          <a:p>
            <a:r>
              <a:rPr lang="en-US" sz="900" b="0" i="0" u="none" strike="noStrike" kern="1200" baseline="0">
                <a:solidFill>
                  <a:schemeClr val="tx1"/>
                </a:solidFill>
                <a:latin typeface="Arial"/>
                <a:ea typeface="ＭＳ Ｐゴシック"/>
                <a:cs typeface="Arial"/>
              </a:rPr>
              <a:t>At the same time the convergence of various phenomena including powerful computers and computer networks,</a:t>
            </a:r>
            <a:r>
              <a:rPr lang="en-US" sz="900">
                <a:latin typeface="Arial"/>
                <a:ea typeface="ＭＳ Ｐゴシック"/>
                <a:cs typeface="Arial"/>
              </a:rPr>
              <a:t> </a:t>
            </a:r>
            <a:r>
              <a:rPr lang="en-US" sz="900" b="0" i="0" u="none" strike="noStrike" kern="1200" baseline="0">
                <a:solidFill>
                  <a:schemeClr val="tx1"/>
                </a:solidFill>
                <a:latin typeface="Arial"/>
                <a:ea typeface="ＭＳ Ｐゴシック"/>
                <a:cs typeface="Arial"/>
              </a:rPr>
              <a:t>internet technologies, high volumes of data and efficient algorithms have given rise to data science</a:t>
            </a:r>
            <a:r>
              <a:rPr lang="en-US" sz="900">
                <a:latin typeface="Arial"/>
                <a:ea typeface="ＭＳ Ｐゴシック"/>
                <a:cs typeface="Arial"/>
              </a:rPr>
              <a:t> </a:t>
            </a:r>
            <a:r>
              <a:rPr lang="en-US" sz="900" b="0" i="0" u="none" strike="noStrike" kern="1200" baseline="0">
                <a:solidFill>
                  <a:schemeClr val="tx1"/>
                </a:solidFill>
                <a:latin typeface="Arial"/>
                <a:ea typeface="ＭＳ Ｐゴシック"/>
                <a:cs typeface="Arial"/>
              </a:rPr>
              <a:t>principles and data mining techniques with the ultimate goal to improve and speed up the decision </a:t>
            </a:r>
            <a:r>
              <a:rPr lang="en-US" sz="900">
                <a:latin typeface="Arial"/>
                <a:ea typeface="ＭＳ Ｐゴシック"/>
                <a:cs typeface="Arial"/>
              </a:rPr>
              <a:t>making process</a:t>
            </a:r>
            <a:r>
              <a:rPr lang="en-US" sz="900" b="0" i="0" u="none" strike="noStrike" kern="1200" baseline="0">
                <a:solidFill>
                  <a:schemeClr val="tx1"/>
                </a:solidFill>
                <a:latin typeface="Arial"/>
                <a:ea typeface="ＭＳ Ｐゴシック"/>
                <a:cs typeface="Arial"/>
              </a:rPr>
              <a:t> and consequently establish a competitive advantage.</a:t>
            </a:r>
            <a:endParaRPr lang="zh-CN" altLang="en-US">
              <a:ea typeface="ＭＳ Ｐゴシック"/>
              <a:cs typeface="Arial"/>
            </a:endParaRPr>
          </a:p>
          <a:p>
            <a:endParaRPr lang="en-CA"/>
          </a:p>
        </p:txBody>
      </p:sp>
      <p:sp>
        <p:nvSpPr>
          <p:cNvPr id="4" name="Slide Number Placeholder 3"/>
          <p:cNvSpPr>
            <a:spLocks noGrp="1"/>
          </p:cNvSpPr>
          <p:nvPr>
            <p:ph type="sldNum" sz="quarter" idx="5"/>
          </p:nvPr>
        </p:nvSpPr>
        <p:spPr/>
        <p:txBody>
          <a:bodyPr/>
          <a:lstStyle/>
          <a:p>
            <a:fld id="{898CB70A-C87A-4C73-9D8B-C3EDC76F4652}" type="slidenum">
              <a:rPr lang="en-US" smtClean="0"/>
              <a:t>3</a:t>
            </a:fld>
            <a:endParaRPr lang="en-US"/>
          </a:p>
        </p:txBody>
      </p:sp>
    </p:spTree>
    <p:extLst>
      <p:ext uri="{BB962C8B-B14F-4D97-AF65-F5344CB8AC3E}">
        <p14:creationId xmlns:p14="http://schemas.microsoft.com/office/powerpoint/2010/main" val="2314496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Data is the most valuable business asset and a prerequisite to Data Science. Valuable sources of information</a:t>
            </a:r>
          </a:p>
          <a:p>
            <a:r>
              <a:rPr lang="en-US"/>
              <a:t>can be found throughout organizations and well beyond their borders i.e. internal and external data sources, both structured and unstructured.</a:t>
            </a:r>
            <a:endParaRPr lang="en-US">
              <a:cs typeface="Arial"/>
            </a:endParaRPr>
          </a:p>
          <a:p>
            <a:endParaRPr lang="en-US"/>
          </a:p>
          <a:p>
            <a:endParaRPr lang="en-US"/>
          </a:p>
          <a:p>
            <a:r>
              <a:rPr lang="en-CA"/>
              <a:t>subjective data -&gt; How did you like your food in a restaurant survey is very subjective. </a:t>
            </a:r>
          </a:p>
          <a:p>
            <a:r>
              <a:rPr lang="en-US"/>
              <a:t>en</a:t>
            </a:r>
            <a:r>
              <a:rPr lang="en-CA"/>
              <a:t>ought data -&gt; Do you have all groups for a certain variable in your data? If you don't, when you build a model you won’t cover them. Then when it’s time to implement your model you won’t know what to do with people who weren’t represented. </a:t>
            </a:r>
            <a:endParaRPr lang="en-CA">
              <a:cs typeface="Arial"/>
            </a:endParaRPr>
          </a:p>
          <a:p>
            <a:endParaRPr lang="en-US"/>
          </a:p>
          <a:p>
            <a:r>
              <a:rPr lang="en-US"/>
              <a:t>E</a:t>
            </a:r>
            <a:r>
              <a:rPr lang="en-CA" err="1"/>
              <a:t>xpert</a:t>
            </a:r>
            <a:r>
              <a:rPr lang="en-CA"/>
              <a:t> on data -&gt; </a:t>
            </a:r>
            <a:r>
              <a:rPr lang="en-CA" err="1"/>
              <a:t>e.g</a:t>
            </a:r>
            <a:r>
              <a:rPr lang="en-CA"/>
              <a:t> there is a payment field in data , which has actually been created by an auto-dialer. There is another flag that tells if the payment actually made or not. If we don't know about that flag we might just use the payment field. </a:t>
            </a:r>
            <a:endParaRPr lang="en-CA">
              <a:cs typeface="Arial"/>
            </a:endParaRPr>
          </a:p>
          <a:p>
            <a:endParaRPr lang="en-US"/>
          </a:p>
          <a:p>
            <a:r>
              <a:rPr lang="en-US"/>
              <a:t>These are things that can really trick people out. So if you don’t have expertise on a specific data you need to ask who has the expertise. Expertise also helps us explain the results. </a:t>
            </a:r>
            <a:endParaRPr lang="en-CA"/>
          </a:p>
          <a:p>
            <a:endParaRPr lang="en-CA"/>
          </a:p>
        </p:txBody>
      </p:sp>
      <p:sp>
        <p:nvSpPr>
          <p:cNvPr id="4" name="Slide Number Placeholder 3"/>
          <p:cNvSpPr>
            <a:spLocks noGrp="1"/>
          </p:cNvSpPr>
          <p:nvPr>
            <p:ph type="sldNum" sz="quarter" idx="5"/>
          </p:nvPr>
        </p:nvSpPr>
        <p:spPr/>
        <p:txBody>
          <a:bodyPr/>
          <a:lstStyle/>
          <a:p>
            <a:fld id="{898CB70A-C87A-4C73-9D8B-C3EDC76F4652}" type="slidenum">
              <a:rPr lang="en-US" smtClean="0"/>
              <a:t>4</a:t>
            </a:fld>
            <a:endParaRPr lang="en-US"/>
          </a:p>
        </p:txBody>
      </p:sp>
    </p:spTree>
    <p:extLst>
      <p:ext uri="{BB962C8B-B14F-4D97-AF65-F5344CB8AC3E}">
        <p14:creationId xmlns:p14="http://schemas.microsoft.com/office/powerpoint/2010/main" val="4172399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a:t>-What substantive problem do you want to solve?</a:t>
            </a:r>
            <a:r>
              <a:rPr lang="en-US"/>
              <a:t> So we don’t need a vague problem like I want to make more money! We want a problem like” I want people who owe me money pay frequently.” or I want to accept more account without changing bad account rates. </a:t>
            </a:r>
          </a:p>
          <a:p>
            <a:pPr>
              <a:buNone/>
            </a:pPr>
            <a:r>
              <a:rPr lang="en-US" b="1"/>
              <a:t>-What data I have. Do I understand data? </a:t>
            </a:r>
            <a:r>
              <a:rPr lang="en-US"/>
              <a:t>Then go and search. Once I have access to data, which part is relevant. If someone gives me 8 files, how many of them are relevant. Do I need to link them? What is the linking field? Another example of irrelevant  data is if you’ve got some information, the field you have is customer ID. This is a thing you need to know early on. I should not be using someone’s ID to predict whether or not defaults on credit. That’s not going to be a useful metric. If it is, then there is even a bigger problem. Because there should not be a relationship between a randomized number and whether or not somebody’s going to default. </a:t>
            </a:r>
            <a:endParaRPr lang="en-US">
              <a:cs typeface="Arial"/>
            </a:endParaRPr>
          </a:p>
          <a:p>
            <a:pPr>
              <a:buNone/>
            </a:pPr>
            <a:r>
              <a:rPr lang="en-US"/>
              <a:t>-</a:t>
            </a:r>
            <a:r>
              <a:rPr lang="en-US" b="1"/>
              <a:t>Now that you know that you need to link two tables, how do I do that?</a:t>
            </a:r>
            <a:r>
              <a:rPr lang="en-US"/>
              <a:t> Are there missing value? What are data types? Sometimes there are strings and need to be converted to integers or dates. Some values have bunch of leading zeros and some doesn’t. So you need to know what kinds of preprocessing and cleanings you need to do early on. In the best case scenario if you have not thought about it in the early stage, it will take you longer. Because you need to cycle back and redo the work. In the worst case you get wrong results. So instead of getting errors, you’ve go wrong values. Sometimes it’s very hard to diagnose when you go that far. So you need to think about it early on. There’re other types of cleaning as well and not just linking data. For example, you see high percentage of null in ‘Capital gain’ field. Does it mean that those nulls means zero capital gain or those people are not investors? </a:t>
            </a:r>
            <a:endParaRPr lang="en-US">
              <a:cs typeface="Arial"/>
            </a:endParaRPr>
          </a:p>
          <a:p>
            <a:pPr>
              <a:buNone/>
            </a:pPr>
            <a:r>
              <a:rPr lang="en-US"/>
              <a:t>-</a:t>
            </a:r>
            <a:r>
              <a:rPr lang="en-US" b="1"/>
              <a:t>The list of techniques is almost endless these days.</a:t>
            </a:r>
            <a:r>
              <a:rPr lang="en-US"/>
              <a:t> You should know in advance what you have access to, and sometime this is going to be determined based on your familiarity. If you are not familiar with neural network maybe it’s not the right time experimenting depending on your project turnaround time. Sometimes it’s based on regulations. If you need to explain your model, black boxed models are not the right choices versus using decision trees, which easily explains the factors of the model . </a:t>
            </a:r>
          </a:p>
          <a:p>
            <a:pPr>
              <a:buNone/>
            </a:pPr>
            <a:r>
              <a:rPr lang="en-US"/>
              <a:t>    Sometimes you have enough time to try different models. </a:t>
            </a:r>
          </a:p>
          <a:p>
            <a:pPr>
              <a:buNone/>
            </a:pPr>
            <a:r>
              <a:rPr lang="en-US"/>
              <a:t>    You want to build a neural net, a logistic regression, a tree and an ensemble model. You want to see which model gives you the best result. (decision tree deals with missing values perfectly as it creates a separate  bin for them while linear regression cannot process missing values.) There is a bit of back an forth between DM techniques and pre-processing and cleaning data.</a:t>
            </a:r>
            <a:endParaRPr lang="en-US">
              <a:cs typeface="Arial"/>
            </a:endParaRPr>
          </a:p>
          <a:p>
            <a:pPr>
              <a:buNone/>
            </a:pPr>
            <a:r>
              <a:rPr lang="en-US"/>
              <a:t>-</a:t>
            </a:r>
            <a:r>
              <a:rPr lang="en-US" b="1"/>
              <a:t>You need to decide in advance what metric are you going to use </a:t>
            </a:r>
            <a:r>
              <a:rPr lang="en-US"/>
              <a:t>to evaluate your analysis. So if the metric tells you your analysis is not good you go back and adjust your analysis. </a:t>
            </a:r>
            <a:endParaRPr lang="en-US">
              <a:cs typeface="Arial"/>
            </a:endParaRPr>
          </a:p>
          <a:p>
            <a:pPr>
              <a:buNone/>
            </a:pPr>
            <a:r>
              <a:rPr lang="en-US"/>
              <a:t>-</a:t>
            </a:r>
            <a:r>
              <a:rPr lang="en-US" b="1"/>
              <a:t>This is something you don’t know up front.</a:t>
            </a:r>
            <a:r>
              <a:rPr lang="en-US"/>
              <a:t> But you need to decide how you are going to use the result of your model or data mining analysis in order to get value out of it. What are you </a:t>
            </a:r>
            <a:r>
              <a:rPr lang="en-US" err="1"/>
              <a:t>gonna</a:t>
            </a:r>
            <a:r>
              <a:rPr lang="en-US"/>
              <a:t> do to get the most amount of information. You need to think about it up front. </a:t>
            </a:r>
            <a:endParaRPr lang="en-US">
              <a:cs typeface="Arial"/>
            </a:endParaRPr>
          </a:p>
          <a:p>
            <a:pPr>
              <a:buNone/>
            </a:pPr>
            <a:r>
              <a:rPr lang="en-US"/>
              <a:t>-</a:t>
            </a:r>
            <a:endParaRPr lang="en-US">
              <a:cs typeface="Arial"/>
            </a:endParaRPr>
          </a:p>
          <a:p>
            <a:pPr>
              <a:buNone/>
            </a:pPr>
            <a:endParaRPr lang="en-US">
              <a:latin typeface="Calibri"/>
              <a:cs typeface="Calibri"/>
            </a:endParaRPr>
          </a:p>
        </p:txBody>
      </p:sp>
      <p:sp>
        <p:nvSpPr>
          <p:cNvPr id="4" name="Slide Number Placeholder 3"/>
          <p:cNvSpPr>
            <a:spLocks noGrp="1"/>
          </p:cNvSpPr>
          <p:nvPr>
            <p:ph type="sldNum" sz="quarter" idx="5"/>
          </p:nvPr>
        </p:nvSpPr>
        <p:spPr/>
        <p:txBody>
          <a:bodyPr/>
          <a:lstStyle/>
          <a:p>
            <a:fld id="{2053E408-BDBF-6142-9AEB-D92FAD324DDB}" type="slidenum">
              <a:rPr lang="en-US" smtClean="0"/>
              <a:pPr/>
              <a:t>5</a:t>
            </a:fld>
            <a:endParaRPr lang="en-US"/>
          </a:p>
        </p:txBody>
      </p:sp>
    </p:spTree>
    <p:extLst>
      <p:ext uri="{BB962C8B-B14F-4D97-AF65-F5344CB8AC3E}">
        <p14:creationId xmlns:p14="http://schemas.microsoft.com/office/powerpoint/2010/main" val="4155456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Once you have answer those questions CRISP -a structured approach- guide you through the data-mining cycle, keeping track of information to best generate the results. </a:t>
            </a:r>
          </a:p>
          <a:p>
            <a:r>
              <a:rPr lang="en-US"/>
              <a:t>You can use it across many </a:t>
            </a:r>
            <a:r>
              <a:rPr lang="en-GB" sz="900"/>
              <a:t>industries -</a:t>
            </a:r>
            <a:r>
              <a:rPr lang="en-US"/>
              <a:t>across many </a:t>
            </a:r>
            <a:r>
              <a:rPr lang="en-GB" sz="900"/>
              <a:t>tools - and </a:t>
            </a:r>
            <a:r>
              <a:rPr lang="en-US"/>
              <a:t>across many </a:t>
            </a:r>
            <a:r>
              <a:rPr lang="en-GB" sz="900"/>
              <a:t>applications</a:t>
            </a:r>
            <a:endParaRPr lang="en-US">
              <a:cs typeface="Arial"/>
            </a:endParaRPr>
          </a:p>
          <a:p>
            <a:endParaRPr lang="en-US"/>
          </a:p>
          <a:p>
            <a:r>
              <a:rPr lang="en-US"/>
              <a:t>Even though CRISP- DM is very structured enforcing you to go down specific path, in the long run, that actually make you, have faster results. Because you know the structure in advance – you don’t have to redevelop it every time- and that structure can avoid you from pitfalls that are actually time consuming.</a:t>
            </a:r>
            <a:endParaRPr lang="en-CA"/>
          </a:p>
          <a:p>
            <a:pPr marL="0" indent="0">
              <a:buNone/>
            </a:pPr>
            <a:endParaRPr lang="en-US" b="1">
              <a:cs typeface="Arial"/>
            </a:endParaRPr>
          </a:p>
          <a:p>
            <a:pPr marL="0" indent="0">
              <a:buNone/>
            </a:pPr>
            <a:r>
              <a:rPr lang="en-US" b="1">
                <a:cs typeface="Arial"/>
              </a:rPr>
              <a:t>    …..</a:t>
            </a:r>
          </a:p>
          <a:p>
            <a:endParaRPr lang="en-US" b="1"/>
          </a:p>
          <a:p>
            <a:r>
              <a:rPr lang="en-US" b="1"/>
              <a:t>How to read?</a:t>
            </a:r>
            <a:r>
              <a:rPr lang="en-US"/>
              <a:t> Start from the top. Business understanding and Data understanding. There is a double arrow back and forth. You have a business and that business generates data. The more you understand the business the more it helps you understand the data, and that data is going to help you understand the business better. So there is definitely a cycle there. Increase your business knowledge increase your data knowledge and vise versa. And that’s where the whole goal starts. To understand business better and we are going to using data to do that and that’s the whole point of datamining in general.</a:t>
            </a:r>
            <a:endParaRPr lang="en-US">
              <a:cs typeface="Arial"/>
            </a:endParaRPr>
          </a:p>
          <a:p>
            <a:endParaRPr lang="en-US"/>
          </a:p>
          <a:p>
            <a:r>
              <a:rPr lang="en-US"/>
              <a:t>And once you have the data understanding which involves asking questions we talked about before, the next thing you can do is to go to data preparation. Maybe from the business understanding you know that certain variables should be logged transformed or exponentiated or squared or something. So you prepare your data in a way that make sense. You deal with missing values in a way that make sense. You do all the preparation to your data because you understand the data. There is a one way arrow there. The preparation itself does not usually help you understand the data better. You first understand the data and then go to data preparation.  Profiling is different than data prep and it is part of data understanding.</a:t>
            </a:r>
            <a:endParaRPr lang="en-US">
              <a:cs typeface="Arial"/>
            </a:endParaRPr>
          </a:p>
          <a:p>
            <a:pPr marL="0" indent="0">
              <a:buNone/>
            </a:pPr>
            <a:endParaRPr lang="en-US">
              <a:cs typeface="Arial"/>
            </a:endParaRPr>
          </a:p>
          <a:p>
            <a:r>
              <a:rPr lang="en-US"/>
              <a:t>Once your done with that you go on and prepare data to get it ready for modeling. However, once you prepare your data for modeling there is a cycle that goes on there. Because what’s often the case, when you prepare data for modeling and as you get prepared for modeling and try building the model, you realized that there is something in your data that you don’t have. And then you go back to data prep and then modeling again. The modeling itself, you often build a model and you look at the intermediate results, and then for improving you go back to data prep, modify, and return to modeling again. So there is a cycle between </a:t>
            </a:r>
            <a:r>
              <a:rPr lang="en-US" err="1"/>
              <a:t>dataprep</a:t>
            </a:r>
            <a:r>
              <a:rPr lang="en-US"/>
              <a:t> and modeling.</a:t>
            </a:r>
            <a:endParaRPr lang="en-US">
              <a:cs typeface="Arial"/>
            </a:endParaRPr>
          </a:p>
          <a:p>
            <a:endParaRPr lang="en-US"/>
          </a:p>
          <a:p>
            <a:r>
              <a:rPr lang="en-US"/>
              <a:t>Once you are done with modeling you go to model evaluation. Notice that there is a one-way arrow here. You should never go back from evaluation to modeling. You build your model. You do the internal validation. You build the best model. Then you evaluate it separately. If the model is not good you don’t go back to make some adjustment. You have to go somewhere </a:t>
            </a:r>
            <a:r>
              <a:rPr lang="en-US" b="1"/>
              <a:t>else</a:t>
            </a:r>
            <a:r>
              <a:rPr lang="en-US"/>
              <a:t> to get some more business understanding and rebuild the model. You don’t want to say that ok let’s just make that tiny adjustment to make evaluation metric look better. </a:t>
            </a:r>
            <a:endParaRPr lang="en-US">
              <a:cs typeface="Arial"/>
            </a:endParaRPr>
          </a:p>
          <a:p>
            <a:endParaRPr lang="en-US"/>
          </a:p>
          <a:p>
            <a:r>
              <a:rPr lang="en-US"/>
              <a:t>Once you’ve done the evaluation, sometimes you go to deployment –</a:t>
            </a:r>
            <a:r>
              <a:rPr lang="en-US" b="1"/>
              <a:t> but </a:t>
            </a:r>
            <a:r>
              <a:rPr lang="en-US"/>
              <a:t>you see that long arrow to business understanding, because there are cases where you build a model and some of these cases are just those I was describing which is the evaluation does not go very well; And this teaches you something too. You are not going to use that model but you have learnt something new about the business and you hopefully gain some business understanding. </a:t>
            </a:r>
          </a:p>
          <a:p>
            <a:pPr marL="0" indent="0">
              <a:buNone/>
            </a:pPr>
            <a:r>
              <a:rPr lang="en-US"/>
              <a:t>    On the other hand there are these cases that model and evaluation goes very well, you still learn something and you want to incorporate that right away or kick you off to a different  model.</a:t>
            </a:r>
            <a:endParaRPr lang="en-US">
              <a:cs typeface="Arial"/>
            </a:endParaRPr>
          </a:p>
          <a:p>
            <a:pPr marL="0" indent="0">
              <a:buNone/>
            </a:pPr>
            <a:r>
              <a:rPr lang="en-US"/>
              <a:t>    On the other hand there are many cases that you have the model and evaluation and you want to deploy that, like when you build a scorecard to see who you should lend money to. You want to put that in practice and make money. </a:t>
            </a:r>
          </a:p>
          <a:p>
            <a:pPr marL="0" indent="0">
              <a:buNone/>
            </a:pPr>
            <a:r>
              <a:rPr lang="en-US"/>
              <a:t>    When you do that you also want to</a:t>
            </a:r>
            <a:r>
              <a:rPr lang="en-US" b="1"/>
              <a:t> monitor</a:t>
            </a:r>
            <a:r>
              <a:rPr lang="en-US"/>
              <a:t> that model. </a:t>
            </a:r>
            <a:endParaRPr lang="en-US">
              <a:cs typeface="Arial"/>
            </a:endParaRPr>
          </a:p>
          <a:p>
            <a:endParaRPr lang="en-US"/>
          </a:p>
          <a:p>
            <a:r>
              <a:rPr lang="en-US"/>
              <a:t>So after deployment there is Monitoring which is a necessary step. You need to keep watching it no matter what. If things change over time model degrades, population changes, or something else goes wrong. You need to keep your eyes on that. Or things gets great. Your model starts working better than ever.</a:t>
            </a:r>
            <a:endParaRPr lang="en-US">
              <a:cs typeface="Arial"/>
            </a:endParaRPr>
          </a:p>
          <a:p>
            <a:pPr marL="0" indent="0">
              <a:buNone/>
            </a:pPr>
            <a:r>
              <a:rPr lang="en-US"/>
              <a:t>     With that monitoring you generate more data and then you can feed it back to your original data. </a:t>
            </a:r>
          </a:p>
          <a:p>
            <a:pPr marL="0" indent="0">
              <a:buNone/>
            </a:pPr>
            <a:r>
              <a:rPr lang="en-US"/>
              <a:t>     So you use that new data that you generated during monitoring and then you can build new model or retrain the model you have. Or you can build other models to predict other things. </a:t>
            </a:r>
          </a:p>
          <a:p>
            <a:pPr marL="0" indent="0">
              <a:buNone/>
            </a:pPr>
            <a:r>
              <a:rPr lang="en-US"/>
              <a:t>     So there are lots of things you can do with modeling once you have done monitoring. So that’s where this whole thing ends.</a:t>
            </a:r>
            <a:endParaRPr lang="en-US">
              <a:cs typeface="Arial"/>
            </a:endParaRPr>
          </a:p>
          <a:p>
            <a:endParaRPr lang="en-US"/>
          </a:p>
          <a:p>
            <a:r>
              <a:rPr lang="en-US"/>
              <a:t>There is the thick blue arrow around outside which indicates that the whole process is going on and on and stuff recycles. That means that once you are done with a model, you have new/more questions, and that can lead you to how to solve other datamining problems. So this is a tool to solve more and more problems.</a:t>
            </a:r>
            <a:endParaRPr lang="en-CA"/>
          </a:p>
          <a:p>
            <a:endParaRPr lang="en-US" b="1">
              <a:cs typeface="Arial"/>
            </a:endParaRPr>
          </a:p>
          <a:p>
            <a:r>
              <a:rPr lang="en-US"/>
              <a:t>The course follows this set of best practice steps throughout</a:t>
            </a:r>
            <a:endParaRPr lang="en-US">
              <a:cs typeface="Arial"/>
            </a:endParaRPr>
          </a:p>
          <a:p>
            <a:endParaRPr lang="en-US" b="1">
              <a:cs typeface="Arial"/>
            </a:endParaRPr>
          </a:p>
          <a:p>
            <a:endParaRPr lang="en-CA">
              <a:cs typeface="Arial"/>
            </a:endParaRPr>
          </a:p>
        </p:txBody>
      </p:sp>
      <p:sp>
        <p:nvSpPr>
          <p:cNvPr id="4" name="Slide Number Placeholder 3"/>
          <p:cNvSpPr>
            <a:spLocks noGrp="1"/>
          </p:cNvSpPr>
          <p:nvPr>
            <p:ph type="sldNum" sz="quarter" idx="5"/>
          </p:nvPr>
        </p:nvSpPr>
        <p:spPr/>
        <p:txBody>
          <a:bodyPr/>
          <a:lstStyle/>
          <a:p>
            <a:fld id="{898CB70A-C87A-4C73-9D8B-C3EDC76F4652}" type="slidenum">
              <a:rPr lang="en-US" smtClean="0"/>
              <a:t>6</a:t>
            </a:fld>
            <a:endParaRPr lang="en-US"/>
          </a:p>
        </p:txBody>
      </p:sp>
    </p:spTree>
    <p:extLst>
      <p:ext uri="{BB962C8B-B14F-4D97-AF65-F5344CB8AC3E}">
        <p14:creationId xmlns:p14="http://schemas.microsoft.com/office/powerpoint/2010/main" val="12836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ltair">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1F39F54-36A3-2E46-90BB-66C0206DA488}"/>
              </a:ext>
            </a:extLst>
          </p:cNvPr>
          <p:cNvSpPr>
            <a:spLocks noGrp="1"/>
          </p:cNvSpPr>
          <p:nvPr>
            <p:ph type="pic" sz="quarter" idx="11"/>
          </p:nvPr>
        </p:nvSpPr>
        <p:spPr>
          <a:xfrm>
            <a:off x="-2186" y="-6352"/>
            <a:ext cx="9152535" cy="3800919"/>
          </a:xfrm>
          <a:custGeom>
            <a:avLst/>
            <a:gdLst>
              <a:gd name="connsiteX0" fmla="*/ 0 w 9144000"/>
              <a:gd name="connsiteY0" fmla="*/ 0 h 3778250"/>
              <a:gd name="connsiteX1" fmla="*/ 8514279 w 9144000"/>
              <a:gd name="connsiteY1" fmla="*/ 0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7867290 w 9144000"/>
              <a:gd name="connsiteY3" fmla="*/ 3752371 h 3778250"/>
              <a:gd name="connsiteX4" fmla="*/ 0 w 9144000"/>
              <a:gd name="connsiteY4" fmla="*/ 3778250 h 3778250"/>
              <a:gd name="connsiteX5" fmla="*/ 0 w 9144000"/>
              <a:gd name="connsiteY5" fmla="*/ 0 h 3778250"/>
              <a:gd name="connsiteX0" fmla="*/ 0 w 9135381"/>
              <a:gd name="connsiteY0" fmla="*/ 0 h 3778250"/>
              <a:gd name="connsiteX1" fmla="*/ 9135381 w 9135381"/>
              <a:gd name="connsiteY1" fmla="*/ 8627 h 3778250"/>
              <a:gd name="connsiteX2" fmla="*/ 9135373 w 9135381"/>
              <a:gd name="connsiteY2" fmla="*/ 2191102 h 3778250"/>
              <a:gd name="connsiteX3" fmla="*/ 7867290 w 9135381"/>
              <a:gd name="connsiteY3" fmla="*/ 3752371 h 3778250"/>
              <a:gd name="connsiteX4" fmla="*/ 0 w 9135381"/>
              <a:gd name="connsiteY4" fmla="*/ 3778250 h 3778250"/>
              <a:gd name="connsiteX5" fmla="*/ 0 w 9135381"/>
              <a:gd name="connsiteY5" fmla="*/ 0 h 3778250"/>
              <a:gd name="connsiteX0" fmla="*/ 0 w 9135381"/>
              <a:gd name="connsiteY0" fmla="*/ 0 h 3786876"/>
              <a:gd name="connsiteX1" fmla="*/ 9135381 w 9135381"/>
              <a:gd name="connsiteY1" fmla="*/ 8627 h 3786876"/>
              <a:gd name="connsiteX2" fmla="*/ 9135373 w 9135381"/>
              <a:gd name="connsiteY2" fmla="*/ 2191102 h 3786876"/>
              <a:gd name="connsiteX3" fmla="*/ 8289984 w 9135381"/>
              <a:gd name="connsiteY3" fmla="*/ 3786876 h 3786876"/>
              <a:gd name="connsiteX4" fmla="*/ 0 w 9135381"/>
              <a:gd name="connsiteY4" fmla="*/ 3778250 h 3786876"/>
              <a:gd name="connsiteX5" fmla="*/ 0 w 9135381"/>
              <a:gd name="connsiteY5" fmla="*/ 0 h 3786876"/>
              <a:gd name="connsiteX0" fmla="*/ 0 w 9143999"/>
              <a:gd name="connsiteY0" fmla="*/ 0 h 3786876"/>
              <a:gd name="connsiteX1" fmla="*/ 9135381 w 9143999"/>
              <a:gd name="connsiteY1" fmla="*/ 8627 h 3786876"/>
              <a:gd name="connsiteX2" fmla="*/ 9143999 w 9143999"/>
              <a:gd name="connsiteY2" fmla="*/ 2147970 h 3786876"/>
              <a:gd name="connsiteX3" fmla="*/ 8289984 w 9143999"/>
              <a:gd name="connsiteY3" fmla="*/ 3786876 h 3786876"/>
              <a:gd name="connsiteX4" fmla="*/ 0 w 9143999"/>
              <a:gd name="connsiteY4" fmla="*/ 3778250 h 3786876"/>
              <a:gd name="connsiteX5" fmla="*/ 0 w 9143999"/>
              <a:gd name="connsiteY5" fmla="*/ 0 h 3786876"/>
              <a:gd name="connsiteX0" fmla="*/ 0 w 9139334"/>
              <a:gd name="connsiteY0" fmla="*/ 0 h 3786876"/>
              <a:gd name="connsiteX1" fmla="*/ 9135381 w 9139334"/>
              <a:gd name="connsiteY1" fmla="*/ 8627 h 3786876"/>
              <a:gd name="connsiteX2" fmla="*/ 9139334 w 9139334"/>
              <a:gd name="connsiteY2" fmla="*/ 2199288 h 3786876"/>
              <a:gd name="connsiteX3" fmla="*/ 8289984 w 9139334"/>
              <a:gd name="connsiteY3" fmla="*/ 3786876 h 3786876"/>
              <a:gd name="connsiteX4" fmla="*/ 0 w 9139334"/>
              <a:gd name="connsiteY4" fmla="*/ 3778250 h 3786876"/>
              <a:gd name="connsiteX5" fmla="*/ 0 w 9139334"/>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7580"/>
              <a:gd name="connsiteX1" fmla="*/ 9140046 w 9140046"/>
              <a:gd name="connsiteY1" fmla="*/ 3962 h 3787580"/>
              <a:gd name="connsiteX2" fmla="*/ 9139334 w 9140046"/>
              <a:gd name="connsiteY2" fmla="*/ 2199288 h 3787580"/>
              <a:gd name="connsiteX3" fmla="*/ 8289984 w 9140046"/>
              <a:gd name="connsiteY3" fmla="*/ 3786876 h 3787580"/>
              <a:gd name="connsiteX4" fmla="*/ 0 w 9140046"/>
              <a:gd name="connsiteY4" fmla="*/ 3787580 h 3787580"/>
              <a:gd name="connsiteX5" fmla="*/ 0 w 9140046"/>
              <a:gd name="connsiteY5" fmla="*/ 0 h 3787580"/>
              <a:gd name="connsiteX0" fmla="*/ 0 w 9140046"/>
              <a:gd name="connsiteY0" fmla="*/ 0 h 3803303"/>
              <a:gd name="connsiteX1" fmla="*/ 9140046 w 9140046"/>
              <a:gd name="connsiteY1" fmla="*/ 3962 h 3803303"/>
              <a:gd name="connsiteX2" fmla="*/ 9139334 w 9140046"/>
              <a:gd name="connsiteY2" fmla="*/ 2199288 h 3803303"/>
              <a:gd name="connsiteX3" fmla="*/ 8268082 w 9140046"/>
              <a:gd name="connsiteY3" fmla="*/ 3803303 h 3803303"/>
              <a:gd name="connsiteX4" fmla="*/ 0 w 9140046"/>
              <a:gd name="connsiteY4" fmla="*/ 3787580 h 3803303"/>
              <a:gd name="connsiteX5" fmla="*/ 0 w 9140046"/>
              <a:gd name="connsiteY5" fmla="*/ 0 h 3803303"/>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6902 w 9145522"/>
              <a:gd name="connsiteY0" fmla="*/ 3538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6902 w 9145522"/>
              <a:gd name="connsiteY5" fmla="*/ 3538 h 3810292"/>
              <a:gd name="connsiteX0" fmla="*/ 664 w 9146185"/>
              <a:gd name="connsiteY0" fmla="*/ 2139 h 3812343"/>
              <a:gd name="connsiteX1" fmla="*/ 9146185 w 9146185"/>
              <a:gd name="connsiteY1" fmla="*/ 2051 h 3812343"/>
              <a:gd name="connsiteX2" fmla="*/ 9139997 w 9146185"/>
              <a:gd name="connsiteY2" fmla="*/ 2208328 h 3812343"/>
              <a:gd name="connsiteX3" fmla="*/ 8268745 w 9146185"/>
              <a:gd name="connsiteY3" fmla="*/ 3812343 h 3812343"/>
              <a:gd name="connsiteX4" fmla="*/ 663 w 9146185"/>
              <a:gd name="connsiteY4" fmla="*/ 3796620 h 3812343"/>
              <a:gd name="connsiteX5" fmla="*/ 664 w 9146185"/>
              <a:gd name="connsiteY5" fmla="*/ 2139 h 3812343"/>
              <a:gd name="connsiteX0" fmla="*/ 664 w 9146185"/>
              <a:gd name="connsiteY0" fmla="*/ 2139 h 3796620"/>
              <a:gd name="connsiteX1" fmla="*/ 9146185 w 9146185"/>
              <a:gd name="connsiteY1" fmla="*/ 2051 h 3796620"/>
              <a:gd name="connsiteX2" fmla="*/ 9139997 w 9146185"/>
              <a:gd name="connsiteY2" fmla="*/ 2208328 h 3796620"/>
              <a:gd name="connsiteX3" fmla="*/ 8284620 w 9146185"/>
              <a:gd name="connsiteY3" fmla="*/ 3796468 h 3796620"/>
              <a:gd name="connsiteX4" fmla="*/ 663 w 9146185"/>
              <a:gd name="connsiteY4" fmla="*/ 3796620 h 3796620"/>
              <a:gd name="connsiteX5" fmla="*/ 664 w 9146185"/>
              <a:gd name="connsiteY5" fmla="*/ 2139 h 3796620"/>
              <a:gd name="connsiteX0" fmla="*/ 664 w 9146347"/>
              <a:gd name="connsiteY0" fmla="*/ 2139 h 3796620"/>
              <a:gd name="connsiteX1" fmla="*/ 9146185 w 9146347"/>
              <a:gd name="connsiteY1" fmla="*/ 2051 h 3796620"/>
              <a:gd name="connsiteX2" fmla="*/ 9146347 w 9146347"/>
              <a:gd name="connsiteY2" fmla="*/ 2189278 h 3796620"/>
              <a:gd name="connsiteX3" fmla="*/ 8284620 w 9146347"/>
              <a:gd name="connsiteY3" fmla="*/ 3796468 h 3796620"/>
              <a:gd name="connsiteX4" fmla="*/ 663 w 9146347"/>
              <a:gd name="connsiteY4" fmla="*/ 3796620 h 3796620"/>
              <a:gd name="connsiteX5" fmla="*/ 664 w 9146347"/>
              <a:gd name="connsiteY5" fmla="*/ 2139 h 3796620"/>
              <a:gd name="connsiteX0" fmla="*/ 664 w 9152535"/>
              <a:gd name="connsiteY0" fmla="*/ 6438 h 3800919"/>
              <a:gd name="connsiteX1" fmla="*/ 9152535 w 9152535"/>
              <a:gd name="connsiteY1" fmla="*/ 0 h 3800919"/>
              <a:gd name="connsiteX2" fmla="*/ 9146347 w 9152535"/>
              <a:gd name="connsiteY2" fmla="*/ 2193577 h 3800919"/>
              <a:gd name="connsiteX3" fmla="*/ 8284620 w 9152535"/>
              <a:gd name="connsiteY3" fmla="*/ 3800767 h 3800919"/>
              <a:gd name="connsiteX4" fmla="*/ 663 w 9152535"/>
              <a:gd name="connsiteY4" fmla="*/ 3800919 h 3800919"/>
              <a:gd name="connsiteX5" fmla="*/ 664 w 9152535"/>
              <a:gd name="connsiteY5" fmla="*/ 6438 h 3800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2535" h="3800919">
                <a:moveTo>
                  <a:pt x="664" y="6438"/>
                </a:moveTo>
                <a:cubicBezTo>
                  <a:pt x="440543" y="657"/>
                  <a:pt x="6104028" y="2330"/>
                  <a:pt x="9152535" y="0"/>
                </a:cubicBezTo>
                <a:cubicBezTo>
                  <a:pt x="9152532" y="727492"/>
                  <a:pt x="9146350" y="1466085"/>
                  <a:pt x="9146347" y="2193577"/>
                </a:cubicBezTo>
                <a:lnTo>
                  <a:pt x="8284620" y="3800767"/>
                </a:lnTo>
                <a:lnTo>
                  <a:pt x="663" y="3800919"/>
                </a:lnTo>
                <a:cubicBezTo>
                  <a:pt x="2964" y="2537242"/>
                  <a:pt x="-1637" y="1270115"/>
                  <a:pt x="664" y="6438"/>
                </a:cubicBezTo>
                <a:close/>
              </a:path>
            </a:pathLst>
          </a:custGeom>
        </p:spPr>
        <p:txBody>
          <a:bodyPr/>
          <a:lstStyle/>
          <a:p>
            <a:endParaRPr lang="en-US"/>
          </a:p>
        </p:txBody>
      </p:sp>
      <p:sp>
        <p:nvSpPr>
          <p:cNvPr id="7" name="Freeform: Shape 6">
            <a:extLst>
              <a:ext uri="{FF2B5EF4-FFF2-40B4-BE49-F238E27FC236}">
                <a16:creationId xmlns:a16="http://schemas.microsoft.com/office/drawing/2014/main" id="{6F5DCB76-04D2-4E36-B552-02CE2EA3195D}"/>
              </a:ext>
            </a:extLst>
          </p:cNvPr>
          <p:cNvSpPr/>
          <p:nvPr userDrawn="1"/>
        </p:nvSpPr>
        <p:spPr bwMode="white">
          <a:xfrm>
            <a:off x="0" y="2191156"/>
            <a:ext cx="9144000" cy="2964504"/>
          </a:xfrm>
          <a:custGeom>
            <a:avLst/>
            <a:gdLst>
              <a:gd name="connsiteX0" fmla="*/ 9144000 w 9144000"/>
              <a:gd name="connsiteY0" fmla="*/ 0 h 2964504"/>
              <a:gd name="connsiteX1" fmla="*/ 9144000 w 9144000"/>
              <a:gd name="connsiteY1" fmla="*/ 1592904 h 2964504"/>
              <a:gd name="connsiteX2" fmla="*/ 9144000 w 9144000"/>
              <a:gd name="connsiteY2" fmla="*/ 2964504 h 2964504"/>
              <a:gd name="connsiteX3" fmla="*/ 0 w 9144000"/>
              <a:gd name="connsiteY3" fmla="*/ 2964504 h 2964504"/>
              <a:gd name="connsiteX4" fmla="*/ 0 w 9144000"/>
              <a:gd name="connsiteY4" fmla="*/ 1592904 h 2964504"/>
              <a:gd name="connsiteX5" fmla="*/ 8287966 w 9144000"/>
              <a:gd name="connsiteY5" fmla="*/ 1592904 h 2964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964504">
                <a:moveTo>
                  <a:pt x="9144000" y="0"/>
                </a:moveTo>
                <a:lnTo>
                  <a:pt x="9144000" y="1592904"/>
                </a:lnTo>
                <a:lnTo>
                  <a:pt x="9144000" y="2964504"/>
                </a:lnTo>
                <a:lnTo>
                  <a:pt x="0" y="2964504"/>
                </a:lnTo>
                <a:lnTo>
                  <a:pt x="0" y="1592904"/>
                </a:lnTo>
                <a:lnTo>
                  <a:pt x="8287966" y="15929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Placeholder 1">
            <a:extLst>
              <a:ext uri="{FF2B5EF4-FFF2-40B4-BE49-F238E27FC236}">
                <a16:creationId xmlns:a16="http://schemas.microsoft.com/office/drawing/2014/main" id="{1DE239AE-A166-7445-97DE-DC95949F4713}"/>
              </a:ext>
            </a:extLst>
          </p:cNvPr>
          <p:cNvSpPr>
            <a:spLocks noGrp="1"/>
          </p:cNvSpPr>
          <p:nvPr>
            <p:ph type="title" hasCustomPrompt="1"/>
          </p:nvPr>
        </p:nvSpPr>
        <p:spPr>
          <a:xfrm>
            <a:off x="2658291" y="4180327"/>
            <a:ext cx="4263527" cy="297980"/>
          </a:xfrm>
          <a:prstGeom prst="rect">
            <a:avLst/>
          </a:prstGeom>
        </p:spPr>
        <p:txBody>
          <a:bodyPr vert="horz" lIns="91440" tIns="45720" rIns="91440" bIns="45720" rtlCol="0" anchor="ctr">
            <a:noAutofit/>
          </a:bodyPr>
          <a:lstStyle>
            <a:lvl1pPr>
              <a:defRPr lang="en-US" sz="1400" b="1" kern="1200" cap="all" baseline="0" dirty="0">
                <a:solidFill>
                  <a:schemeClr val="tx2"/>
                </a:solidFill>
                <a:latin typeface="Arial" panose="020B0604020202020204" pitchFamily="34" charset="0"/>
                <a:ea typeface="+mj-ea"/>
                <a:cs typeface="Arial" panose="020B0604020202020204" pitchFamily="34" charset="0"/>
              </a:defRPr>
            </a:lvl1pPr>
          </a:lstStyle>
          <a:p>
            <a:r>
              <a:rPr lang="en-US"/>
              <a:t>CLICK TO ADD PRESENTATION TITLE</a:t>
            </a:r>
          </a:p>
        </p:txBody>
      </p:sp>
      <p:sp>
        <p:nvSpPr>
          <p:cNvPr id="3" name="Text Placeholder 2">
            <a:extLst>
              <a:ext uri="{FF2B5EF4-FFF2-40B4-BE49-F238E27FC236}">
                <a16:creationId xmlns:a16="http://schemas.microsoft.com/office/drawing/2014/main" id="{096C4048-A3FE-0042-BDFC-5A69E377A099}"/>
              </a:ext>
            </a:extLst>
          </p:cNvPr>
          <p:cNvSpPr>
            <a:spLocks noGrp="1"/>
          </p:cNvSpPr>
          <p:nvPr>
            <p:ph type="body" sz="quarter" idx="10" hasCustomPrompt="1"/>
          </p:nvPr>
        </p:nvSpPr>
        <p:spPr>
          <a:xfrm>
            <a:off x="2659063" y="4478338"/>
            <a:ext cx="4262437" cy="297980"/>
          </a:xfrm>
          <a:prstGeom prst="rect">
            <a:avLst/>
          </a:prstGeom>
        </p:spPr>
        <p:txBody>
          <a:bodyPr/>
          <a:lstStyle>
            <a:lvl1pPr marL="0" indent="0">
              <a:buNone/>
              <a:defRPr sz="1100">
                <a:solidFill>
                  <a:srgbClr val="A2AAAD"/>
                </a:solidFill>
              </a:defRPr>
            </a:lvl1pPr>
          </a:lstStyle>
          <a:p>
            <a:pPr lvl="0"/>
            <a:r>
              <a:rPr lang="en-US"/>
              <a:t>Presenter Name / Position Title / Date</a:t>
            </a:r>
          </a:p>
        </p:txBody>
      </p:sp>
      <p:grpSp>
        <p:nvGrpSpPr>
          <p:cNvPr id="25" name="Group 24">
            <a:extLst>
              <a:ext uri="{FF2B5EF4-FFF2-40B4-BE49-F238E27FC236}">
                <a16:creationId xmlns:a16="http://schemas.microsoft.com/office/drawing/2014/main" id="{513F0F1E-6B3C-3A42-AD5D-0B51DA61F732}"/>
              </a:ext>
            </a:extLst>
          </p:cNvPr>
          <p:cNvGrpSpPr/>
          <p:nvPr userDrawn="1"/>
        </p:nvGrpSpPr>
        <p:grpSpPr>
          <a:xfrm>
            <a:off x="644860" y="4310212"/>
            <a:ext cx="1370085" cy="281086"/>
            <a:chOff x="3587766" y="2914650"/>
            <a:chExt cx="5014294" cy="1028736"/>
          </a:xfrm>
        </p:grpSpPr>
        <p:sp>
          <p:nvSpPr>
            <p:cNvPr id="26" name="Freeform 25">
              <a:extLst>
                <a:ext uri="{FF2B5EF4-FFF2-40B4-BE49-F238E27FC236}">
                  <a16:creationId xmlns:a16="http://schemas.microsoft.com/office/drawing/2014/main" id="{B195D12F-9F4D-A14A-A38A-EE413B21A057}"/>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90358F6A-9EF3-8142-8BB6-29FB774C65C2}"/>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08FAFA95-01AD-1142-881D-87F892486586}"/>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4CA88511-D8DA-634F-8DA1-E2700B6C6B82}"/>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64F48305-4B8B-F445-8E1D-AA20A5C6D4B4}"/>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011D4AD2-055C-A042-BBC5-2BA8B3841432}"/>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F5072605-2BE2-E643-9A0C-B46648B05648}"/>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17680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p:txBody>
          <a:bodyPr/>
          <a:lstStyle/>
          <a:p>
            <a:fld id="{C51B5984-C094-0A42-BFB6-9F57449A1222}" type="slidenum">
              <a:rPr lang="en-US" smtClean="0"/>
              <a:pPr/>
              <a:t>‹#›</a:t>
            </a:fld>
            <a:endParaRPr lang="en-US"/>
          </a:p>
        </p:txBody>
      </p:sp>
      <p:sp>
        <p:nvSpPr>
          <p:cNvPr id="5" name="Text Placeholder 4">
            <a:extLst>
              <a:ext uri="{FF2B5EF4-FFF2-40B4-BE49-F238E27FC236}">
                <a16:creationId xmlns:a16="http://schemas.microsoft.com/office/drawing/2014/main" id="{67C56639-CEE1-DE4A-BFE9-CDFCB01F046B}"/>
              </a:ext>
            </a:extLst>
          </p:cNvPr>
          <p:cNvSpPr>
            <a:spLocks noGrp="1"/>
          </p:cNvSpPr>
          <p:nvPr>
            <p:ph type="body" sz="quarter" idx="11" hasCustomPrompt="1"/>
          </p:nvPr>
        </p:nvSpPr>
        <p:spPr>
          <a:xfrm>
            <a:off x="457200" y="987552"/>
            <a:ext cx="2721662" cy="342067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488153D8-FD9B-7F42-B39C-2E09445B9F60}"/>
              </a:ext>
            </a:extLst>
          </p:cNvPr>
          <p:cNvSpPr>
            <a:spLocks noGrp="1"/>
          </p:cNvSpPr>
          <p:nvPr>
            <p:ph type="body" sz="quarter" idx="12" hasCustomPrompt="1"/>
          </p:nvPr>
        </p:nvSpPr>
        <p:spPr>
          <a:xfrm>
            <a:off x="3272480" y="987552"/>
            <a:ext cx="2721662" cy="342067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7" name="Text Placeholder 4">
            <a:extLst>
              <a:ext uri="{FF2B5EF4-FFF2-40B4-BE49-F238E27FC236}">
                <a16:creationId xmlns:a16="http://schemas.microsoft.com/office/drawing/2014/main" id="{70175344-7508-264B-B0DE-B2F07ECBBA39}"/>
              </a:ext>
            </a:extLst>
          </p:cNvPr>
          <p:cNvSpPr>
            <a:spLocks noGrp="1"/>
          </p:cNvSpPr>
          <p:nvPr>
            <p:ph type="body" sz="quarter" idx="13" hasCustomPrompt="1"/>
          </p:nvPr>
        </p:nvSpPr>
        <p:spPr>
          <a:xfrm>
            <a:off x="5950850" y="987552"/>
            <a:ext cx="2721662" cy="342067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grpSp>
        <p:nvGrpSpPr>
          <p:cNvPr id="10" name="Group 9">
            <a:extLst>
              <a:ext uri="{FF2B5EF4-FFF2-40B4-BE49-F238E27FC236}">
                <a16:creationId xmlns:a16="http://schemas.microsoft.com/office/drawing/2014/main" id="{67E6E109-BD7F-2C49-AC3A-4434FD4EB9BD}"/>
              </a:ext>
            </a:extLst>
          </p:cNvPr>
          <p:cNvGrpSpPr/>
          <p:nvPr userDrawn="1"/>
        </p:nvGrpSpPr>
        <p:grpSpPr>
          <a:xfrm>
            <a:off x="7773406" y="4735113"/>
            <a:ext cx="913394" cy="187391"/>
            <a:chOff x="3587766" y="2914650"/>
            <a:chExt cx="5014294" cy="1028736"/>
          </a:xfrm>
        </p:grpSpPr>
        <p:sp>
          <p:nvSpPr>
            <p:cNvPr id="11" name="Freeform 10">
              <a:extLst>
                <a:ext uri="{FF2B5EF4-FFF2-40B4-BE49-F238E27FC236}">
                  <a16:creationId xmlns:a16="http://schemas.microsoft.com/office/drawing/2014/main" id="{100EDBB8-4E7D-234C-8C56-25B5F553B4F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978A3296-5956-D443-8EBD-B80CA75C296D}"/>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3F7D6163-599A-2A48-A41F-14E0976E6D78}"/>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2B7E27B9-1743-6643-81BD-4EDC2A7AEF1D}"/>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7AD9D7DE-6638-F346-A246-717AFC385E9E}"/>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DDE1CF5D-9F43-5647-8724-510AC51A78EC}"/>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50BB7F08-7FAD-3041-B9AD-135D194B2EC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291836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Column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p:txBody>
          <a:bodyPr/>
          <a:lstStyle/>
          <a:p>
            <a:fld id="{C51B5984-C094-0A42-BFB6-9F57449A1222}" type="slidenum">
              <a:rPr lang="en-US" smtClean="0"/>
              <a:pPr/>
              <a:t>‹#›</a:t>
            </a:fld>
            <a:endParaRPr lang="en-US"/>
          </a:p>
        </p:txBody>
      </p:sp>
      <p:sp>
        <p:nvSpPr>
          <p:cNvPr id="5" name="Text Placeholder 4">
            <a:extLst>
              <a:ext uri="{FF2B5EF4-FFF2-40B4-BE49-F238E27FC236}">
                <a16:creationId xmlns:a16="http://schemas.microsoft.com/office/drawing/2014/main" id="{67C56639-CEE1-DE4A-BFE9-CDFCB01F046B}"/>
              </a:ext>
            </a:extLst>
          </p:cNvPr>
          <p:cNvSpPr>
            <a:spLocks noGrp="1"/>
          </p:cNvSpPr>
          <p:nvPr>
            <p:ph type="body" sz="quarter" idx="11" hasCustomPrompt="1"/>
          </p:nvPr>
        </p:nvSpPr>
        <p:spPr>
          <a:xfrm>
            <a:off x="457200" y="1243584"/>
            <a:ext cx="1984897"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sp>
        <p:nvSpPr>
          <p:cNvPr id="7" name="Text Placeholder 4">
            <a:extLst>
              <a:ext uri="{FF2B5EF4-FFF2-40B4-BE49-F238E27FC236}">
                <a16:creationId xmlns:a16="http://schemas.microsoft.com/office/drawing/2014/main" id="{70175344-7508-264B-B0DE-B2F07ECBBA39}"/>
              </a:ext>
            </a:extLst>
          </p:cNvPr>
          <p:cNvSpPr>
            <a:spLocks noGrp="1"/>
          </p:cNvSpPr>
          <p:nvPr>
            <p:ph type="body" sz="quarter" idx="13" hasCustomPrompt="1"/>
          </p:nvPr>
        </p:nvSpPr>
        <p:spPr>
          <a:xfrm>
            <a:off x="2531713" y="1243584"/>
            <a:ext cx="1984897"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sp>
        <p:nvSpPr>
          <p:cNvPr id="6" name="Text Placeholder 4">
            <a:extLst>
              <a:ext uri="{FF2B5EF4-FFF2-40B4-BE49-F238E27FC236}">
                <a16:creationId xmlns:a16="http://schemas.microsoft.com/office/drawing/2014/main" id="{488153D8-FD9B-7F42-B39C-2E09445B9F60}"/>
              </a:ext>
            </a:extLst>
          </p:cNvPr>
          <p:cNvSpPr>
            <a:spLocks noGrp="1"/>
          </p:cNvSpPr>
          <p:nvPr>
            <p:ph type="body" sz="quarter" idx="12" hasCustomPrompt="1"/>
          </p:nvPr>
        </p:nvSpPr>
        <p:spPr>
          <a:xfrm>
            <a:off x="4627390" y="1243584"/>
            <a:ext cx="1984897"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sp>
        <p:nvSpPr>
          <p:cNvPr id="10" name="Text Placeholder 4">
            <a:extLst>
              <a:ext uri="{FF2B5EF4-FFF2-40B4-BE49-F238E27FC236}">
                <a16:creationId xmlns:a16="http://schemas.microsoft.com/office/drawing/2014/main" id="{EF6891CE-A849-E54F-8F84-2C8C046B4209}"/>
              </a:ext>
            </a:extLst>
          </p:cNvPr>
          <p:cNvSpPr>
            <a:spLocks noGrp="1"/>
          </p:cNvSpPr>
          <p:nvPr>
            <p:ph type="body" sz="quarter" idx="15" hasCustomPrompt="1"/>
          </p:nvPr>
        </p:nvSpPr>
        <p:spPr>
          <a:xfrm>
            <a:off x="6701903" y="1243584"/>
            <a:ext cx="1984897"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grpSp>
        <p:nvGrpSpPr>
          <p:cNvPr id="12" name="Group 11">
            <a:extLst>
              <a:ext uri="{FF2B5EF4-FFF2-40B4-BE49-F238E27FC236}">
                <a16:creationId xmlns:a16="http://schemas.microsoft.com/office/drawing/2014/main" id="{8A133C7A-0BA4-DB4F-A6D9-F6E4294DA95E}"/>
              </a:ext>
            </a:extLst>
          </p:cNvPr>
          <p:cNvGrpSpPr/>
          <p:nvPr userDrawn="1"/>
        </p:nvGrpSpPr>
        <p:grpSpPr>
          <a:xfrm>
            <a:off x="7773406" y="4735113"/>
            <a:ext cx="913394" cy="187391"/>
            <a:chOff x="3587766" y="2914650"/>
            <a:chExt cx="5014294" cy="1028736"/>
          </a:xfrm>
        </p:grpSpPr>
        <p:sp>
          <p:nvSpPr>
            <p:cNvPr id="13" name="Freeform 12">
              <a:extLst>
                <a:ext uri="{FF2B5EF4-FFF2-40B4-BE49-F238E27FC236}">
                  <a16:creationId xmlns:a16="http://schemas.microsoft.com/office/drawing/2014/main" id="{37D51ED7-3A0E-3742-820C-1261AB9927A8}"/>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8EBA595F-2B80-DA47-ACDF-316B49835F72}"/>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028BEF82-2527-4A49-B3B1-69EB5AD1A3FD}"/>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AF18909A-08DC-C74E-9E4B-DBF6902F1B7B}"/>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ED3989C7-7876-F042-A014-B2BA3BDC624B}"/>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20F8A2C8-9770-A541-BC83-7D1736E719B0}"/>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CC8E80EC-4389-3647-9D01-CC26309E6048}"/>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0" name="Text Placeholder 5">
            <a:extLst>
              <a:ext uri="{FF2B5EF4-FFF2-40B4-BE49-F238E27FC236}">
                <a16:creationId xmlns:a16="http://schemas.microsoft.com/office/drawing/2014/main" id="{A41407C8-1240-5C44-988F-89E200A6B7C2}"/>
              </a:ext>
            </a:extLst>
          </p:cNvPr>
          <p:cNvSpPr>
            <a:spLocks noGrp="1"/>
          </p:cNvSpPr>
          <p:nvPr>
            <p:ph type="body" sz="quarter" idx="16"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3523058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p:txBody>
          <a:bodyPr/>
          <a:lstStyle/>
          <a:p>
            <a:fld id="{C51B5984-C094-0A42-BFB6-9F57449A1222}" type="slidenum">
              <a:rPr lang="en-US" smtClean="0"/>
              <a:pPr/>
              <a:t>‹#›</a:t>
            </a:fld>
            <a:endParaRPr lang="en-US"/>
          </a:p>
        </p:txBody>
      </p:sp>
      <p:sp>
        <p:nvSpPr>
          <p:cNvPr id="5" name="Text Placeholder 4">
            <a:extLst>
              <a:ext uri="{FF2B5EF4-FFF2-40B4-BE49-F238E27FC236}">
                <a16:creationId xmlns:a16="http://schemas.microsoft.com/office/drawing/2014/main" id="{67C56639-CEE1-DE4A-BFE9-CDFCB01F046B}"/>
              </a:ext>
            </a:extLst>
          </p:cNvPr>
          <p:cNvSpPr>
            <a:spLocks noGrp="1"/>
          </p:cNvSpPr>
          <p:nvPr>
            <p:ph type="body" sz="quarter" idx="11" hasCustomPrompt="1"/>
          </p:nvPr>
        </p:nvSpPr>
        <p:spPr>
          <a:xfrm>
            <a:off x="457200" y="987552"/>
            <a:ext cx="1984897" cy="3468169"/>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sp>
        <p:nvSpPr>
          <p:cNvPr id="7" name="Text Placeholder 4">
            <a:extLst>
              <a:ext uri="{FF2B5EF4-FFF2-40B4-BE49-F238E27FC236}">
                <a16:creationId xmlns:a16="http://schemas.microsoft.com/office/drawing/2014/main" id="{70175344-7508-264B-B0DE-B2F07ECBBA39}"/>
              </a:ext>
            </a:extLst>
          </p:cNvPr>
          <p:cNvSpPr>
            <a:spLocks noGrp="1"/>
          </p:cNvSpPr>
          <p:nvPr>
            <p:ph type="body" sz="quarter" idx="13" hasCustomPrompt="1"/>
          </p:nvPr>
        </p:nvSpPr>
        <p:spPr>
          <a:xfrm>
            <a:off x="2531713" y="987552"/>
            <a:ext cx="1984897" cy="3468169"/>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sp>
        <p:nvSpPr>
          <p:cNvPr id="6" name="Text Placeholder 4">
            <a:extLst>
              <a:ext uri="{FF2B5EF4-FFF2-40B4-BE49-F238E27FC236}">
                <a16:creationId xmlns:a16="http://schemas.microsoft.com/office/drawing/2014/main" id="{488153D8-FD9B-7F42-B39C-2E09445B9F60}"/>
              </a:ext>
            </a:extLst>
          </p:cNvPr>
          <p:cNvSpPr>
            <a:spLocks noGrp="1"/>
          </p:cNvSpPr>
          <p:nvPr>
            <p:ph type="body" sz="quarter" idx="12" hasCustomPrompt="1"/>
          </p:nvPr>
        </p:nvSpPr>
        <p:spPr>
          <a:xfrm>
            <a:off x="4627390" y="987552"/>
            <a:ext cx="1984897" cy="3468169"/>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sp>
        <p:nvSpPr>
          <p:cNvPr id="10" name="Text Placeholder 4">
            <a:extLst>
              <a:ext uri="{FF2B5EF4-FFF2-40B4-BE49-F238E27FC236}">
                <a16:creationId xmlns:a16="http://schemas.microsoft.com/office/drawing/2014/main" id="{EF6891CE-A849-E54F-8F84-2C8C046B4209}"/>
              </a:ext>
            </a:extLst>
          </p:cNvPr>
          <p:cNvSpPr>
            <a:spLocks noGrp="1"/>
          </p:cNvSpPr>
          <p:nvPr>
            <p:ph type="body" sz="quarter" idx="15" hasCustomPrompt="1"/>
          </p:nvPr>
        </p:nvSpPr>
        <p:spPr>
          <a:xfrm>
            <a:off x="6701903" y="987552"/>
            <a:ext cx="1984897" cy="3468169"/>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grpSp>
        <p:nvGrpSpPr>
          <p:cNvPr id="11" name="Group 10">
            <a:extLst>
              <a:ext uri="{FF2B5EF4-FFF2-40B4-BE49-F238E27FC236}">
                <a16:creationId xmlns:a16="http://schemas.microsoft.com/office/drawing/2014/main" id="{42CFD7DB-5522-9C4A-B2F8-748E160D4B30}"/>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CC4CF2A2-9BCB-6F4E-929E-2A49AA138C11}"/>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DDB3A4E0-83F9-C743-951E-C386092729B8}"/>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DD2D0041-B691-7246-844A-ED3EDBB89509}"/>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AEDF3924-6339-FB46-9C1F-A9FADD054CF5}"/>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0CC9ECCE-82A2-284A-9310-AD7B945410E8}"/>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ACB062B3-9DC7-944B-885A-51EE72136BA9}"/>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6FE89497-8250-0F43-8311-90E45B8E8D6E}"/>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2543169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 Column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p:txBody>
          <a:bodyPr/>
          <a:lstStyle/>
          <a:p>
            <a:fld id="{C51B5984-C094-0A42-BFB6-9F57449A1222}" type="slidenum">
              <a:rPr lang="en-US" smtClean="0"/>
              <a:pPr/>
              <a:t>‹#›</a:t>
            </a:fld>
            <a:endParaRPr lang="en-US"/>
          </a:p>
        </p:txBody>
      </p:sp>
      <p:sp>
        <p:nvSpPr>
          <p:cNvPr id="5" name="Text Placeholder 4">
            <a:extLst>
              <a:ext uri="{FF2B5EF4-FFF2-40B4-BE49-F238E27FC236}">
                <a16:creationId xmlns:a16="http://schemas.microsoft.com/office/drawing/2014/main" id="{67C56639-CEE1-DE4A-BFE9-CDFCB01F046B}"/>
              </a:ext>
            </a:extLst>
          </p:cNvPr>
          <p:cNvSpPr>
            <a:spLocks noGrp="1"/>
          </p:cNvSpPr>
          <p:nvPr>
            <p:ph type="body" sz="quarter" idx="11" hasCustomPrompt="1"/>
          </p:nvPr>
        </p:nvSpPr>
        <p:spPr>
          <a:xfrm>
            <a:off x="457201" y="1243584"/>
            <a:ext cx="1595938" cy="315099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7" name="Text Placeholder 4">
            <a:extLst>
              <a:ext uri="{FF2B5EF4-FFF2-40B4-BE49-F238E27FC236}">
                <a16:creationId xmlns:a16="http://schemas.microsoft.com/office/drawing/2014/main" id="{70175344-7508-264B-B0DE-B2F07ECBBA39}"/>
              </a:ext>
            </a:extLst>
          </p:cNvPr>
          <p:cNvSpPr>
            <a:spLocks noGrp="1"/>
          </p:cNvSpPr>
          <p:nvPr>
            <p:ph type="body" sz="quarter" idx="13" hasCustomPrompt="1"/>
          </p:nvPr>
        </p:nvSpPr>
        <p:spPr>
          <a:xfrm>
            <a:off x="2115616" y="1243584"/>
            <a:ext cx="1595938" cy="315099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6" name="Text Placeholder 4">
            <a:extLst>
              <a:ext uri="{FF2B5EF4-FFF2-40B4-BE49-F238E27FC236}">
                <a16:creationId xmlns:a16="http://schemas.microsoft.com/office/drawing/2014/main" id="{488153D8-FD9B-7F42-B39C-2E09445B9F60}"/>
              </a:ext>
            </a:extLst>
          </p:cNvPr>
          <p:cNvSpPr>
            <a:spLocks noGrp="1"/>
          </p:cNvSpPr>
          <p:nvPr>
            <p:ph type="body" sz="quarter" idx="12" hasCustomPrompt="1"/>
          </p:nvPr>
        </p:nvSpPr>
        <p:spPr>
          <a:xfrm>
            <a:off x="3774031" y="1243584"/>
            <a:ext cx="1595938" cy="315099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9" name="Text Placeholder 4">
            <a:extLst>
              <a:ext uri="{FF2B5EF4-FFF2-40B4-BE49-F238E27FC236}">
                <a16:creationId xmlns:a16="http://schemas.microsoft.com/office/drawing/2014/main" id="{EB61C09B-19E4-3B49-85B6-F6DEC8059244}"/>
              </a:ext>
            </a:extLst>
          </p:cNvPr>
          <p:cNvSpPr>
            <a:spLocks noGrp="1"/>
          </p:cNvSpPr>
          <p:nvPr>
            <p:ph type="body" sz="quarter" idx="16" hasCustomPrompt="1"/>
          </p:nvPr>
        </p:nvSpPr>
        <p:spPr>
          <a:xfrm>
            <a:off x="5432446" y="1243584"/>
            <a:ext cx="1595938" cy="315099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10" name="Text Placeholder 4">
            <a:extLst>
              <a:ext uri="{FF2B5EF4-FFF2-40B4-BE49-F238E27FC236}">
                <a16:creationId xmlns:a16="http://schemas.microsoft.com/office/drawing/2014/main" id="{EF6891CE-A849-E54F-8F84-2C8C046B4209}"/>
              </a:ext>
            </a:extLst>
          </p:cNvPr>
          <p:cNvSpPr>
            <a:spLocks noGrp="1"/>
          </p:cNvSpPr>
          <p:nvPr>
            <p:ph type="body" sz="quarter" idx="15" hasCustomPrompt="1"/>
          </p:nvPr>
        </p:nvSpPr>
        <p:spPr>
          <a:xfrm>
            <a:off x="7090861" y="1243584"/>
            <a:ext cx="1595938" cy="315099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grpSp>
        <p:nvGrpSpPr>
          <p:cNvPr id="13" name="Group 12">
            <a:extLst>
              <a:ext uri="{FF2B5EF4-FFF2-40B4-BE49-F238E27FC236}">
                <a16:creationId xmlns:a16="http://schemas.microsoft.com/office/drawing/2014/main" id="{04A5C602-869C-CF4B-8B9B-1E5B1FFD5D8E}"/>
              </a:ext>
            </a:extLst>
          </p:cNvPr>
          <p:cNvGrpSpPr/>
          <p:nvPr userDrawn="1"/>
        </p:nvGrpSpPr>
        <p:grpSpPr>
          <a:xfrm>
            <a:off x="7773406" y="4735113"/>
            <a:ext cx="913394" cy="187391"/>
            <a:chOff x="3587766" y="2914650"/>
            <a:chExt cx="5014294" cy="1028736"/>
          </a:xfrm>
        </p:grpSpPr>
        <p:sp>
          <p:nvSpPr>
            <p:cNvPr id="14" name="Freeform 13">
              <a:extLst>
                <a:ext uri="{FF2B5EF4-FFF2-40B4-BE49-F238E27FC236}">
                  <a16:creationId xmlns:a16="http://schemas.microsoft.com/office/drawing/2014/main" id="{B6B16BC0-E1F5-0C4F-9AA2-9FB27663E118}"/>
                </a:ext>
              </a:extLst>
            </p:cNvPr>
            <p:cNvSpPr/>
            <p:nvPr/>
          </p:nvSpPr>
          <p:spPr>
            <a:xfrm>
              <a:off x="3587766" y="2914650"/>
              <a:ext cx="1172608"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6093396B-ACE5-3D46-BC75-4110B2855E7E}"/>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20C82694-AF96-7648-9340-5E7ACB391EA9}"/>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A9A41ADF-9BFE-A04E-9A1F-BCC327982052}"/>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507BD33A-34C9-7643-8066-612CFFADCC83}"/>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23601793-1AC8-1B4C-8322-D7EF7EAD50E9}"/>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B4078220-F3AF-DD4D-8AD5-B4B3FB08097F}"/>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1" name="Text Placeholder 5">
            <a:extLst>
              <a:ext uri="{FF2B5EF4-FFF2-40B4-BE49-F238E27FC236}">
                <a16:creationId xmlns:a16="http://schemas.microsoft.com/office/drawing/2014/main" id="{4D748408-0211-3D4C-9169-E2C806B4380A}"/>
              </a:ext>
            </a:extLst>
          </p:cNvPr>
          <p:cNvSpPr>
            <a:spLocks noGrp="1"/>
          </p:cNvSpPr>
          <p:nvPr>
            <p:ph type="body" sz="quarter" idx="17"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4219492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a:xfrm>
            <a:off x="457200" y="4645152"/>
            <a:ext cx="2057400" cy="273844"/>
          </a:xfrm>
        </p:spPr>
        <p:txBody>
          <a:bodyPr/>
          <a:lstStyle/>
          <a:p>
            <a:fld id="{C51B5984-C094-0A42-BFB6-9F57449A1222}" type="slidenum">
              <a:rPr lang="en-US" smtClean="0"/>
              <a:pPr/>
              <a:t>‹#›</a:t>
            </a:fld>
            <a:endParaRPr lang="en-US"/>
          </a:p>
        </p:txBody>
      </p:sp>
      <p:sp>
        <p:nvSpPr>
          <p:cNvPr id="16" name="Text Placeholder 4">
            <a:extLst>
              <a:ext uri="{FF2B5EF4-FFF2-40B4-BE49-F238E27FC236}">
                <a16:creationId xmlns:a16="http://schemas.microsoft.com/office/drawing/2014/main" id="{C0BC602D-C8BD-FE4C-84A6-4EA5E5AC9077}"/>
              </a:ext>
            </a:extLst>
          </p:cNvPr>
          <p:cNvSpPr>
            <a:spLocks noGrp="1"/>
          </p:cNvSpPr>
          <p:nvPr>
            <p:ph type="body" sz="quarter" idx="11" hasCustomPrompt="1"/>
          </p:nvPr>
        </p:nvSpPr>
        <p:spPr>
          <a:xfrm>
            <a:off x="457201" y="987552"/>
            <a:ext cx="1595938" cy="3502561"/>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18" name="Text Placeholder 4">
            <a:extLst>
              <a:ext uri="{FF2B5EF4-FFF2-40B4-BE49-F238E27FC236}">
                <a16:creationId xmlns:a16="http://schemas.microsoft.com/office/drawing/2014/main" id="{57A7304F-390E-894C-93AB-7B71CCB3FA1B}"/>
              </a:ext>
            </a:extLst>
          </p:cNvPr>
          <p:cNvSpPr>
            <a:spLocks noGrp="1"/>
          </p:cNvSpPr>
          <p:nvPr>
            <p:ph type="body" sz="quarter" idx="13" hasCustomPrompt="1"/>
          </p:nvPr>
        </p:nvSpPr>
        <p:spPr>
          <a:xfrm>
            <a:off x="2115616" y="987552"/>
            <a:ext cx="1595938" cy="3502561"/>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17" name="Text Placeholder 4">
            <a:extLst>
              <a:ext uri="{FF2B5EF4-FFF2-40B4-BE49-F238E27FC236}">
                <a16:creationId xmlns:a16="http://schemas.microsoft.com/office/drawing/2014/main" id="{949BAE77-20EA-BB4B-8E7A-B166F9F8F215}"/>
              </a:ext>
            </a:extLst>
          </p:cNvPr>
          <p:cNvSpPr>
            <a:spLocks noGrp="1"/>
          </p:cNvSpPr>
          <p:nvPr>
            <p:ph type="body" sz="quarter" idx="12" hasCustomPrompt="1"/>
          </p:nvPr>
        </p:nvSpPr>
        <p:spPr>
          <a:xfrm>
            <a:off x="3774031" y="987552"/>
            <a:ext cx="1595938" cy="3502561"/>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20" name="Text Placeholder 4">
            <a:extLst>
              <a:ext uri="{FF2B5EF4-FFF2-40B4-BE49-F238E27FC236}">
                <a16:creationId xmlns:a16="http://schemas.microsoft.com/office/drawing/2014/main" id="{9B861A65-D22B-A447-B658-391D5BD9F1FB}"/>
              </a:ext>
            </a:extLst>
          </p:cNvPr>
          <p:cNvSpPr>
            <a:spLocks noGrp="1"/>
          </p:cNvSpPr>
          <p:nvPr>
            <p:ph type="body" sz="quarter" idx="16" hasCustomPrompt="1"/>
          </p:nvPr>
        </p:nvSpPr>
        <p:spPr>
          <a:xfrm>
            <a:off x="5432446" y="987552"/>
            <a:ext cx="1595938" cy="3502561"/>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19" name="Text Placeholder 4">
            <a:extLst>
              <a:ext uri="{FF2B5EF4-FFF2-40B4-BE49-F238E27FC236}">
                <a16:creationId xmlns:a16="http://schemas.microsoft.com/office/drawing/2014/main" id="{45CE7073-18BC-184A-A04C-AA287F75E54D}"/>
              </a:ext>
            </a:extLst>
          </p:cNvPr>
          <p:cNvSpPr>
            <a:spLocks noGrp="1"/>
          </p:cNvSpPr>
          <p:nvPr>
            <p:ph type="body" sz="quarter" idx="15" hasCustomPrompt="1"/>
          </p:nvPr>
        </p:nvSpPr>
        <p:spPr>
          <a:xfrm>
            <a:off x="7090861" y="987552"/>
            <a:ext cx="1595938" cy="3502561"/>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grpSp>
        <p:nvGrpSpPr>
          <p:cNvPr id="11" name="Group 10">
            <a:extLst>
              <a:ext uri="{FF2B5EF4-FFF2-40B4-BE49-F238E27FC236}">
                <a16:creationId xmlns:a16="http://schemas.microsoft.com/office/drawing/2014/main" id="{37882E4F-DF1A-6D41-8E48-162776BD7FCC}"/>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85832204-460A-4F42-81FB-79A524EF29AB}"/>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6F809842-EB16-D44C-9CFC-CD327C1EFCFF}"/>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37CAD7CA-38CD-B541-9092-1FD044E90AAF}"/>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FDB4DB83-9EED-304E-A645-A8D41EFE3440}"/>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B5171AE3-8755-7448-A165-196D0B77B144}"/>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733635BF-10A9-6D4E-9C83-EA44C1878383}"/>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D87BBFC4-C57A-854A-98E3-41DE92EA8A57}"/>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2229040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Column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12" name="Text Placeholder 4">
            <a:extLst>
              <a:ext uri="{FF2B5EF4-FFF2-40B4-BE49-F238E27FC236}">
                <a16:creationId xmlns:a16="http://schemas.microsoft.com/office/drawing/2014/main" id="{CE6A264D-6497-7F40-B13B-FBDDCAF57ACA}"/>
              </a:ext>
            </a:extLst>
          </p:cNvPr>
          <p:cNvSpPr>
            <a:spLocks noGrp="1"/>
          </p:cNvSpPr>
          <p:nvPr>
            <p:ph type="body" sz="quarter" idx="11" hasCustomPrompt="1"/>
          </p:nvPr>
        </p:nvSpPr>
        <p:spPr>
          <a:xfrm>
            <a:off x="457199" y="1243584"/>
            <a:ext cx="4294909"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4971393" y="1424904"/>
            <a:ext cx="3701551" cy="2807208"/>
          </a:xfrm>
          <a:prstGeom prst="rect">
            <a:avLst/>
          </a:prstGeom>
        </p:spPr>
        <p:txBody>
          <a:bodyPr/>
          <a:lstStyle/>
          <a:p>
            <a:endParaRPr lang="en-US"/>
          </a:p>
        </p:txBody>
      </p:sp>
      <p:sp>
        <p:nvSpPr>
          <p:cNvPr id="3" name="Slide Number Placeholder 2">
            <a:extLst>
              <a:ext uri="{FF2B5EF4-FFF2-40B4-BE49-F238E27FC236}">
                <a16:creationId xmlns:a16="http://schemas.microsoft.com/office/drawing/2014/main" id="{EC554A42-1DAE-1440-9631-83374A3A0E68}"/>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0" name="Group 9">
            <a:extLst>
              <a:ext uri="{FF2B5EF4-FFF2-40B4-BE49-F238E27FC236}">
                <a16:creationId xmlns:a16="http://schemas.microsoft.com/office/drawing/2014/main" id="{B93DD5B0-C983-8A4A-9165-E091CDA3C463}"/>
              </a:ext>
            </a:extLst>
          </p:cNvPr>
          <p:cNvGrpSpPr/>
          <p:nvPr userDrawn="1"/>
        </p:nvGrpSpPr>
        <p:grpSpPr>
          <a:xfrm>
            <a:off x="7773406" y="4735113"/>
            <a:ext cx="913394" cy="187391"/>
            <a:chOff x="3587766" y="2914650"/>
            <a:chExt cx="5014294" cy="1028736"/>
          </a:xfrm>
        </p:grpSpPr>
        <p:sp>
          <p:nvSpPr>
            <p:cNvPr id="13" name="Freeform 12">
              <a:extLst>
                <a:ext uri="{FF2B5EF4-FFF2-40B4-BE49-F238E27FC236}">
                  <a16:creationId xmlns:a16="http://schemas.microsoft.com/office/drawing/2014/main" id="{194F1900-5B18-5F46-B165-16F6BD4FACE5}"/>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2FDFCF0C-5675-BA4C-A69D-48E8FC6B8678}"/>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AD380945-2C31-6848-B5CC-CD50FB85B9A4}"/>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CE8B7FE1-2E3E-EB4A-B39D-4AFC750BCED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76E20D74-5F80-F74B-B09F-4E78CA994CA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FA64C81A-E608-5848-952D-A6FCC6F304EC}"/>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FFD7D0C7-85C9-F04D-A651-A82CC414B7F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0" name="Text Placeholder 5">
            <a:extLst>
              <a:ext uri="{FF2B5EF4-FFF2-40B4-BE49-F238E27FC236}">
                <a16:creationId xmlns:a16="http://schemas.microsoft.com/office/drawing/2014/main" id="{DC9790E5-7098-F04F-82E9-51F1E9271C00}"/>
              </a:ext>
            </a:extLst>
          </p:cNvPr>
          <p:cNvSpPr>
            <a:spLocks noGrp="1"/>
          </p:cNvSpPr>
          <p:nvPr>
            <p:ph type="body" sz="quarter" idx="13"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4205636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3 images">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3802" y="0"/>
            <a:ext cx="4003994" cy="5143500"/>
          </a:xfrm>
          <a:prstGeom prst="rect">
            <a:avLst/>
          </a:prstGeom>
        </p:spPr>
        <p:txBody>
          <a:bodyPr/>
          <a:lstStyle/>
          <a:p>
            <a:endParaRPr lang="en-US"/>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429327" y="854861"/>
            <a:ext cx="4276042" cy="298669"/>
          </a:xfrm>
        </p:spPr>
        <p:txBody>
          <a:bodyPr/>
          <a:lstStyle/>
          <a:p>
            <a:r>
              <a:rPr lang="en-US"/>
              <a:t>Click to edit Master title style</a:t>
            </a:r>
          </a:p>
        </p:txBody>
      </p:sp>
      <p:sp>
        <p:nvSpPr>
          <p:cNvPr id="5" name="Text Placeholder 2">
            <a:extLst>
              <a:ext uri="{FF2B5EF4-FFF2-40B4-BE49-F238E27FC236}">
                <a16:creationId xmlns:a16="http://schemas.microsoft.com/office/drawing/2014/main" id="{20F046F7-B78E-154D-BBB0-E3BD7BCA1E0D}"/>
              </a:ext>
            </a:extLst>
          </p:cNvPr>
          <p:cNvSpPr>
            <a:spLocks noGrp="1"/>
          </p:cNvSpPr>
          <p:nvPr>
            <p:ph idx="1"/>
          </p:nvPr>
        </p:nvSpPr>
        <p:spPr>
          <a:xfrm>
            <a:off x="4429327" y="1200556"/>
            <a:ext cx="4276042" cy="1371194"/>
          </a:xfrm>
          <a:prstGeom prst="rect">
            <a:avLst/>
          </a:prstGeom>
        </p:spPr>
        <p:txBody>
          <a:bodyPr vert="horz" lIns="91440" tIns="45720" rIns="91440" bIns="45720" rtlCol="0">
            <a:noAutofit/>
          </a:bodyPr>
          <a:lstStyle>
            <a:lvl1pPr marL="9525" indent="0">
              <a:lnSpc>
                <a:spcPct val="100000"/>
              </a:lnSpc>
              <a:spcAft>
                <a:spcPts val="900"/>
              </a:spcAft>
              <a:buClr>
                <a:srgbClr val="005776"/>
              </a:buClr>
              <a:buFont typeface="Arial" panose="020B0604020202020204" pitchFamily="34" charset="0"/>
              <a:buNone/>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10" name="Picture Placeholder 5">
            <a:extLst>
              <a:ext uri="{FF2B5EF4-FFF2-40B4-BE49-F238E27FC236}">
                <a16:creationId xmlns:a16="http://schemas.microsoft.com/office/drawing/2014/main" id="{8B0BD191-5EE5-4889-BF21-A792D1BEBC07}"/>
              </a:ext>
            </a:extLst>
          </p:cNvPr>
          <p:cNvSpPr>
            <a:spLocks noGrp="1"/>
          </p:cNvSpPr>
          <p:nvPr>
            <p:ph type="pic" sz="quarter" idx="13"/>
          </p:nvPr>
        </p:nvSpPr>
        <p:spPr>
          <a:xfrm>
            <a:off x="4069964" y="2970178"/>
            <a:ext cx="2499449" cy="2173321"/>
          </a:xfrm>
          <a:prstGeom prst="rect">
            <a:avLst/>
          </a:prstGeom>
        </p:spPr>
        <p:txBody>
          <a:bodyPr/>
          <a:lstStyle/>
          <a:p>
            <a:endParaRPr lang="en-US"/>
          </a:p>
        </p:txBody>
      </p:sp>
      <p:sp>
        <p:nvSpPr>
          <p:cNvPr id="11" name="Picture Placeholder 5">
            <a:extLst>
              <a:ext uri="{FF2B5EF4-FFF2-40B4-BE49-F238E27FC236}">
                <a16:creationId xmlns:a16="http://schemas.microsoft.com/office/drawing/2014/main" id="{B049C478-FE0B-4EEE-9814-6C973E99D98F}"/>
              </a:ext>
            </a:extLst>
          </p:cNvPr>
          <p:cNvSpPr>
            <a:spLocks noGrp="1"/>
          </p:cNvSpPr>
          <p:nvPr>
            <p:ph type="pic" sz="quarter" idx="14"/>
          </p:nvPr>
        </p:nvSpPr>
        <p:spPr>
          <a:xfrm>
            <a:off x="6638066" y="2970178"/>
            <a:ext cx="2499449" cy="2173321"/>
          </a:xfrm>
          <a:prstGeom prst="rect">
            <a:avLst/>
          </a:prstGeom>
        </p:spPr>
        <p:txBody>
          <a:bodyPr/>
          <a:lstStyle/>
          <a:p>
            <a:endParaRPr lang="en-US"/>
          </a:p>
        </p:txBody>
      </p:sp>
      <p:sp>
        <p:nvSpPr>
          <p:cNvPr id="9" name="Slide Number Placeholder 2">
            <a:extLst>
              <a:ext uri="{FF2B5EF4-FFF2-40B4-BE49-F238E27FC236}">
                <a16:creationId xmlns:a16="http://schemas.microsoft.com/office/drawing/2014/main" id="{3EFD72E2-88BB-AB4D-AA79-9063E8772459}"/>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Tree>
    <p:extLst>
      <p:ext uri="{BB962C8B-B14F-4D97-AF65-F5344CB8AC3E}">
        <p14:creationId xmlns:p14="http://schemas.microsoft.com/office/powerpoint/2010/main" val="466153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dustry slide - 1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140006" y="-1183"/>
            <a:ext cx="4003994" cy="5143500"/>
          </a:xfrm>
          <a:prstGeom prst="rect">
            <a:avLst/>
          </a:prstGeom>
        </p:spPr>
        <p:txBody>
          <a:bodyPr/>
          <a:lstStyle/>
          <a:p>
            <a:endParaRPr lang="en-US"/>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57200" y="457200"/>
            <a:ext cx="4276042" cy="298669"/>
          </a:xfrm>
        </p:spPr>
        <p:txBody>
          <a:bodyPr/>
          <a:lstStyle/>
          <a:p>
            <a:r>
              <a:rPr lang="en-US"/>
              <a:t>Click to edit Master title style</a:t>
            </a:r>
          </a:p>
        </p:txBody>
      </p:sp>
      <p:sp>
        <p:nvSpPr>
          <p:cNvPr id="5" name="Text Placeholder 2">
            <a:extLst>
              <a:ext uri="{FF2B5EF4-FFF2-40B4-BE49-F238E27FC236}">
                <a16:creationId xmlns:a16="http://schemas.microsoft.com/office/drawing/2014/main" id="{20F046F7-B78E-154D-BBB0-E3BD7BCA1E0D}"/>
              </a:ext>
            </a:extLst>
          </p:cNvPr>
          <p:cNvSpPr>
            <a:spLocks noGrp="1"/>
          </p:cNvSpPr>
          <p:nvPr>
            <p:ph idx="1"/>
          </p:nvPr>
        </p:nvSpPr>
        <p:spPr>
          <a:xfrm>
            <a:off x="471056" y="1044103"/>
            <a:ext cx="4276042" cy="551234"/>
          </a:xfrm>
          <a:prstGeom prst="rect">
            <a:avLst/>
          </a:prstGeom>
        </p:spPr>
        <p:txBody>
          <a:bodyPr vert="horz" lIns="91440" tIns="45720" rIns="91440" bIns="45720" rtlCol="0">
            <a:noAutofit/>
          </a:bodyPr>
          <a:lstStyle>
            <a:lvl1pPr marL="9525" indent="0">
              <a:lnSpc>
                <a:spcPct val="100000"/>
              </a:lnSpc>
              <a:spcAft>
                <a:spcPts val="900"/>
              </a:spcAft>
              <a:buClr>
                <a:srgbClr val="005776"/>
              </a:buClr>
              <a:buFont typeface="Arial" panose="020B0604020202020204" pitchFamily="34" charset="0"/>
              <a:buNone/>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9" name="Text Placeholder 2">
            <a:extLst>
              <a:ext uri="{FF2B5EF4-FFF2-40B4-BE49-F238E27FC236}">
                <a16:creationId xmlns:a16="http://schemas.microsoft.com/office/drawing/2014/main" id="{3E8205E1-4C73-4B28-965B-FE1B58C55D9A}"/>
              </a:ext>
            </a:extLst>
          </p:cNvPr>
          <p:cNvSpPr>
            <a:spLocks noGrp="1"/>
          </p:cNvSpPr>
          <p:nvPr>
            <p:ph idx="13"/>
          </p:nvPr>
        </p:nvSpPr>
        <p:spPr>
          <a:xfrm>
            <a:off x="471056" y="1687319"/>
            <a:ext cx="4276042" cy="2216715"/>
          </a:xfrm>
          <a:prstGeom prst="rect">
            <a:avLst/>
          </a:prstGeom>
        </p:spPr>
        <p:txBody>
          <a:bodyPr vert="horz" lIns="91440" tIns="45720" rIns="91440" bIns="45720" numCol="2" spcCol="182880" rtlCol="0">
            <a:noAutofit/>
          </a:bodyPr>
          <a:lstStyle>
            <a:lvl1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7" name="Slide Number Placeholder 2">
            <a:extLst>
              <a:ext uri="{FF2B5EF4-FFF2-40B4-BE49-F238E27FC236}">
                <a16:creationId xmlns:a16="http://schemas.microsoft.com/office/drawing/2014/main" id="{D8B536AC-96E9-9A4B-B205-245D6B459DAB}"/>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Tree>
    <p:extLst>
      <p:ext uri="{BB962C8B-B14F-4D97-AF65-F5344CB8AC3E}">
        <p14:creationId xmlns:p14="http://schemas.microsoft.com/office/powerpoint/2010/main" val="368650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dustry slide - 2 horizontal">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F65B83EB-A9EA-2747-A4A2-B9D1F9F0B416}"/>
              </a:ext>
            </a:extLst>
          </p:cNvPr>
          <p:cNvSpPr>
            <a:spLocks noGrp="1"/>
          </p:cNvSpPr>
          <p:nvPr>
            <p:ph type="title"/>
          </p:nvPr>
        </p:nvSpPr>
        <p:spPr>
          <a:xfrm>
            <a:off x="457200" y="457200"/>
            <a:ext cx="4682806" cy="298669"/>
          </a:xfrm>
        </p:spPr>
        <p:txBody>
          <a:bodyPr/>
          <a:lstStyle/>
          <a:p>
            <a:r>
              <a:rPr lang="en-US"/>
              <a:t>Click to edit Master title style</a:t>
            </a:r>
          </a:p>
        </p:txBody>
      </p:sp>
      <p:sp>
        <p:nvSpPr>
          <p:cNvPr id="5" name="Text Placeholder 2">
            <a:extLst>
              <a:ext uri="{FF2B5EF4-FFF2-40B4-BE49-F238E27FC236}">
                <a16:creationId xmlns:a16="http://schemas.microsoft.com/office/drawing/2014/main" id="{20F046F7-B78E-154D-BBB0-E3BD7BCA1E0D}"/>
              </a:ext>
            </a:extLst>
          </p:cNvPr>
          <p:cNvSpPr>
            <a:spLocks noGrp="1"/>
          </p:cNvSpPr>
          <p:nvPr>
            <p:ph idx="1"/>
          </p:nvPr>
        </p:nvSpPr>
        <p:spPr>
          <a:xfrm>
            <a:off x="471056" y="1044103"/>
            <a:ext cx="4276042" cy="551234"/>
          </a:xfrm>
          <a:prstGeom prst="rect">
            <a:avLst/>
          </a:prstGeom>
        </p:spPr>
        <p:txBody>
          <a:bodyPr vert="horz" lIns="91440" tIns="45720" rIns="91440" bIns="45720" rtlCol="0">
            <a:noAutofit/>
          </a:bodyPr>
          <a:lstStyle>
            <a:lvl1pPr marL="9525" indent="0">
              <a:lnSpc>
                <a:spcPct val="100000"/>
              </a:lnSpc>
              <a:spcAft>
                <a:spcPts val="900"/>
              </a:spcAft>
              <a:buClr>
                <a:srgbClr val="005776"/>
              </a:buClr>
              <a:buFont typeface="Arial" panose="020B0604020202020204" pitchFamily="34" charset="0"/>
              <a:buNone/>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9" name="Text Placeholder 2">
            <a:extLst>
              <a:ext uri="{FF2B5EF4-FFF2-40B4-BE49-F238E27FC236}">
                <a16:creationId xmlns:a16="http://schemas.microsoft.com/office/drawing/2014/main" id="{3E8205E1-4C73-4B28-965B-FE1B58C55D9A}"/>
              </a:ext>
            </a:extLst>
          </p:cNvPr>
          <p:cNvSpPr>
            <a:spLocks noGrp="1"/>
          </p:cNvSpPr>
          <p:nvPr>
            <p:ph idx="13"/>
          </p:nvPr>
        </p:nvSpPr>
        <p:spPr>
          <a:xfrm>
            <a:off x="471056" y="1687319"/>
            <a:ext cx="4276042" cy="2216715"/>
          </a:xfrm>
          <a:prstGeom prst="rect">
            <a:avLst/>
          </a:prstGeom>
        </p:spPr>
        <p:txBody>
          <a:bodyPr vert="horz" lIns="91440" tIns="45720" rIns="91440" bIns="45720" numCol="2" spcCol="182880" rtlCol="0">
            <a:noAutofit/>
          </a:bodyPr>
          <a:lstStyle>
            <a:lvl1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140006" y="0"/>
            <a:ext cx="4003994" cy="2542032"/>
          </a:xfrm>
          <a:prstGeom prst="rect">
            <a:avLst/>
          </a:prstGeom>
        </p:spPr>
        <p:txBody>
          <a:bodyPr/>
          <a:lstStyle/>
          <a:p>
            <a:endParaRPr lang="en-US"/>
          </a:p>
        </p:txBody>
      </p:sp>
      <p:sp>
        <p:nvSpPr>
          <p:cNvPr id="7" name="Picture Placeholder 5">
            <a:extLst>
              <a:ext uri="{FF2B5EF4-FFF2-40B4-BE49-F238E27FC236}">
                <a16:creationId xmlns:a16="http://schemas.microsoft.com/office/drawing/2014/main" id="{699BF929-3ED7-4B2E-9523-4AA52CEEC416}"/>
              </a:ext>
            </a:extLst>
          </p:cNvPr>
          <p:cNvSpPr>
            <a:spLocks noGrp="1"/>
          </p:cNvSpPr>
          <p:nvPr>
            <p:ph type="pic" sz="quarter" idx="14"/>
          </p:nvPr>
        </p:nvSpPr>
        <p:spPr>
          <a:xfrm>
            <a:off x="5140006" y="2604128"/>
            <a:ext cx="4003994" cy="2542032"/>
          </a:xfrm>
          <a:prstGeom prst="rect">
            <a:avLst/>
          </a:prstGeom>
        </p:spPr>
        <p:txBody>
          <a:bodyPr/>
          <a:lstStyle/>
          <a:p>
            <a:endParaRPr lang="en-US"/>
          </a:p>
        </p:txBody>
      </p:sp>
      <p:sp>
        <p:nvSpPr>
          <p:cNvPr id="8" name="Slide Number Placeholder 2">
            <a:extLst>
              <a:ext uri="{FF2B5EF4-FFF2-40B4-BE49-F238E27FC236}">
                <a16:creationId xmlns:a16="http://schemas.microsoft.com/office/drawing/2014/main" id="{2E94CF13-6190-4A4A-BA18-CBE8AE982448}"/>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Tree>
    <p:extLst>
      <p:ext uri="{BB962C8B-B14F-4D97-AF65-F5344CB8AC3E}">
        <p14:creationId xmlns:p14="http://schemas.microsoft.com/office/powerpoint/2010/main" val="3146764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dustry slide - 2 verticl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140006" y="0"/>
            <a:ext cx="1965960" cy="5143500"/>
          </a:xfrm>
          <a:prstGeom prst="rect">
            <a:avLst/>
          </a:prstGeom>
        </p:spPr>
        <p:txBody>
          <a:bodyPr/>
          <a:lstStyle/>
          <a:p>
            <a:endParaRPr lang="en-US"/>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57200" y="457200"/>
            <a:ext cx="4276042" cy="298669"/>
          </a:xfrm>
        </p:spPr>
        <p:txBody>
          <a:bodyPr/>
          <a:lstStyle/>
          <a:p>
            <a:r>
              <a:rPr lang="en-US"/>
              <a:t>Click to edit Master title style</a:t>
            </a:r>
          </a:p>
        </p:txBody>
      </p:sp>
      <p:sp>
        <p:nvSpPr>
          <p:cNvPr id="5" name="Text Placeholder 2">
            <a:extLst>
              <a:ext uri="{FF2B5EF4-FFF2-40B4-BE49-F238E27FC236}">
                <a16:creationId xmlns:a16="http://schemas.microsoft.com/office/drawing/2014/main" id="{20F046F7-B78E-154D-BBB0-E3BD7BCA1E0D}"/>
              </a:ext>
            </a:extLst>
          </p:cNvPr>
          <p:cNvSpPr>
            <a:spLocks noGrp="1"/>
          </p:cNvSpPr>
          <p:nvPr>
            <p:ph idx="1"/>
          </p:nvPr>
        </p:nvSpPr>
        <p:spPr>
          <a:xfrm>
            <a:off x="471056" y="1044103"/>
            <a:ext cx="4276042" cy="551234"/>
          </a:xfrm>
          <a:prstGeom prst="rect">
            <a:avLst/>
          </a:prstGeom>
        </p:spPr>
        <p:txBody>
          <a:bodyPr vert="horz" lIns="91440" tIns="45720" rIns="91440" bIns="45720" rtlCol="0">
            <a:noAutofit/>
          </a:bodyPr>
          <a:lstStyle>
            <a:lvl1pPr marL="9525" indent="0">
              <a:lnSpc>
                <a:spcPct val="100000"/>
              </a:lnSpc>
              <a:spcAft>
                <a:spcPts val="900"/>
              </a:spcAft>
              <a:buClr>
                <a:srgbClr val="005776"/>
              </a:buClr>
              <a:buFont typeface="Arial" panose="020B0604020202020204" pitchFamily="34" charset="0"/>
              <a:buNone/>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9" name="Text Placeholder 2">
            <a:extLst>
              <a:ext uri="{FF2B5EF4-FFF2-40B4-BE49-F238E27FC236}">
                <a16:creationId xmlns:a16="http://schemas.microsoft.com/office/drawing/2014/main" id="{3E8205E1-4C73-4B28-965B-FE1B58C55D9A}"/>
              </a:ext>
            </a:extLst>
          </p:cNvPr>
          <p:cNvSpPr>
            <a:spLocks noGrp="1"/>
          </p:cNvSpPr>
          <p:nvPr>
            <p:ph idx="13"/>
          </p:nvPr>
        </p:nvSpPr>
        <p:spPr>
          <a:xfrm>
            <a:off x="471056" y="1687319"/>
            <a:ext cx="4276042" cy="2216715"/>
          </a:xfrm>
          <a:prstGeom prst="rect">
            <a:avLst/>
          </a:prstGeom>
        </p:spPr>
        <p:txBody>
          <a:bodyPr vert="horz" lIns="91440" tIns="45720" rIns="91440" bIns="45720" numCol="2" spcCol="182880" rtlCol="0">
            <a:noAutofit/>
          </a:bodyPr>
          <a:lstStyle>
            <a:lvl1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7" name="Picture Placeholder 5">
            <a:extLst>
              <a:ext uri="{FF2B5EF4-FFF2-40B4-BE49-F238E27FC236}">
                <a16:creationId xmlns:a16="http://schemas.microsoft.com/office/drawing/2014/main" id="{699BF929-3ED7-4B2E-9523-4AA52CEEC416}"/>
              </a:ext>
            </a:extLst>
          </p:cNvPr>
          <p:cNvSpPr>
            <a:spLocks noGrp="1"/>
          </p:cNvSpPr>
          <p:nvPr>
            <p:ph type="pic" sz="quarter" idx="14"/>
          </p:nvPr>
        </p:nvSpPr>
        <p:spPr>
          <a:xfrm>
            <a:off x="7168482" y="0"/>
            <a:ext cx="1975104" cy="5143501"/>
          </a:xfrm>
          <a:prstGeom prst="rect">
            <a:avLst/>
          </a:prstGeom>
        </p:spPr>
        <p:txBody>
          <a:bodyPr/>
          <a:lstStyle/>
          <a:p>
            <a:endParaRPr lang="en-US"/>
          </a:p>
        </p:txBody>
      </p:sp>
      <p:sp>
        <p:nvSpPr>
          <p:cNvPr id="8" name="Slide Number Placeholder 2">
            <a:extLst>
              <a:ext uri="{FF2B5EF4-FFF2-40B4-BE49-F238E27FC236}">
                <a16:creationId xmlns:a16="http://schemas.microsoft.com/office/drawing/2014/main" id="{A660CB4B-7BE0-544C-B4DE-DDF22AE1ED8F}"/>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Tree>
    <p:extLst>
      <p:ext uri="{BB962C8B-B14F-4D97-AF65-F5344CB8AC3E}">
        <p14:creationId xmlns:p14="http://schemas.microsoft.com/office/powerpoint/2010/main" val="401348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ltair Title+Subtitl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1F39F54-36A3-2E46-90BB-66C0206DA488}"/>
              </a:ext>
            </a:extLst>
          </p:cNvPr>
          <p:cNvSpPr>
            <a:spLocks noGrp="1"/>
          </p:cNvSpPr>
          <p:nvPr>
            <p:ph type="pic" sz="quarter" idx="11"/>
          </p:nvPr>
        </p:nvSpPr>
        <p:spPr>
          <a:xfrm>
            <a:off x="-2186" y="-6352"/>
            <a:ext cx="9152535" cy="3800919"/>
          </a:xfrm>
          <a:custGeom>
            <a:avLst/>
            <a:gdLst>
              <a:gd name="connsiteX0" fmla="*/ 0 w 9144000"/>
              <a:gd name="connsiteY0" fmla="*/ 0 h 3778250"/>
              <a:gd name="connsiteX1" fmla="*/ 8514279 w 9144000"/>
              <a:gd name="connsiteY1" fmla="*/ 0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7867290 w 9144000"/>
              <a:gd name="connsiteY3" fmla="*/ 3752371 h 3778250"/>
              <a:gd name="connsiteX4" fmla="*/ 0 w 9144000"/>
              <a:gd name="connsiteY4" fmla="*/ 3778250 h 3778250"/>
              <a:gd name="connsiteX5" fmla="*/ 0 w 9144000"/>
              <a:gd name="connsiteY5" fmla="*/ 0 h 3778250"/>
              <a:gd name="connsiteX0" fmla="*/ 0 w 9135381"/>
              <a:gd name="connsiteY0" fmla="*/ 0 h 3778250"/>
              <a:gd name="connsiteX1" fmla="*/ 9135381 w 9135381"/>
              <a:gd name="connsiteY1" fmla="*/ 8627 h 3778250"/>
              <a:gd name="connsiteX2" fmla="*/ 9135373 w 9135381"/>
              <a:gd name="connsiteY2" fmla="*/ 2191102 h 3778250"/>
              <a:gd name="connsiteX3" fmla="*/ 7867290 w 9135381"/>
              <a:gd name="connsiteY3" fmla="*/ 3752371 h 3778250"/>
              <a:gd name="connsiteX4" fmla="*/ 0 w 9135381"/>
              <a:gd name="connsiteY4" fmla="*/ 3778250 h 3778250"/>
              <a:gd name="connsiteX5" fmla="*/ 0 w 9135381"/>
              <a:gd name="connsiteY5" fmla="*/ 0 h 3778250"/>
              <a:gd name="connsiteX0" fmla="*/ 0 w 9135381"/>
              <a:gd name="connsiteY0" fmla="*/ 0 h 3786876"/>
              <a:gd name="connsiteX1" fmla="*/ 9135381 w 9135381"/>
              <a:gd name="connsiteY1" fmla="*/ 8627 h 3786876"/>
              <a:gd name="connsiteX2" fmla="*/ 9135373 w 9135381"/>
              <a:gd name="connsiteY2" fmla="*/ 2191102 h 3786876"/>
              <a:gd name="connsiteX3" fmla="*/ 8289984 w 9135381"/>
              <a:gd name="connsiteY3" fmla="*/ 3786876 h 3786876"/>
              <a:gd name="connsiteX4" fmla="*/ 0 w 9135381"/>
              <a:gd name="connsiteY4" fmla="*/ 3778250 h 3786876"/>
              <a:gd name="connsiteX5" fmla="*/ 0 w 9135381"/>
              <a:gd name="connsiteY5" fmla="*/ 0 h 3786876"/>
              <a:gd name="connsiteX0" fmla="*/ 0 w 9143999"/>
              <a:gd name="connsiteY0" fmla="*/ 0 h 3786876"/>
              <a:gd name="connsiteX1" fmla="*/ 9135381 w 9143999"/>
              <a:gd name="connsiteY1" fmla="*/ 8627 h 3786876"/>
              <a:gd name="connsiteX2" fmla="*/ 9143999 w 9143999"/>
              <a:gd name="connsiteY2" fmla="*/ 2147970 h 3786876"/>
              <a:gd name="connsiteX3" fmla="*/ 8289984 w 9143999"/>
              <a:gd name="connsiteY3" fmla="*/ 3786876 h 3786876"/>
              <a:gd name="connsiteX4" fmla="*/ 0 w 9143999"/>
              <a:gd name="connsiteY4" fmla="*/ 3778250 h 3786876"/>
              <a:gd name="connsiteX5" fmla="*/ 0 w 9143999"/>
              <a:gd name="connsiteY5" fmla="*/ 0 h 3786876"/>
              <a:gd name="connsiteX0" fmla="*/ 0 w 9139334"/>
              <a:gd name="connsiteY0" fmla="*/ 0 h 3786876"/>
              <a:gd name="connsiteX1" fmla="*/ 9135381 w 9139334"/>
              <a:gd name="connsiteY1" fmla="*/ 8627 h 3786876"/>
              <a:gd name="connsiteX2" fmla="*/ 9139334 w 9139334"/>
              <a:gd name="connsiteY2" fmla="*/ 2199288 h 3786876"/>
              <a:gd name="connsiteX3" fmla="*/ 8289984 w 9139334"/>
              <a:gd name="connsiteY3" fmla="*/ 3786876 h 3786876"/>
              <a:gd name="connsiteX4" fmla="*/ 0 w 9139334"/>
              <a:gd name="connsiteY4" fmla="*/ 3778250 h 3786876"/>
              <a:gd name="connsiteX5" fmla="*/ 0 w 9139334"/>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7580"/>
              <a:gd name="connsiteX1" fmla="*/ 9140046 w 9140046"/>
              <a:gd name="connsiteY1" fmla="*/ 3962 h 3787580"/>
              <a:gd name="connsiteX2" fmla="*/ 9139334 w 9140046"/>
              <a:gd name="connsiteY2" fmla="*/ 2199288 h 3787580"/>
              <a:gd name="connsiteX3" fmla="*/ 8289984 w 9140046"/>
              <a:gd name="connsiteY3" fmla="*/ 3786876 h 3787580"/>
              <a:gd name="connsiteX4" fmla="*/ 0 w 9140046"/>
              <a:gd name="connsiteY4" fmla="*/ 3787580 h 3787580"/>
              <a:gd name="connsiteX5" fmla="*/ 0 w 9140046"/>
              <a:gd name="connsiteY5" fmla="*/ 0 h 3787580"/>
              <a:gd name="connsiteX0" fmla="*/ 0 w 9140046"/>
              <a:gd name="connsiteY0" fmla="*/ 0 h 3803303"/>
              <a:gd name="connsiteX1" fmla="*/ 9140046 w 9140046"/>
              <a:gd name="connsiteY1" fmla="*/ 3962 h 3803303"/>
              <a:gd name="connsiteX2" fmla="*/ 9139334 w 9140046"/>
              <a:gd name="connsiteY2" fmla="*/ 2199288 h 3803303"/>
              <a:gd name="connsiteX3" fmla="*/ 8268082 w 9140046"/>
              <a:gd name="connsiteY3" fmla="*/ 3803303 h 3803303"/>
              <a:gd name="connsiteX4" fmla="*/ 0 w 9140046"/>
              <a:gd name="connsiteY4" fmla="*/ 3787580 h 3803303"/>
              <a:gd name="connsiteX5" fmla="*/ 0 w 9140046"/>
              <a:gd name="connsiteY5" fmla="*/ 0 h 3803303"/>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6902 w 9145522"/>
              <a:gd name="connsiteY0" fmla="*/ 3538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6902 w 9145522"/>
              <a:gd name="connsiteY5" fmla="*/ 3538 h 3810292"/>
              <a:gd name="connsiteX0" fmla="*/ 664 w 9146185"/>
              <a:gd name="connsiteY0" fmla="*/ 2139 h 3812343"/>
              <a:gd name="connsiteX1" fmla="*/ 9146185 w 9146185"/>
              <a:gd name="connsiteY1" fmla="*/ 2051 h 3812343"/>
              <a:gd name="connsiteX2" fmla="*/ 9139997 w 9146185"/>
              <a:gd name="connsiteY2" fmla="*/ 2208328 h 3812343"/>
              <a:gd name="connsiteX3" fmla="*/ 8268745 w 9146185"/>
              <a:gd name="connsiteY3" fmla="*/ 3812343 h 3812343"/>
              <a:gd name="connsiteX4" fmla="*/ 663 w 9146185"/>
              <a:gd name="connsiteY4" fmla="*/ 3796620 h 3812343"/>
              <a:gd name="connsiteX5" fmla="*/ 664 w 9146185"/>
              <a:gd name="connsiteY5" fmla="*/ 2139 h 3812343"/>
              <a:gd name="connsiteX0" fmla="*/ 664 w 9146185"/>
              <a:gd name="connsiteY0" fmla="*/ 2139 h 3796620"/>
              <a:gd name="connsiteX1" fmla="*/ 9146185 w 9146185"/>
              <a:gd name="connsiteY1" fmla="*/ 2051 h 3796620"/>
              <a:gd name="connsiteX2" fmla="*/ 9139997 w 9146185"/>
              <a:gd name="connsiteY2" fmla="*/ 2208328 h 3796620"/>
              <a:gd name="connsiteX3" fmla="*/ 8284620 w 9146185"/>
              <a:gd name="connsiteY3" fmla="*/ 3796468 h 3796620"/>
              <a:gd name="connsiteX4" fmla="*/ 663 w 9146185"/>
              <a:gd name="connsiteY4" fmla="*/ 3796620 h 3796620"/>
              <a:gd name="connsiteX5" fmla="*/ 664 w 9146185"/>
              <a:gd name="connsiteY5" fmla="*/ 2139 h 3796620"/>
              <a:gd name="connsiteX0" fmla="*/ 664 w 9146347"/>
              <a:gd name="connsiteY0" fmla="*/ 2139 h 3796620"/>
              <a:gd name="connsiteX1" fmla="*/ 9146185 w 9146347"/>
              <a:gd name="connsiteY1" fmla="*/ 2051 h 3796620"/>
              <a:gd name="connsiteX2" fmla="*/ 9146347 w 9146347"/>
              <a:gd name="connsiteY2" fmla="*/ 2189278 h 3796620"/>
              <a:gd name="connsiteX3" fmla="*/ 8284620 w 9146347"/>
              <a:gd name="connsiteY3" fmla="*/ 3796468 h 3796620"/>
              <a:gd name="connsiteX4" fmla="*/ 663 w 9146347"/>
              <a:gd name="connsiteY4" fmla="*/ 3796620 h 3796620"/>
              <a:gd name="connsiteX5" fmla="*/ 664 w 9146347"/>
              <a:gd name="connsiteY5" fmla="*/ 2139 h 3796620"/>
              <a:gd name="connsiteX0" fmla="*/ 664 w 9152535"/>
              <a:gd name="connsiteY0" fmla="*/ 6438 h 3800919"/>
              <a:gd name="connsiteX1" fmla="*/ 9152535 w 9152535"/>
              <a:gd name="connsiteY1" fmla="*/ 0 h 3800919"/>
              <a:gd name="connsiteX2" fmla="*/ 9146347 w 9152535"/>
              <a:gd name="connsiteY2" fmla="*/ 2193577 h 3800919"/>
              <a:gd name="connsiteX3" fmla="*/ 8284620 w 9152535"/>
              <a:gd name="connsiteY3" fmla="*/ 3800767 h 3800919"/>
              <a:gd name="connsiteX4" fmla="*/ 663 w 9152535"/>
              <a:gd name="connsiteY4" fmla="*/ 3800919 h 3800919"/>
              <a:gd name="connsiteX5" fmla="*/ 664 w 9152535"/>
              <a:gd name="connsiteY5" fmla="*/ 6438 h 3800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2535" h="3800919">
                <a:moveTo>
                  <a:pt x="664" y="6438"/>
                </a:moveTo>
                <a:cubicBezTo>
                  <a:pt x="440543" y="657"/>
                  <a:pt x="6104028" y="2330"/>
                  <a:pt x="9152535" y="0"/>
                </a:cubicBezTo>
                <a:cubicBezTo>
                  <a:pt x="9152532" y="727492"/>
                  <a:pt x="9146350" y="1466085"/>
                  <a:pt x="9146347" y="2193577"/>
                </a:cubicBezTo>
                <a:lnTo>
                  <a:pt x="8284620" y="3800767"/>
                </a:lnTo>
                <a:lnTo>
                  <a:pt x="663" y="3800919"/>
                </a:lnTo>
                <a:cubicBezTo>
                  <a:pt x="2964" y="2537242"/>
                  <a:pt x="-1637" y="1270115"/>
                  <a:pt x="664" y="6438"/>
                </a:cubicBezTo>
                <a:close/>
              </a:path>
            </a:pathLst>
          </a:custGeom>
        </p:spPr>
        <p:txBody>
          <a:bodyPr/>
          <a:lstStyle/>
          <a:p>
            <a:endParaRPr lang="en-US"/>
          </a:p>
        </p:txBody>
      </p:sp>
      <p:sp>
        <p:nvSpPr>
          <p:cNvPr id="7" name="Freeform: Shape 6">
            <a:extLst>
              <a:ext uri="{FF2B5EF4-FFF2-40B4-BE49-F238E27FC236}">
                <a16:creationId xmlns:a16="http://schemas.microsoft.com/office/drawing/2014/main" id="{6F5DCB76-04D2-4E36-B552-02CE2EA3195D}"/>
              </a:ext>
            </a:extLst>
          </p:cNvPr>
          <p:cNvSpPr/>
          <p:nvPr userDrawn="1"/>
        </p:nvSpPr>
        <p:spPr bwMode="white">
          <a:xfrm>
            <a:off x="0" y="2178996"/>
            <a:ext cx="9144000" cy="2964504"/>
          </a:xfrm>
          <a:custGeom>
            <a:avLst/>
            <a:gdLst>
              <a:gd name="connsiteX0" fmla="*/ 9144000 w 9144000"/>
              <a:gd name="connsiteY0" fmla="*/ 0 h 2964504"/>
              <a:gd name="connsiteX1" fmla="*/ 9144000 w 9144000"/>
              <a:gd name="connsiteY1" fmla="*/ 1592904 h 2964504"/>
              <a:gd name="connsiteX2" fmla="*/ 9144000 w 9144000"/>
              <a:gd name="connsiteY2" fmla="*/ 2964504 h 2964504"/>
              <a:gd name="connsiteX3" fmla="*/ 0 w 9144000"/>
              <a:gd name="connsiteY3" fmla="*/ 2964504 h 2964504"/>
              <a:gd name="connsiteX4" fmla="*/ 0 w 9144000"/>
              <a:gd name="connsiteY4" fmla="*/ 1592904 h 2964504"/>
              <a:gd name="connsiteX5" fmla="*/ 8287966 w 9144000"/>
              <a:gd name="connsiteY5" fmla="*/ 1592904 h 2964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964504">
                <a:moveTo>
                  <a:pt x="9144000" y="0"/>
                </a:moveTo>
                <a:lnTo>
                  <a:pt x="9144000" y="1592904"/>
                </a:lnTo>
                <a:lnTo>
                  <a:pt x="9144000" y="2964504"/>
                </a:lnTo>
                <a:lnTo>
                  <a:pt x="0" y="2964504"/>
                </a:lnTo>
                <a:lnTo>
                  <a:pt x="0" y="1592904"/>
                </a:lnTo>
                <a:lnTo>
                  <a:pt x="8287966" y="15929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Placeholder 1">
            <a:extLst>
              <a:ext uri="{FF2B5EF4-FFF2-40B4-BE49-F238E27FC236}">
                <a16:creationId xmlns:a16="http://schemas.microsoft.com/office/drawing/2014/main" id="{1DE239AE-A166-7445-97DE-DC95949F4713}"/>
              </a:ext>
            </a:extLst>
          </p:cNvPr>
          <p:cNvSpPr>
            <a:spLocks noGrp="1"/>
          </p:cNvSpPr>
          <p:nvPr>
            <p:ph type="title" hasCustomPrompt="1"/>
          </p:nvPr>
        </p:nvSpPr>
        <p:spPr>
          <a:xfrm>
            <a:off x="2658291" y="4027925"/>
            <a:ext cx="4263527" cy="297980"/>
          </a:xfrm>
          <a:prstGeom prst="rect">
            <a:avLst/>
          </a:prstGeom>
        </p:spPr>
        <p:txBody>
          <a:bodyPr vert="horz" lIns="91440" tIns="45720" rIns="91440" bIns="45720" rtlCol="0" anchor="ctr">
            <a:noAutofit/>
          </a:bodyPr>
          <a:lstStyle>
            <a:lvl1pPr>
              <a:defRPr lang="en-US" sz="1400" b="1" kern="1200" cap="all" baseline="0" dirty="0">
                <a:solidFill>
                  <a:schemeClr val="tx2"/>
                </a:solidFill>
                <a:latin typeface="Arial" panose="020B0604020202020204" pitchFamily="34" charset="0"/>
                <a:ea typeface="+mj-ea"/>
                <a:cs typeface="Arial" panose="020B0604020202020204" pitchFamily="34" charset="0"/>
              </a:defRPr>
            </a:lvl1pPr>
          </a:lstStyle>
          <a:p>
            <a:r>
              <a:rPr lang="en-US"/>
              <a:t>CLICK TO ADD PRESENTATION TITLE</a:t>
            </a:r>
          </a:p>
        </p:txBody>
      </p:sp>
      <p:sp>
        <p:nvSpPr>
          <p:cNvPr id="3" name="Text Placeholder 2">
            <a:extLst>
              <a:ext uri="{FF2B5EF4-FFF2-40B4-BE49-F238E27FC236}">
                <a16:creationId xmlns:a16="http://schemas.microsoft.com/office/drawing/2014/main" id="{096C4048-A3FE-0042-BDFC-5A69E377A099}"/>
              </a:ext>
            </a:extLst>
          </p:cNvPr>
          <p:cNvSpPr>
            <a:spLocks noGrp="1"/>
          </p:cNvSpPr>
          <p:nvPr>
            <p:ph type="body" sz="quarter" idx="10" hasCustomPrompt="1"/>
          </p:nvPr>
        </p:nvSpPr>
        <p:spPr>
          <a:xfrm>
            <a:off x="2659063" y="4685168"/>
            <a:ext cx="4262437" cy="297980"/>
          </a:xfrm>
          <a:prstGeom prst="rect">
            <a:avLst/>
          </a:prstGeom>
        </p:spPr>
        <p:txBody>
          <a:bodyPr/>
          <a:lstStyle>
            <a:lvl1pPr marL="0" indent="0">
              <a:buNone/>
              <a:defRPr sz="1100">
                <a:solidFill>
                  <a:srgbClr val="A2AAAD"/>
                </a:solidFill>
              </a:defRPr>
            </a:lvl1pPr>
          </a:lstStyle>
          <a:p>
            <a:pPr lvl="0"/>
            <a:r>
              <a:rPr lang="en-US"/>
              <a:t>Presenter Name / Position Title / Date</a:t>
            </a:r>
          </a:p>
        </p:txBody>
      </p:sp>
      <p:grpSp>
        <p:nvGrpSpPr>
          <p:cNvPr id="18" name="Group 17">
            <a:extLst>
              <a:ext uri="{FF2B5EF4-FFF2-40B4-BE49-F238E27FC236}">
                <a16:creationId xmlns:a16="http://schemas.microsoft.com/office/drawing/2014/main" id="{E13BF096-9A9C-B045-BF80-DB7D77DBC167}"/>
              </a:ext>
            </a:extLst>
          </p:cNvPr>
          <p:cNvGrpSpPr/>
          <p:nvPr userDrawn="1"/>
        </p:nvGrpSpPr>
        <p:grpSpPr>
          <a:xfrm>
            <a:off x="644860" y="4310212"/>
            <a:ext cx="1370085" cy="281086"/>
            <a:chOff x="3587766" y="2914650"/>
            <a:chExt cx="5014294" cy="1028736"/>
          </a:xfrm>
        </p:grpSpPr>
        <p:sp>
          <p:nvSpPr>
            <p:cNvPr id="19" name="Freeform 18">
              <a:extLst>
                <a:ext uri="{FF2B5EF4-FFF2-40B4-BE49-F238E27FC236}">
                  <a16:creationId xmlns:a16="http://schemas.microsoft.com/office/drawing/2014/main" id="{A36D99E0-FD06-184B-917C-BA1721F91459}"/>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58D1B04B-A449-0A4D-B011-5CEA82F23408}"/>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CF30A62C-5168-F44D-96A4-EF04EFEC6DC4}"/>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ADCB4D92-3A86-BA40-9786-0112A4803983}"/>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D105BCFA-DF0E-DE4E-9E79-ABFB46606469}"/>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1F7D1D7A-9BBA-0E40-B432-63EA096C9730}"/>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E87208DF-936A-5A4F-AFFE-32D39E1AB625}"/>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17" name="Text Placeholder 14">
            <a:extLst>
              <a:ext uri="{FF2B5EF4-FFF2-40B4-BE49-F238E27FC236}">
                <a16:creationId xmlns:a16="http://schemas.microsoft.com/office/drawing/2014/main" id="{4B891FA7-9FD7-7B4F-A871-080EA6261255}"/>
              </a:ext>
            </a:extLst>
          </p:cNvPr>
          <p:cNvSpPr>
            <a:spLocks noGrp="1"/>
          </p:cNvSpPr>
          <p:nvPr>
            <p:ph type="body" sz="quarter" idx="13" hasCustomPrompt="1"/>
          </p:nvPr>
        </p:nvSpPr>
        <p:spPr>
          <a:xfrm>
            <a:off x="2660959" y="4387268"/>
            <a:ext cx="4025900" cy="227390"/>
          </a:xfrm>
        </p:spPr>
        <p:txBody>
          <a:bodyPr/>
          <a:lstStyle>
            <a:lvl1pPr marL="0" indent="0">
              <a:buNone/>
              <a:defRPr sz="1200" cap="all" baseline="0">
                <a:solidFill>
                  <a:schemeClr val="bg2"/>
                </a:solidFill>
              </a:defRPr>
            </a:lvl1pPr>
            <a:lvl2pPr marL="342900" indent="0">
              <a:buNone/>
              <a:defRPr sz="1200"/>
            </a:lvl2pPr>
            <a:lvl3pPr marL="228600" indent="0">
              <a:buNone/>
              <a:defRPr sz="1200"/>
            </a:lvl3pPr>
            <a:lvl4pPr marL="457200" indent="0">
              <a:buNone/>
              <a:defRPr sz="1200"/>
            </a:lvl4pPr>
            <a:lvl5pPr marL="685800" indent="0">
              <a:buNone/>
              <a:defRPr sz="1200"/>
            </a:lvl5pPr>
          </a:lstStyle>
          <a:p>
            <a:pPr lvl="0"/>
            <a:r>
              <a:rPr lang="en-US"/>
              <a:t>CLICK TO ADD OPTIONAL PRESENTATION SUBTITLE</a:t>
            </a:r>
          </a:p>
        </p:txBody>
      </p:sp>
    </p:spTree>
    <p:extLst>
      <p:ext uri="{BB962C8B-B14F-4D97-AF65-F5344CB8AC3E}">
        <p14:creationId xmlns:p14="http://schemas.microsoft.com/office/powerpoint/2010/main" val="1702444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dustry slide - 4 images">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140006" y="0"/>
            <a:ext cx="1965960" cy="2542032"/>
          </a:xfrm>
          <a:prstGeom prst="rect">
            <a:avLst/>
          </a:prstGeom>
        </p:spPr>
        <p:txBody>
          <a:bodyPr/>
          <a:lstStyle/>
          <a:p>
            <a:endParaRPr lang="en-US"/>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57200" y="457200"/>
            <a:ext cx="4276042" cy="298669"/>
          </a:xfrm>
        </p:spPr>
        <p:txBody>
          <a:bodyPr/>
          <a:lstStyle/>
          <a:p>
            <a:r>
              <a:rPr lang="en-US"/>
              <a:t>Click to edit Master title style</a:t>
            </a:r>
          </a:p>
        </p:txBody>
      </p:sp>
      <p:sp>
        <p:nvSpPr>
          <p:cNvPr id="5" name="Text Placeholder 2">
            <a:extLst>
              <a:ext uri="{FF2B5EF4-FFF2-40B4-BE49-F238E27FC236}">
                <a16:creationId xmlns:a16="http://schemas.microsoft.com/office/drawing/2014/main" id="{20F046F7-B78E-154D-BBB0-E3BD7BCA1E0D}"/>
              </a:ext>
            </a:extLst>
          </p:cNvPr>
          <p:cNvSpPr>
            <a:spLocks noGrp="1"/>
          </p:cNvSpPr>
          <p:nvPr>
            <p:ph idx="1"/>
          </p:nvPr>
        </p:nvSpPr>
        <p:spPr>
          <a:xfrm>
            <a:off x="471056" y="1044103"/>
            <a:ext cx="4276042" cy="551234"/>
          </a:xfrm>
          <a:prstGeom prst="rect">
            <a:avLst/>
          </a:prstGeom>
        </p:spPr>
        <p:txBody>
          <a:bodyPr vert="horz" lIns="91440" tIns="45720" rIns="91440" bIns="45720" rtlCol="0">
            <a:noAutofit/>
          </a:bodyPr>
          <a:lstStyle>
            <a:lvl1pPr marL="9525" indent="0">
              <a:lnSpc>
                <a:spcPct val="100000"/>
              </a:lnSpc>
              <a:spcAft>
                <a:spcPts val="900"/>
              </a:spcAft>
              <a:buClr>
                <a:srgbClr val="005776"/>
              </a:buClr>
              <a:buFont typeface="Arial" panose="020B0604020202020204" pitchFamily="34" charset="0"/>
              <a:buNone/>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9" name="Text Placeholder 2">
            <a:extLst>
              <a:ext uri="{FF2B5EF4-FFF2-40B4-BE49-F238E27FC236}">
                <a16:creationId xmlns:a16="http://schemas.microsoft.com/office/drawing/2014/main" id="{3E8205E1-4C73-4B28-965B-FE1B58C55D9A}"/>
              </a:ext>
            </a:extLst>
          </p:cNvPr>
          <p:cNvSpPr>
            <a:spLocks noGrp="1"/>
          </p:cNvSpPr>
          <p:nvPr>
            <p:ph idx="13"/>
          </p:nvPr>
        </p:nvSpPr>
        <p:spPr>
          <a:xfrm>
            <a:off x="471056" y="1687319"/>
            <a:ext cx="4276042" cy="2216715"/>
          </a:xfrm>
          <a:prstGeom prst="rect">
            <a:avLst/>
          </a:prstGeom>
        </p:spPr>
        <p:txBody>
          <a:bodyPr vert="horz" lIns="91440" tIns="45720" rIns="91440" bIns="45720" numCol="2" spcCol="182880" rtlCol="0">
            <a:noAutofit/>
          </a:bodyPr>
          <a:lstStyle>
            <a:lvl1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7" name="Picture Placeholder 5">
            <a:extLst>
              <a:ext uri="{FF2B5EF4-FFF2-40B4-BE49-F238E27FC236}">
                <a16:creationId xmlns:a16="http://schemas.microsoft.com/office/drawing/2014/main" id="{699BF929-3ED7-4B2E-9523-4AA52CEEC416}"/>
              </a:ext>
            </a:extLst>
          </p:cNvPr>
          <p:cNvSpPr>
            <a:spLocks noGrp="1"/>
          </p:cNvSpPr>
          <p:nvPr>
            <p:ph type="pic" sz="quarter" idx="14"/>
          </p:nvPr>
        </p:nvSpPr>
        <p:spPr>
          <a:xfrm>
            <a:off x="7168896" y="1"/>
            <a:ext cx="1975104" cy="2542032"/>
          </a:xfrm>
          <a:prstGeom prst="rect">
            <a:avLst/>
          </a:prstGeom>
        </p:spPr>
        <p:txBody>
          <a:bodyPr/>
          <a:lstStyle/>
          <a:p>
            <a:endParaRPr lang="en-US"/>
          </a:p>
        </p:txBody>
      </p:sp>
      <p:sp>
        <p:nvSpPr>
          <p:cNvPr id="8" name="Picture Placeholder 5">
            <a:extLst>
              <a:ext uri="{FF2B5EF4-FFF2-40B4-BE49-F238E27FC236}">
                <a16:creationId xmlns:a16="http://schemas.microsoft.com/office/drawing/2014/main" id="{59F09AEE-D560-4E17-8AD2-F1B87805C84A}"/>
              </a:ext>
            </a:extLst>
          </p:cNvPr>
          <p:cNvSpPr>
            <a:spLocks noGrp="1"/>
          </p:cNvSpPr>
          <p:nvPr>
            <p:ph type="pic" sz="quarter" idx="15"/>
          </p:nvPr>
        </p:nvSpPr>
        <p:spPr>
          <a:xfrm>
            <a:off x="5140006" y="2608699"/>
            <a:ext cx="1965960" cy="2542032"/>
          </a:xfrm>
          <a:prstGeom prst="rect">
            <a:avLst/>
          </a:prstGeom>
        </p:spPr>
        <p:txBody>
          <a:bodyPr/>
          <a:lstStyle/>
          <a:p>
            <a:endParaRPr lang="en-US"/>
          </a:p>
        </p:txBody>
      </p:sp>
      <p:sp>
        <p:nvSpPr>
          <p:cNvPr id="10" name="Picture Placeholder 5">
            <a:extLst>
              <a:ext uri="{FF2B5EF4-FFF2-40B4-BE49-F238E27FC236}">
                <a16:creationId xmlns:a16="http://schemas.microsoft.com/office/drawing/2014/main" id="{CB533459-9C5D-4016-987B-0040A27FF06C}"/>
              </a:ext>
            </a:extLst>
          </p:cNvPr>
          <p:cNvSpPr>
            <a:spLocks noGrp="1"/>
          </p:cNvSpPr>
          <p:nvPr>
            <p:ph type="pic" sz="quarter" idx="16"/>
          </p:nvPr>
        </p:nvSpPr>
        <p:spPr>
          <a:xfrm>
            <a:off x="7168896" y="2608699"/>
            <a:ext cx="1975104" cy="2542032"/>
          </a:xfrm>
          <a:prstGeom prst="rect">
            <a:avLst/>
          </a:prstGeom>
        </p:spPr>
        <p:txBody>
          <a:bodyPr/>
          <a:lstStyle/>
          <a:p>
            <a:endParaRPr lang="en-US"/>
          </a:p>
        </p:txBody>
      </p:sp>
      <p:sp>
        <p:nvSpPr>
          <p:cNvPr id="11" name="Slide Number Placeholder 2">
            <a:extLst>
              <a:ext uri="{FF2B5EF4-FFF2-40B4-BE49-F238E27FC236}">
                <a16:creationId xmlns:a16="http://schemas.microsoft.com/office/drawing/2014/main" id="{55C27A9A-5C4A-8A46-A3F7-E0BFEDABCCD6}"/>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Tree>
    <p:extLst>
      <p:ext uri="{BB962C8B-B14F-4D97-AF65-F5344CB8AC3E}">
        <p14:creationId xmlns:p14="http://schemas.microsoft.com/office/powerpoint/2010/main" val="2666883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Column + 1 speak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16" name="Text Placeholder 4">
            <a:extLst>
              <a:ext uri="{FF2B5EF4-FFF2-40B4-BE49-F238E27FC236}">
                <a16:creationId xmlns:a16="http://schemas.microsoft.com/office/drawing/2014/main" id="{058C1F93-3415-4B40-A5CA-E9161EDE3CCB}"/>
              </a:ext>
            </a:extLst>
          </p:cNvPr>
          <p:cNvSpPr>
            <a:spLocks noGrp="1"/>
          </p:cNvSpPr>
          <p:nvPr>
            <p:ph type="body" sz="quarter" idx="15" hasCustomPrompt="1"/>
          </p:nvPr>
        </p:nvSpPr>
        <p:spPr>
          <a:xfrm>
            <a:off x="457200" y="1243584"/>
            <a:ext cx="5748391"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6346047" y="1284354"/>
            <a:ext cx="2326898" cy="2348340"/>
          </a:xfrm>
          <a:prstGeom prst="rect">
            <a:avLst/>
          </a:prstGeom>
        </p:spPr>
        <p:txBody>
          <a:bodyPr/>
          <a:lstStyle/>
          <a:p>
            <a:endParaRPr lang="en-US"/>
          </a:p>
        </p:txBody>
      </p:sp>
      <p:sp>
        <p:nvSpPr>
          <p:cNvPr id="9" name="Rectangle 8">
            <a:extLst>
              <a:ext uri="{FF2B5EF4-FFF2-40B4-BE49-F238E27FC236}">
                <a16:creationId xmlns:a16="http://schemas.microsoft.com/office/drawing/2014/main" id="{D9190196-7B14-4C9A-AAB2-6901D928817A}"/>
              </a:ext>
            </a:extLst>
          </p:cNvPr>
          <p:cNvSpPr/>
          <p:nvPr userDrawn="1"/>
        </p:nvSpPr>
        <p:spPr>
          <a:xfrm>
            <a:off x="6346047" y="3632694"/>
            <a:ext cx="2326898"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 Placeholder 10">
            <a:extLst>
              <a:ext uri="{FF2B5EF4-FFF2-40B4-BE49-F238E27FC236}">
                <a16:creationId xmlns:a16="http://schemas.microsoft.com/office/drawing/2014/main" id="{224F99BB-FEDA-4A88-AE5A-24EA0C16D466}"/>
              </a:ext>
            </a:extLst>
          </p:cNvPr>
          <p:cNvSpPr>
            <a:spLocks noGrp="1"/>
          </p:cNvSpPr>
          <p:nvPr>
            <p:ph type="body" sz="quarter" idx="13"/>
          </p:nvPr>
        </p:nvSpPr>
        <p:spPr bwMode="white">
          <a:xfrm>
            <a:off x="6346346" y="3693221"/>
            <a:ext cx="23257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a:t>
            </a:r>
            <a:endParaRPr lang="en-CA"/>
          </a:p>
        </p:txBody>
      </p:sp>
      <p:sp>
        <p:nvSpPr>
          <p:cNvPr id="12" name="Text Placeholder 10">
            <a:extLst>
              <a:ext uri="{FF2B5EF4-FFF2-40B4-BE49-F238E27FC236}">
                <a16:creationId xmlns:a16="http://schemas.microsoft.com/office/drawing/2014/main" id="{69A89167-1218-4272-8711-99DF387971CE}"/>
              </a:ext>
            </a:extLst>
          </p:cNvPr>
          <p:cNvSpPr>
            <a:spLocks noGrp="1"/>
          </p:cNvSpPr>
          <p:nvPr>
            <p:ph type="body" sz="quarter" idx="14"/>
          </p:nvPr>
        </p:nvSpPr>
        <p:spPr bwMode="white">
          <a:xfrm>
            <a:off x="6346346" y="3902701"/>
            <a:ext cx="23257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a:t>
            </a:r>
            <a:endParaRPr lang="en-CA"/>
          </a:p>
        </p:txBody>
      </p:sp>
      <p:sp>
        <p:nvSpPr>
          <p:cNvPr id="14" name="Slide Number Placeholder 2">
            <a:extLst>
              <a:ext uri="{FF2B5EF4-FFF2-40B4-BE49-F238E27FC236}">
                <a16:creationId xmlns:a16="http://schemas.microsoft.com/office/drawing/2014/main" id="{55857F09-292B-264F-8BD7-E41FF238D796}"/>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8" name="Group 17">
            <a:extLst>
              <a:ext uri="{FF2B5EF4-FFF2-40B4-BE49-F238E27FC236}">
                <a16:creationId xmlns:a16="http://schemas.microsoft.com/office/drawing/2014/main" id="{1ED1CB7B-898B-4047-9292-9168752E7E1C}"/>
              </a:ext>
            </a:extLst>
          </p:cNvPr>
          <p:cNvGrpSpPr/>
          <p:nvPr userDrawn="1"/>
        </p:nvGrpSpPr>
        <p:grpSpPr>
          <a:xfrm>
            <a:off x="7773406" y="4735113"/>
            <a:ext cx="913394" cy="187391"/>
            <a:chOff x="3587766" y="2914650"/>
            <a:chExt cx="5014294" cy="1028736"/>
          </a:xfrm>
        </p:grpSpPr>
        <p:sp>
          <p:nvSpPr>
            <p:cNvPr id="19" name="Freeform 18">
              <a:extLst>
                <a:ext uri="{FF2B5EF4-FFF2-40B4-BE49-F238E27FC236}">
                  <a16:creationId xmlns:a16="http://schemas.microsoft.com/office/drawing/2014/main" id="{7FA06D84-A200-9941-8547-25D52A7A3F01}"/>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7DE92F93-F540-FB45-A48D-26FF62703215}"/>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F72540F2-2DD6-7A48-BBB3-46AAE8A75B0D}"/>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BC74285B-3DC2-7E4D-9B09-9B559054F83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AB01DB37-416C-C841-AB3E-D76317D03695}"/>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AC7C244B-2AA1-2A44-949C-BC2BEC6522F1}"/>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A530C646-496C-7141-AD8E-2FA872F97F69}"/>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6" name="Text Placeholder 5">
            <a:extLst>
              <a:ext uri="{FF2B5EF4-FFF2-40B4-BE49-F238E27FC236}">
                <a16:creationId xmlns:a16="http://schemas.microsoft.com/office/drawing/2014/main" id="{927788D0-C787-9044-9614-D94DF8EC4B71}"/>
              </a:ext>
            </a:extLst>
          </p:cNvPr>
          <p:cNvSpPr>
            <a:spLocks noGrp="1"/>
          </p:cNvSpPr>
          <p:nvPr>
            <p:ph type="body" sz="quarter" idx="16"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360273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Column + 2 speak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20" name="Text Placeholder 4">
            <a:extLst>
              <a:ext uri="{FF2B5EF4-FFF2-40B4-BE49-F238E27FC236}">
                <a16:creationId xmlns:a16="http://schemas.microsoft.com/office/drawing/2014/main" id="{1006F59E-A4C7-E841-BDA9-A1E8FB79F02B}"/>
              </a:ext>
            </a:extLst>
          </p:cNvPr>
          <p:cNvSpPr>
            <a:spLocks noGrp="1"/>
          </p:cNvSpPr>
          <p:nvPr>
            <p:ph type="body" sz="quarter" idx="18" hasCustomPrompt="1"/>
          </p:nvPr>
        </p:nvSpPr>
        <p:spPr>
          <a:xfrm>
            <a:off x="457200" y="1243584"/>
            <a:ext cx="4638782"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260676" y="1284354"/>
            <a:ext cx="1678789" cy="2348340"/>
          </a:xfrm>
          <a:prstGeom prst="rect">
            <a:avLst/>
          </a:prstGeom>
        </p:spPr>
        <p:txBody>
          <a:bodyPr/>
          <a:lstStyle/>
          <a:p>
            <a:endParaRPr lang="en-US"/>
          </a:p>
        </p:txBody>
      </p:sp>
      <p:sp>
        <p:nvSpPr>
          <p:cNvPr id="3" name="Slide Number Placeholder 2">
            <a:extLst>
              <a:ext uri="{FF2B5EF4-FFF2-40B4-BE49-F238E27FC236}">
                <a16:creationId xmlns:a16="http://schemas.microsoft.com/office/drawing/2014/main" id="{EC554A42-1DAE-1440-9631-83374A3A0E68}"/>
              </a:ext>
            </a:extLst>
          </p:cNvPr>
          <p:cNvSpPr>
            <a:spLocks noGrp="1"/>
          </p:cNvSpPr>
          <p:nvPr>
            <p:ph type="sldNum" sz="quarter" idx="10"/>
          </p:nvPr>
        </p:nvSpPr>
        <p:spPr>
          <a:xfrm>
            <a:off x="457200" y="4648661"/>
            <a:ext cx="2057400" cy="273844"/>
          </a:xfrm>
        </p:spPr>
        <p:txBody>
          <a:bodyPr/>
          <a:lstStyle/>
          <a:p>
            <a:fld id="{C51B5984-C094-0A42-BFB6-9F57449A1222}" type="slidenum">
              <a:rPr lang="en-US" smtClean="0"/>
              <a:pPr/>
              <a:t>‹#›</a:t>
            </a:fld>
            <a:endParaRPr lang="en-US"/>
          </a:p>
        </p:txBody>
      </p:sp>
      <p:sp>
        <p:nvSpPr>
          <p:cNvPr id="9" name="Rectangle 8">
            <a:extLst>
              <a:ext uri="{FF2B5EF4-FFF2-40B4-BE49-F238E27FC236}">
                <a16:creationId xmlns:a16="http://schemas.microsoft.com/office/drawing/2014/main" id="{D9190196-7B14-4C9A-AAB2-6901D928817A}"/>
              </a:ext>
            </a:extLst>
          </p:cNvPr>
          <p:cNvSpPr/>
          <p:nvPr userDrawn="1"/>
        </p:nvSpPr>
        <p:spPr>
          <a:xfrm>
            <a:off x="5260676" y="3632694"/>
            <a:ext cx="1678789"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 Placeholder 10">
            <a:extLst>
              <a:ext uri="{FF2B5EF4-FFF2-40B4-BE49-F238E27FC236}">
                <a16:creationId xmlns:a16="http://schemas.microsoft.com/office/drawing/2014/main" id="{224F99BB-FEDA-4A88-AE5A-24EA0C16D466}"/>
              </a:ext>
            </a:extLst>
          </p:cNvPr>
          <p:cNvSpPr>
            <a:spLocks noGrp="1"/>
          </p:cNvSpPr>
          <p:nvPr>
            <p:ph type="body" sz="quarter" idx="13"/>
          </p:nvPr>
        </p:nvSpPr>
        <p:spPr bwMode="white">
          <a:xfrm>
            <a:off x="5260975" y="3693221"/>
            <a:ext cx="16779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a:t>
            </a:r>
            <a:endParaRPr lang="en-CA"/>
          </a:p>
        </p:txBody>
      </p:sp>
      <p:sp>
        <p:nvSpPr>
          <p:cNvPr id="12" name="Text Placeholder 10">
            <a:extLst>
              <a:ext uri="{FF2B5EF4-FFF2-40B4-BE49-F238E27FC236}">
                <a16:creationId xmlns:a16="http://schemas.microsoft.com/office/drawing/2014/main" id="{69A89167-1218-4272-8711-99DF387971CE}"/>
              </a:ext>
            </a:extLst>
          </p:cNvPr>
          <p:cNvSpPr>
            <a:spLocks noGrp="1"/>
          </p:cNvSpPr>
          <p:nvPr>
            <p:ph type="body" sz="quarter" idx="14"/>
          </p:nvPr>
        </p:nvSpPr>
        <p:spPr bwMode="white">
          <a:xfrm>
            <a:off x="5260975" y="3902701"/>
            <a:ext cx="16779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a:t>
            </a:r>
            <a:endParaRPr lang="en-CA"/>
          </a:p>
        </p:txBody>
      </p:sp>
      <p:sp>
        <p:nvSpPr>
          <p:cNvPr id="13" name="Picture Placeholder 5">
            <a:extLst>
              <a:ext uri="{FF2B5EF4-FFF2-40B4-BE49-F238E27FC236}">
                <a16:creationId xmlns:a16="http://schemas.microsoft.com/office/drawing/2014/main" id="{2E432B58-9939-45CC-B3DA-9ED752437ADF}"/>
              </a:ext>
            </a:extLst>
          </p:cNvPr>
          <p:cNvSpPr>
            <a:spLocks noGrp="1"/>
          </p:cNvSpPr>
          <p:nvPr>
            <p:ph type="pic" sz="quarter" idx="15"/>
          </p:nvPr>
        </p:nvSpPr>
        <p:spPr>
          <a:xfrm>
            <a:off x="6989723" y="1284354"/>
            <a:ext cx="1678789" cy="2348340"/>
          </a:xfrm>
          <a:prstGeom prst="rect">
            <a:avLst/>
          </a:prstGeom>
        </p:spPr>
        <p:txBody>
          <a:bodyPr/>
          <a:lstStyle/>
          <a:p>
            <a:endParaRPr lang="en-US"/>
          </a:p>
        </p:txBody>
      </p:sp>
      <p:sp>
        <p:nvSpPr>
          <p:cNvPr id="14" name="Rectangle 13">
            <a:extLst>
              <a:ext uri="{FF2B5EF4-FFF2-40B4-BE49-F238E27FC236}">
                <a16:creationId xmlns:a16="http://schemas.microsoft.com/office/drawing/2014/main" id="{010DF48F-C265-4136-AA68-32B263D59AE4}"/>
              </a:ext>
            </a:extLst>
          </p:cNvPr>
          <p:cNvSpPr/>
          <p:nvPr userDrawn="1"/>
        </p:nvSpPr>
        <p:spPr>
          <a:xfrm>
            <a:off x="6989723" y="3632694"/>
            <a:ext cx="1678789"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 Placeholder 10">
            <a:extLst>
              <a:ext uri="{FF2B5EF4-FFF2-40B4-BE49-F238E27FC236}">
                <a16:creationId xmlns:a16="http://schemas.microsoft.com/office/drawing/2014/main" id="{E65966B1-DB10-4E1C-B1A7-0B311BCE577F}"/>
              </a:ext>
            </a:extLst>
          </p:cNvPr>
          <p:cNvSpPr>
            <a:spLocks noGrp="1"/>
          </p:cNvSpPr>
          <p:nvPr>
            <p:ph type="body" sz="quarter" idx="16"/>
          </p:nvPr>
        </p:nvSpPr>
        <p:spPr bwMode="white">
          <a:xfrm>
            <a:off x="6990022" y="3693221"/>
            <a:ext cx="16779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a:t>
            </a:r>
            <a:endParaRPr lang="en-CA"/>
          </a:p>
        </p:txBody>
      </p:sp>
      <p:sp>
        <p:nvSpPr>
          <p:cNvPr id="16" name="Text Placeholder 10">
            <a:extLst>
              <a:ext uri="{FF2B5EF4-FFF2-40B4-BE49-F238E27FC236}">
                <a16:creationId xmlns:a16="http://schemas.microsoft.com/office/drawing/2014/main" id="{A59254E8-17EF-44B3-A199-12BDE04BA316}"/>
              </a:ext>
            </a:extLst>
          </p:cNvPr>
          <p:cNvSpPr>
            <a:spLocks noGrp="1"/>
          </p:cNvSpPr>
          <p:nvPr>
            <p:ph type="body" sz="quarter" idx="17"/>
          </p:nvPr>
        </p:nvSpPr>
        <p:spPr bwMode="white">
          <a:xfrm>
            <a:off x="6990022" y="3902701"/>
            <a:ext cx="16779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a:t>
            </a:r>
            <a:endParaRPr lang="en-CA"/>
          </a:p>
        </p:txBody>
      </p:sp>
      <p:grpSp>
        <p:nvGrpSpPr>
          <p:cNvPr id="21" name="Group 20">
            <a:extLst>
              <a:ext uri="{FF2B5EF4-FFF2-40B4-BE49-F238E27FC236}">
                <a16:creationId xmlns:a16="http://schemas.microsoft.com/office/drawing/2014/main" id="{4D1AE90F-246C-644A-A610-69766174D85F}"/>
              </a:ext>
            </a:extLst>
          </p:cNvPr>
          <p:cNvGrpSpPr/>
          <p:nvPr userDrawn="1"/>
        </p:nvGrpSpPr>
        <p:grpSpPr>
          <a:xfrm>
            <a:off x="7773406" y="4735113"/>
            <a:ext cx="913394" cy="187391"/>
            <a:chOff x="3587766" y="2914650"/>
            <a:chExt cx="5014294" cy="1028736"/>
          </a:xfrm>
        </p:grpSpPr>
        <p:sp>
          <p:nvSpPr>
            <p:cNvPr id="22" name="Freeform 21">
              <a:extLst>
                <a:ext uri="{FF2B5EF4-FFF2-40B4-BE49-F238E27FC236}">
                  <a16:creationId xmlns:a16="http://schemas.microsoft.com/office/drawing/2014/main" id="{A694B2FB-A74E-2143-AD2E-190BF6CAC1DC}"/>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E8C46AB3-4AD8-384E-857D-1F81945ED630}"/>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D626470E-2BDA-1244-B3B3-2A20030BA6BD}"/>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34DFEE6D-F7CA-8848-97E0-972A27E9000C}"/>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437066FC-D8D3-A544-AF10-742BD657CAC3}"/>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72132207-28DE-D44E-A18B-2301E4C2CFDF}"/>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CD9AE786-A622-334E-842B-F99BB82B0DE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9" name="Text Placeholder 5">
            <a:extLst>
              <a:ext uri="{FF2B5EF4-FFF2-40B4-BE49-F238E27FC236}">
                <a16:creationId xmlns:a16="http://schemas.microsoft.com/office/drawing/2014/main" id="{B59DC845-C458-774B-A581-85B08994DC15}"/>
              </a:ext>
            </a:extLst>
          </p:cNvPr>
          <p:cNvSpPr>
            <a:spLocks noGrp="1"/>
          </p:cNvSpPr>
          <p:nvPr>
            <p:ph type="body" sz="quarter" idx="19"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712350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Column + 3 speak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22" name="Slide Number Placeholder 2">
            <a:extLst>
              <a:ext uri="{FF2B5EF4-FFF2-40B4-BE49-F238E27FC236}">
                <a16:creationId xmlns:a16="http://schemas.microsoft.com/office/drawing/2014/main" id="{D55ED4A9-F868-FA45-B9AC-DA6AAFFF2289}"/>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25" name="Text Placeholder 4">
            <a:extLst>
              <a:ext uri="{FF2B5EF4-FFF2-40B4-BE49-F238E27FC236}">
                <a16:creationId xmlns:a16="http://schemas.microsoft.com/office/drawing/2014/main" id="{4DDAE076-4A52-774E-A628-5A0489EAC49D}"/>
              </a:ext>
            </a:extLst>
          </p:cNvPr>
          <p:cNvSpPr>
            <a:spLocks noGrp="1"/>
          </p:cNvSpPr>
          <p:nvPr>
            <p:ph type="body" sz="quarter" idx="21" hasCustomPrompt="1"/>
          </p:nvPr>
        </p:nvSpPr>
        <p:spPr>
          <a:xfrm>
            <a:off x="457200" y="1243584"/>
            <a:ext cx="2933272"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260676" y="1284354"/>
            <a:ext cx="1678789" cy="2348340"/>
          </a:xfrm>
          <a:prstGeom prst="rect">
            <a:avLst/>
          </a:prstGeom>
        </p:spPr>
        <p:txBody>
          <a:bodyPr/>
          <a:lstStyle/>
          <a:p>
            <a:endParaRPr lang="en-US"/>
          </a:p>
        </p:txBody>
      </p:sp>
      <p:sp>
        <p:nvSpPr>
          <p:cNvPr id="9" name="Rectangle 8">
            <a:extLst>
              <a:ext uri="{FF2B5EF4-FFF2-40B4-BE49-F238E27FC236}">
                <a16:creationId xmlns:a16="http://schemas.microsoft.com/office/drawing/2014/main" id="{D9190196-7B14-4C9A-AAB2-6901D928817A}"/>
              </a:ext>
            </a:extLst>
          </p:cNvPr>
          <p:cNvSpPr/>
          <p:nvPr userDrawn="1"/>
        </p:nvSpPr>
        <p:spPr>
          <a:xfrm>
            <a:off x="5260676" y="3632694"/>
            <a:ext cx="1678789"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 Placeholder 10">
            <a:extLst>
              <a:ext uri="{FF2B5EF4-FFF2-40B4-BE49-F238E27FC236}">
                <a16:creationId xmlns:a16="http://schemas.microsoft.com/office/drawing/2014/main" id="{224F99BB-FEDA-4A88-AE5A-24EA0C16D466}"/>
              </a:ext>
            </a:extLst>
          </p:cNvPr>
          <p:cNvSpPr>
            <a:spLocks noGrp="1"/>
          </p:cNvSpPr>
          <p:nvPr>
            <p:ph type="body" sz="quarter" idx="13"/>
          </p:nvPr>
        </p:nvSpPr>
        <p:spPr bwMode="white">
          <a:xfrm>
            <a:off x="5260975" y="3693221"/>
            <a:ext cx="16779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a:t>
            </a:r>
            <a:endParaRPr lang="en-CA"/>
          </a:p>
        </p:txBody>
      </p:sp>
      <p:sp>
        <p:nvSpPr>
          <p:cNvPr id="12" name="Text Placeholder 10">
            <a:extLst>
              <a:ext uri="{FF2B5EF4-FFF2-40B4-BE49-F238E27FC236}">
                <a16:creationId xmlns:a16="http://schemas.microsoft.com/office/drawing/2014/main" id="{69A89167-1218-4272-8711-99DF387971CE}"/>
              </a:ext>
            </a:extLst>
          </p:cNvPr>
          <p:cNvSpPr>
            <a:spLocks noGrp="1"/>
          </p:cNvSpPr>
          <p:nvPr>
            <p:ph type="body" sz="quarter" idx="14"/>
          </p:nvPr>
        </p:nvSpPr>
        <p:spPr bwMode="white">
          <a:xfrm>
            <a:off x="5260975" y="3902701"/>
            <a:ext cx="16779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a:t>
            </a:r>
            <a:endParaRPr lang="en-CA"/>
          </a:p>
        </p:txBody>
      </p:sp>
      <p:sp>
        <p:nvSpPr>
          <p:cNvPr id="13" name="Picture Placeholder 5">
            <a:extLst>
              <a:ext uri="{FF2B5EF4-FFF2-40B4-BE49-F238E27FC236}">
                <a16:creationId xmlns:a16="http://schemas.microsoft.com/office/drawing/2014/main" id="{2E432B58-9939-45CC-B3DA-9ED752437ADF}"/>
              </a:ext>
            </a:extLst>
          </p:cNvPr>
          <p:cNvSpPr>
            <a:spLocks noGrp="1"/>
          </p:cNvSpPr>
          <p:nvPr>
            <p:ph type="pic" sz="quarter" idx="15"/>
          </p:nvPr>
        </p:nvSpPr>
        <p:spPr>
          <a:xfrm>
            <a:off x="6989723" y="1284354"/>
            <a:ext cx="1678789" cy="2348340"/>
          </a:xfrm>
          <a:prstGeom prst="rect">
            <a:avLst/>
          </a:prstGeom>
        </p:spPr>
        <p:txBody>
          <a:bodyPr/>
          <a:lstStyle/>
          <a:p>
            <a:endParaRPr lang="en-US"/>
          </a:p>
        </p:txBody>
      </p:sp>
      <p:sp>
        <p:nvSpPr>
          <p:cNvPr id="14" name="Rectangle 13">
            <a:extLst>
              <a:ext uri="{FF2B5EF4-FFF2-40B4-BE49-F238E27FC236}">
                <a16:creationId xmlns:a16="http://schemas.microsoft.com/office/drawing/2014/main" id="{010DF48F-C265-4136-AA68-32B263D59AE4}"/>
              </a:ext>
            </a:extLst>
          </p:cNvPr>
          <p:cNvSpPr/>
          <p:nvPr userDrawn="1"/>
        </p:nvSpPr>
        <p:spPr>
          <a:xfrm>
            <a:off x="6989723" y="3632694"/>
            <a:ext cx="1678789"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 Placeholder 10">
            <a:extLst>
              <a:ext uri="{FF2B5EF4-FFF2-40B4-BE49-F238E27FC236}">
                <a16:creationId xmlns:a16="http://schemas.microsoft.com/office/drawing/2014/main" id="{E65966B1-DB10-4E1C-B1A7-0B311BCE577F}"/>
              </a:ext>
            </a:extLst>
          </p:cNvPr>
          <p:cNvSpPr>
            <a:spLocks noGrp="1"/>
          </p:cNvSpPr>
          <p:nvPr>
            <p:ph type="body" sz="quarter" idx="16"/>
          </p:nvPr>
        </p:nvSpPr>
        <p:spPr bwMode="white">
          <a:xfrm>
            <a:off x="6990022" y="3693221"/>
            <a:ext cx="16779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a:t>
            </a:r>
            <a:endParaRPr lang="en-CA"/>
          </a:p>
        </p:txBody>
      </p:sp>
      <p:sp>
        <p:nvSpPr>
          <p:cNvPr id="16" name="Text Placeholder 10">
            <a:extLst>
              <a:ext uri="{FF2B5EF4-FFF2-40B4-BE49-F238E27FC236}">
                <a16:creationId xmlns:a16="http://schemas.microsoft.com/office/drawing/2014/main" id="{A59254E8-17EF-44B3-A199-12BDE04BA316}"/>
              </a:ext>
            </a:extLst>
          </p:cNvPr>
          <p:cNvSpPr>
            <a:spLocks noGrp="1"/>
          </p:cNvSpPr>
          <p:nvPr>
            <p:ph type="body" sz="quarter" idx="17"/>
          </p:nvPr>
        </p:nvSpPr>
        <p:spPr bwMode="white">
          <a:xfrm>
            <a:off x="6990022" y="3902701"/>
            <a:ext cx="16779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a:t>
            </a:r>
            <a:endParaRPr lang="en-CA"/>
          </a:p>
        </p:txBody>
      </p:sp>
      <p:sp>
        <p:nvSpPr>
          <p:cNvPr id="17" name="Picture Placeholder 5">
            <a:extLst>
              <a:ext uri="{FF2B5EF4-FFF2-40B4-BE49-F238E27FC236}">
                <a16:creationId xmlns:a16="http://schemas.microsoft.com/office/drawing/2014/main" id="{CA3B9A59-5547-404E-A6B0-B13EC4FC92DF}"/>
              </a:ext>
            </a:extLst>
          </p:cNvPr>
          <p:cNvSpPr>
            <a:spLocks noGrp="1"/>
          </p:cNvSpPr>
          <p:nvPr>
            <p:ph type="pic" sz="quarter" idx="18"/>
          </p:nvPr>
        </p:nvSpPr>
        <p:spPr>
          <a:xfrm>
            <a:off x="3534383" y="1284354"/>
            <a:ext cx="1678789" cy="2348340"/>
          </a:xfrm>
          <a:prstGeom prst="rect">
            <a:avLst/>
          </a:prstGeom>
        </p:spPr>
        <p:txBody>
          <a:bodyPr/>
          <a:lstStyle/>
          <a:p>
            <a:endParaRPr lang="en-US"/>
          </a:p>
        </p:txBody>
      </p:sp>
      <p:sp>
        <p:nvSpPr>
          <p:cNvPr id="18" name="Rectangle 17">
            <a:extLst>
              <a:ext uri="{FF2B5EF4-FFF2-40B4-BE49-F238E27FC236}">
                <a16:creationId xmlns:a16="http://schemas.microsoft.com/office/drawing/2014/main" id="{385CB37F-D1AD-4DE9-BB9C-C0D7DF8528AD}"/>
              </a:ext>
            </a:extLst>
          </p:cNvPr>
          <p:cNvSpPr/>
          <p:nvPr userDrawn="1"/>
        </p:nvSpPr>
        <p:spPr>
          <a:xfrm>
            <a:off x="3534383" y="3632694"/>
            <a:ext cx="1678789"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 Placeholder 10">
            <a:extLst>
              <a:ext uri="{FF2B5EF4-FFF2-40B4-BE49-F238E27FC236}">
                <a16:creationId xmlns:a16="http://schemas.microsoft.com/office/drawing/2014/main" id="{DC84601C-4821-4E49-ACE0-5BC6C0A877E8}"/>
              </a:ext>
            </a:extLst>
          </p:cNvPr>
          <p:cNvSpPr>
            <a:spLocks noGrp="1"/>
          </p:cNvSpPr>
          <p:nvPr>
            <p:ph type="body" sz="quarter" idx="19"/>
          </p:nvPr>
        </p:nvSpPr>
        <p:spPr bwMode="white">
          <a:xfrm>
            <a:off x="3534682" y="3693221"/>
            <a:ext cx="16779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a:t>
            </a:r>
            <a:endParaRPr lang="en-CA"/>
          </a:p>
        </p:txBody>
      </p:sp>
      <p:sp>
        <p:nvSpPr>
          <p:cNvPr id="20" name="Text Placeholder 10">
            <a:extLst>
              <a:ext uri="{FF2B5EF4-FFF2-40B4-BE49-F238E27FC236}">
                <a16:creationId xmlns:a16="http://schemas.microsoft.com/office/drawing/2014/main" id="{97546AA5-9643-4726-8B8D-D56117AB412C}"/>
              </a:ext>
            </a:extLst>
          </p:cNvPr>
          <p:cNvSpPr>
            <a:spLocks noGrp="1"/>
          </p:cNvSpPr>
          <p:nvPr>
            <p:ph type="body" sz="quarter" idx="20"/>
          </p:nvPr>
        </p:nvSpPr>
        <p:spPr bwMode="white">
          <a:xfrm>
            <a:off x="3534682" y="3902701"/>
            <a:ext cx="16779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a:t>
            </a:r>
            <a:endParaRPr lang="en-CA"/>
          </a:p>
        </p:txBody>
      </p:sp>
      <p:grpSp>
        <p:nvGrpSpPr>
          <p:cNvPr id="26" name="Group 25">
            <a:extLst>
              <a:ext uri="{FF2B5EF4-FFF2-40B4-BE49-F238E27FC236}">
                <a16:creationId xmlns:a16="http://schemas.microsoft.com/office/drawing/2014/main" id="{98B5FF69-EFFB-FD4C-AC97-19AEC342C8BC}"/>
              </a:ext>
            </a:extLst>
          </p:cNvPr>
          <p:cNvGrpSpPr/>
          <p:nvPr userDrawn="1"/>
        </p:nvGrpSpPr>
        <p:grpSpPr>
          <a:xfrm>
            <a:off x="7773406" y="4735113"/>
            <a:ext cx="913394" cy="187391"/>
            <a:chOff x="3587766" y="2914650"/>
            <a:chExt cx="5014294" cy="1028736"/>
          </a:xfrm>
        </p:grpSpPr>
        <p:sp>
          <p:nvSpPr>
            <p:cNvPr id="27" name="Freeform 26">
              <a:extLst>
                <a:ext uri="{FF2B5EF4-FFF2-40B4-BE49-F238E27FC236}">
                  <a16:creationId xmlns:a16="http://schemas.microsoft.com/office/drawing/2014/main" id="{FF13944E-0295-474A-929D-EF144E6B09A6}"/>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85B557DE-D7F1-C545-86DF-F7EA8570B075}"/>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3447BB2E-188D-2A4F-A0FA-34DF127D6842}"/>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731888DF-2A3D-DF48-9543-D270864F2E34}"/>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EC816E38-5494-B045-B3E2-76D6D40D75FC}"/>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C7157545-1362-AB4C-9465-8E3E944C9168}"/>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274E306F-C07B-364A-9FA8-8D73471DC3A7}"/>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34" name="Text Placeholder 5">
            <a:extLst>
              <a:ext uri="{FF2B5EF4-FFF2-40B4-BE49-F238E27FC236}">
                <a16:creationId xmlns:a16="http://schemas.microsoft.com/office/drawing/2014/main" id="{C100BA8F-CD3D-B249-8F48-40FF8FBF2D02}"/>
              </a:ext>
            </a:extLst>
          </p:cNvPr>
          <p:cNvSpPr>
            <a:spLocks noGrp="1"/>
          </p:cNvSpPr>
          <p:nvPr>
            <p:ph type="body" sz="quarter" idx="22"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1144946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lanted image + tex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832AB4D-9E3C-42EA-AA49-BDF577C7E9A0}"/>
              </a:ext>
            </a:extLst>
          </p:cNvPr>
          <p:cNvSpPr>
            <a:spLocks noGrp="1"/>
          </p:cNvSpPr>
          <p:nvPr>
            <p:ph type="pic" sz="quarter" idx="12" hasCustomPrompt="1"/>
          </p:nvPr>
        </p:nvSpPr>
        <p:spPr>
          <a:xfrm>
            <a:off x="2669132" y="3444"/>
            <a:ext cx="6474868" cy="5143500"/>
          </a:xfrm>
          <a:custGeom>
            <a:avLst/>
            <a:gdLst>
              <a:gd name="connsiteX0" fmla="*/ 2969601 w 6474868"/>
              <a:gd name="connsiteY0" fmla="*/ 0 h 5143500"/>
              <a:gd name="connsiteX1" fmla="*/ 6474868 w 6474868"/>
              <a:gd name="connsiteY1" fmla="*/ 0 h 5143500"/>
              <a:gd name="connsiteX2" fmla="*/ 6474868 w 6474868"/>
              <a:gd name="connsiteY2" fmla="*/ 5143500 h 5143500"/>
              <a:gd name="connsiteX3" fmla="*/ 0 w 6474868"/>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474868" h="5143500">
                <a:moveTo>
                  <a:pt x="2969601" y="0"/>
                </a:moveTo>
                <a:lnTo>
                  <a:pt x="6474868" y="0"/>
                </a:lnTo>
                <a:lnTo>
                  <a:pt x="6474868" y="5143500"/>
                </a:lnTo>
                <a:lnTo>
                  <a:pt x="0" y="5143500"/>
                </a:lnTo>
                <a:close/>
              </a:path>
            </a:pathLst>
          </a:custGeom>
        </p:spPr>
        <p:txBody>
          <a:bodyPr wrap="square" anchor="ctr">
            <a:noAutofit/>
          </a:bodyPr>
          <a:lstStyle>
            <a:lvl1pPr marL="0" indent="0" algn="ctr">
              <a:buNone/>
              <a:defRPr/>
            </a:lvl1pPr>
          </a:lstStyle>
          <a:p>
            <a:r>
              <a:rPr lang="en-US"/>
              <a:t>Click to add picture</a:t>
            </a:r>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14" name="Text Placeholder 4">
            <a:extLst>
              <a:ext uri="{FF2B5EF4-FFF2-40B4-BE49-F238E27FC236}">
                <a16:creationId xmlns:a16="http://schemas.microsoft.com/office/drawing/2014/main" id="{1A6088AF-8D6E-254C-A05C-0075D6290061}"/>
              </a:ext>
            </a:extLst>
          </p:cNvPr>
          <p:cNvSpPr>
            <a:spLocks noGrp="1"/>
          </p:cNvSpPr>
          <p:nvPr>
            <p:ph type="body" sz="quarter" idx="13" hasCustomPrompt="1"/>
          </p:nvPr>
        </p:nvSpPr>
        <p:spPr>
          <a:xfrm>
            <a:off x="457200" y="1243584"/>
            <a:ext cx="3837709"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2">
            <a:extLst>
              <a:ext uri="{FF2B5EF4-FFF2-40B4-BE49-F238E27FC236}">
                <a16:creationId xmlns:a16="http://schemas.microsoft.com/office/drawing/2014/main" id="{D4798955-8073-7B4B-8E17-9F6FE173A61A}"/>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3" name="Group 12">
            <a:extLst>
              <a:ext uri="{FF2B5EF4-FFF2-40B4-BE49-F238E27FC236}">
                <a16:creationId xmlns:a16="http://schemas.microsoft.com/office/drawing/2014/main" id="{D94995CA-740C-3447-A5B6-0FEA6189A32C}"/>
              </a:ext>
            </a:extLst>
          </p:cNvPr>
          <p:cNvGrpSpPr/>
          <p:nvPr userDrawn="1"/>
        </p:nvGrpSpPr>
        <p:grpSpPr>
          <a:xfrm>
            <a:off x="7773406" y="4735113"/>
            <a:ext cx="913394" cy="187391"/>
            <a:chOff x="3587766" y="2914650"/>
            <a:chExt cx="5014294" cy="1028736"/>
          </a:xfrm>
        </p:grpSpPr>
        <p:sp>
          <p:nvSpPr>
            <p:cNvPr id="15" name="Freeform 14">
              <a:extLst>
                <a:ext uri="{FF2B5EF4-FFF2-40B4-BE49-F238E27FC236}">
                  <a16:creationId xmlns:a16="http://schemas.microsoft.com/office/drawing/2014/main" id="{6E864C99-114B-244C-92ED-EE40BA08C3B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1D7C3C97-DCED-CE43-8F50-18BFF878FC4E}"/>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9AC20187-32AD-3846-A7BE-6371FFEE13E5}"/>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02A0A305-2CA5-7E49-A83C-62A8D4CB55AA}"/>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D16DE8A0-537D-C844-A33C-85C2C63149AA}"/>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00BA5E40-1323-0B4C-A1C9-D6C78A34A86F}"/>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E9D76CF0-939A-584E-9370-A8D597049367}"/>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2" name="Text Placeholder 5">
            <a:extLst>
              <a:ext uri="{FF2B5EF4-FFF2-40B4-BE49-F238E27FC236}">
                <a16:creationId xmlns:a16="http://schemas.microsoft.com/office/drawing/2014/main" id="{7C6B0BF0-C1E5-9343-8FDC-D9348DE4DE53}"/>
              </a:ext>
            </a:extLst>
          </p:cNvPr>
          <p:cNvSpPr>
            <a:spLocks noGrp="1"/>
          </p:cNvSpPr>
          <p:nvPr>
            <p:ph type="body" sz="quarter" idx="14"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2559365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lanted image + quot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088822D-921F-434F-96F2-F49F57228D63}"/>
              </a:ext>
            </a:extLst>
          </p:cNvPr>
          <p:cNvSpPr>
            <a:spLocks noGrp="1"/>
          </p:cNvSpPr>
          <p:nvPr>
            <p:ph type="pic" sz="quarter" idx="15"/>
          </p:nvPr>
        </p:nvSpPr>
        <p:spPr>
          <a:xfrm>
            <a:off x="0" y="0"/>
            <a:ext cx="4657725" cy="5143500"/>
          </a:xfrm>
          <a:custGeom>
            <a:avLst/>
            <a:gdLst>
              <a:gd name="connsiteX0" fmla="*/ 0 w 4657725"/>
              <a:gd name="connsiteY0" fmla="*/ 0 h 5143500"/>
              <a:gd name="connsiteX1" fmla="*/ 4657725 w 4657725"/>
              <a:gd name="connsiteY1" fmla="*/ 0 h 5143500"/>
              <a:gd name="connsiteX2" fmla="*/ 4657725 w 4657725"/>
              <a:gd name="connsiteY2" fmla="*/ 5143500 h 5143500"/>
              <a:gd name="connsiteX3" fmla="*/ 0 w 4657725"/>
              <a:gd name="connsiteY3" fmla="*/ 5143500 h 5143500"/>
              <a:gd name="connsiteX4" fmla="*/ 0 w 4657725"/>
              <a:gd name="connsiteY4" fmla="*/ 0 h 5143500"/>
              <a:gd name="connsiteX0" fmla="*/ 0 w 4657725"/>
              <a:gd name="connsiteY0" fmla="*/ 0 h 5143500"/>
              <a:gd name="connsiteX1" fmla="*/ 4657725 w 4657725"/>
              <a:gd name="connsiteY1" fmla="*/ 0 h 5143500"/>
              <a:gd name="connsiteX2" fmla="*/ 1723139 w 4657725"/>
              <a:gd name="connsiteY2" fmla="*/ 5132867 h 5143500"/>
              <a:gd name="connsiteX3" fmla="*/ 0 w 4657725"/>
              <a:gd name="connsiteY3" fmla="*/ 5143500 h 5143500"/>
              <a:gd name="connsiteX4" fmla="*/ 0 w 4657725"/>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25" h="5143500">
                <a:moveTo>
                  <a:pt x="0" y="0"/>
                </a:moveTo>
                <a:lnTo>
                  <a:pt x="4657725" y="0"/>
                </a:lnTo>
                <a:lnTo>
                  <a:pt x="1723139" y="5132867"/>
                </a:lnTo>
                <a:lnTo>
                  <a:pt x="0" y="5143500"/>
                </a:lnTo>
                <a:lnTo>
                  <a:pt x="0" y="0"/>
                </a:lnTo>
                <a:close/>
              </a:path>
            </a:pathLst>
          </a:custGeom>
        </p:spPr>
        <p:txBody>
          <a:bodyPr/>
          <a:lstStyle/>
          <a:p>
            <a:endParaRPr lang="en-US"/>
          </a:p>
        </p:txBody>
      </p:sp>
      <p:sp>
        <p:nvSpPr>
          <p:cNvPr id="14" name="Title 13">
            <a:extLst>
              <a:ext uri="{FF2B5EF4-FFF2-40B4-BE49-F238E27FC236}">
                <a16:creationId xmlns:a16="http://schemas.microsoft.com/office/drawing/2014/main" id="{86F7D266-0698-D641-BEC5-D462ABE3028B}"/>
              </a:ext>
            </a:extLst>
          </p:cNvPr>
          <p:cNvSpPr>
            <a:spLocks noGrp="1"/>
          </p:cNvSpPr>
          <p:nvPr>
            <p:ph type="title" hasCustomPrompt="1"/>
          </p:nvPr>
        </p:nvSpPr>
        <p:spPr>
          <a:xfrm>
            <a:off x="4276281" y="1786483"/>
            <a:ext cx="4410517" cy="864100"/>
          </a:xfrm>
          <a:prstGeom prst="rect">
            <a:avLst/>
          </a:prstGeom>
        </p:spPr>
        <p:txBody>
          <a:bodyPr/>
          <a:lstStyle>
            <a:lvl1pPr>
              <a:lnSpc>
                <a:spcPct val="100000"/>
              </a:lnSpc>
              <a:defRPr sz="2000" b="1">
                <a:solidFill>
                  <a:srgbClr val="FA4616"/>
                </a:solidFill>
                <a:latin typeface="Arial" panose="020B0604020202020204" pitchFamily="34" charset="0"/>
                <a:cs typeface="Arial" panose="020B0604020202020204" pitchFamily="34" charset="0"/>
              </a:defRPr>
            </a:lvl1pPr>
          </a:lstStyle>
          <a:p>
            <a:r>
              <a:rPr lang="en-US"/>
              <a:t>Click to insert quote.</a:t>
            </a:r>
          </a:p>
        </p:txBody>
      </p:sp>
      <p:sp>
        <p:nvSpPr>
          <p:cNvPr id="16" name="Text Placeholder 15">
            <a:extLst>
              <a:ext uri="{FF2B5EF4-FFF2-40B4-BE49-F238E27FC236}">
                <a16:creationId xmlns:a16="http://schemas.microsoft.com/office/drawing/2014/main" id="{17DD9DC9-05DD-AB42-9E3F-93EFED27FBB6}"/>
              </a:ext>
            </a:extLst>
          </p:cNvPr>
          <p:cNvSpPr>
            <a:spLocks noGrp="1"/>
          </p:cNvSpPr>
          <p:nvPr>
            <p:ph type="body" sz="quarter" idx="13" hasCustomPrompt="1"/>
          </p:nvPr>
        </p:nvSpPr>
        <p:spPr>
          <a:xfrm>
            <a:off x="4276281" y="2793390"/>
            <a:ext cx="4410517" cy="781019"/>
          </a:xfrm>
          <a:prstGeom prst="rect">
            <a:avLst/>
          </a:prstGeom>
        </p:spPr>
        <p:txBody>
          <a:bodyPr/>
          <a:lstStyle>
            <a:lvl1pPr marL="0" indent="0">
              <a:lnSpc>
                <a:spcPct val="100000"/>
              </a:lnSpc>
              <a:buNone/>
              <a:defRPr sz="900">
                <a:latin typeface="Arial" panose="020B0604020202020204" pitchFamily="34" charset="0"/>
                <a:cs typeface="Arial" panose="020B0604020202020204" pitchFamily="34" charset="0"/>
              </a:defRPr>
            </a:lvl1pPr>
            <a:lvl2pPr marL="457200" indent="0">
              <a:buNone/>
              <a:defRPr sz="900">
                <a:latin typeface="Arial" panose="020B0604020202020204" pitchFamily="34" charset="0"/>
                <a:cs typeface="Arial" panose="020B0604020202020204" pitchFamily="34" charset="0"/>
              </a:defRPr>
            </a:lvl2pPr>
            <a:lvl3pPr marL="914400" indent="0">
              <a:buNone/>
              <a:defRPr sz="900">
                <a:latin typeface="Arial" panose="020B0604020202020204" pitchFamily="34" charset="0"/>
                <a:cs typeface="Arial" panose="020B0604020202020204" pitchFamily="34" charset="0"/>
              </a:defRPr>
            </a:lvl3pPr>
            <a:lvl4pPr marL="1371600" indent="0">
              <a:buNone/>
              <a:defRPr sz="900">
                <a:latin typeface="Arial" panose="020B0604020202020204" pitchFamily="34" charset="0"/>
                <a:cs typeface="Arial" panose="020B0604020202020204" pitchFamily="34" charset="0"/>
              </a:defRPr>
            </a:lvl4pPr>
            <a:lvl5pPr marL="1828800" indent="0">
              <a:buNone/>
              <a:defRPr sz="900">
                <a:latin typeface="Arial" panose="020B0604020202020204" pitchFamily="34" charset="0"/>
                <a:cs typeface="Arial" panose="020B0604020202020204" pitchFamily="34" charset="0"/>
              </a:defRPr>
            </a:lvl5pPr>
          </a:lstStyle>
          <a:p>
            <a:pPr lvl="0"/>
            <a:r>
              <a:rPr lang="en-US"/>
              <a:t>Click to edit text</a:t>
            </a:r>
          </a:p>
        </p:txBody>
      </p:sp>
      <p:sp>
        <p:nvSpPr>
          <p:cNvPr id="18" name="Text Placeholder 17">
            <a:extLst>
              <a:ext uri="{FF2B5EF4-FFF2-40B4-BE49-F238E27FC236}">
                <a16:creationId xmlns:a16="http://schemas.microsoft.com/office/drawing/2014/main" id="{B00445FD-D9F9-B942-9F9C-E614A99D5613}"/>
              </a:ext>
            </a:extLst>
          </p:cNvPr>
          <p:cNvSpPr>
            <a:spLocks noGrp="1"/>
          </p:cNvSpPr>
          <p:nvPr>
            <p:ph type="body" sz="quarter" idx="14" hasCustomPrompt="1"/>
          </p:nvPr>
        </p:nvSpPr>
        <p:spPr>
          <a:xfrm>
            <a:off x="4276281" y="3645990"/>
            <a:ext cx="4410517" cy="187391"/>
          </a:xfrm>
          <a:prstGeom prst="rect">
            <a:avLst/>
          </a:prstGeom>
        </p:spPr>
        <p:txBody>
          <a:bodyPr/>
          <a:lstStyle>
            <a:lvl1pPr marL="0" indent="0">
              <a:buNone/>
              <a:defRPr sz="900" b="1" i="0" baseline="0">
                <a:solidFill>
                  <a:schemeClr val="tx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name</a:t>
            </a:r>
          </a:p>
        </p:txBody>
      </p:sp>
      <p:sp>
        <p:nvSpPr>
          <p:cNvPr id="9" name="TextBox 8">
            <a:extLst>
              <a:ext uri="{FF2B5EF4-FFF2-40B4-BE49-F238E27FC236}">
                <a16:creationId xmlns:a16="http://schemas.microsoft.com/office/drawing/2014/main" id="{223A2CCC-1E58-3145-BE89-0681FE17C10F}"/>
              </a:ext>
            </a:extLst>
          </p:cNvPr>
          <p:cNvSpPr txBox="1"/>
          <p:nvPr userDrawn="1"/>
        </p:nvSpPr>
        <p:spPr>
          <a:xfrm>
            <a:off x="4155570" y="1127546"/>
            <a:ext cx="616689" cy="595423"/>
          </a:xfrm>
          <a:prstGeom prst="rect">
            <a:avLst/>
          </a:prstGeom>
        </p:spPr>
        <p:txBody>
          <a:bodyPr vert="horz" wrap="square" lIns="91440" tIns="45720" rIns="91440" bIns="45720" rtlCol="0">
            <a:noAutofit/>
          </a:bodyPr>
          <a:lstStyle/>
          <a:p>
            <a: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pPr>
            <a:r>
              <a:rPr kumimoji="0" lang="en-US" sz="7200" b="1" i="0" u="none" strike="noStrike" kern="1200" cap="none" spc="0" normalizeH="0" baseline="0" noProof="0">
                <a:ln>
                  <a:noFill/>
                </a:ln>
                <a:solidFill>
                  <a:srgbClr val="2DCCD3"/>
                </a:solidFill>
                <a:effectLst/>
                <a:uLnTx/>
                <a:uFillTx/>
                <a:latin typeface="Arial Black" panose="020B0604020202020204" pitchFamily="34" charset="0"/>
                <a:ea typeface="+mn-ea"/>
                <a:cs typeface="Arial Black" panose="020B0604020202020204" pitchFamily="34" charset="0"/>
              </a:rPr>
              <a:t>“</a:t>
            </a:r>
          </a:p>
        </p:txBody>
      </p:sp>
      <p:sp>
        <p:nvSpPr>
          <p:cNvPr id="12" name="Slide Number Placeholder 2">
            <a:extLst>
              <a:ext uri="{FF2B5EF4-FFF2-40B4-BE49-F238E27FC236}">
                <a16:creationId xmlns:a16="http://schemas.microsoft.com/office/drawing/2014/main" id="{61C60CA7-760F-2048-B34F-FF66B717825D}"/>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3" name="Group 12">
            <a:extLst>
              <a:ext uri="{FF2B5EF4-FFF2-40B4-BE49-F238E27FC236}">
                <a16:creationId xmlns:a16="http://schemas.microsoft.com/office/drawing/2014/main" id="{CEF6A72B-A396-4748-8D54-E8C182E5F360}"/>
              </a:ext>
            </a:extLst>
          </p:cNvPr>
          <p:cNvGrpSpPr/>
          <p:nvPr userDrawn="1"/>
        </p:nvGrpSpPr>
        <p:grpSpPr>
          <a:xfrm>
            <a:off x="7773406" y="4735113"/>
            <a:ext cx="913394" cy="187391"/>
            <a:chOff x="3587766" y="2914650"/>
            <a:chExt cx="5014294" cy="1028736"/>
          </a:xfrm>
        </p:grpSpPr>
        <p:sp>
          <p:nvSpPr>
            <p:cNvPr id="15" name="Freeform 14">
              <a:extLst>
                <a:ext uri="{FF2B5EF4-FFF2-40B4-BE49-F238E27FC236}">
                  <a16:creationId xmlns:a16="http://schemas.microsoft.com/office/drawing/2014/main" id="{364F2826-C135-CD4A-A83A-E039A365789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0EE237AE-3135-264A-A8B7-00FC0B6C8B3F}"/>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EA7D5CB2-0B6F-4A49-9134-ED6BAEEC0545}"/>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C5E9D054-31A9-8C4F-B014-F352F5B48F07}"/>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EF05CA00-4EDA-2D47-A296-C8539594513C}"/>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9218E3FB-5068-E248-9A7A-FB35E4552B96}"/>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4804143F-C913-1C4C-891E-211CD68B9FAD}"/>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641844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lanted image + customer">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6F7D266-0698-D641-BEC5-D462ABE3028B}"/>
              </a:ext>
            </a:extLst>
          </p:cNvPr>
          <p:cNvSpPr>
            <a:spLocks noGrp="1"/>
          </p:cNvSpPr>
          <p:nvPr>
            <p:ph type="title" hasCustomPrompt="1"/>
          </p:nvPr>
        </p:nvSpPr>
        <p:spPr>
          <a:xfrm>
            <a:off x="4276281" y="1786483"/>
            <a:ext cx="4410517" cy="318764"/>
          </a:xfrm>
          <a:prstGeom prst="rect">
            <a:avLst/>
          </a:prstGeom>
        </p:spPr>
        <p:txBody>
          <a:bodyPr/>
          <a:lstStyle>
            <a:lvl1pPr>
              <a:defRPr sz="2000" b="1">
                <a:solidFill>
                  <a:srgbClr val="FA4616"/>
                </a:solidFill>
                <a:latin typeface="Arial" panose="020B0604020202020204" pitchFamily="34" charset="0"/>
                <a:cs typeface="Arial" panose="020B0604020202020204" pitchFamily="34" charset="0"/>
              </a:defRPr>
            </a:lvl1pPr>
          </a:lstStyle>
          <a:p>
            <a:r>
              <a:rPr lang="en-US"/>
              <a:t>Customer Name</a:t>
            </a:r>
          </a:p>
        </p:txBody>
      </p:sp>
      <p:sp>
        <p:nvSpPr>
          <p:cNvPr id="16" name="Text Placeholder 15">
            <a:extLst>
              <a:ext uri="{FF2B5EF4-FFF2-40B4-BE49-F238E27FC236}">
                <a16:creationId xmlns:a16="http://schemas.microsoft.com/office/drawing/2014/main" id="{17DD9DC9-05DD-AB42-9E3F-93EFED27FBB6}"/>
              </a:ext>
            </a:extLst>
          </p:cNvPr>
          <p:cNvSpPr>
            <a:spLocks noGrp="1"/>
          </p:cNvSpPr>
          <p:nvPr>
            <p:ph type="body" sz="quarter" idx="13" hasCustomPrompt="1"/>
          </p:nvPr>
        </p:nvSpPr>
        <p:spPr>
          <a:xfrm>
            <a:off x="4276281" y="2254919"/>
            <a:ext cx="4410517" cy="1458340"/>
          </a:xfrm>
          <a:prstGeom prst="rect">
            <a:avLst/>
          </a:prstGeom>
        </p:spPr>
        <p:txBody>
          <a:bodyPr/>
          <a:lstStyle>
            <a:lvl1pPr marL="0" indent="0">
              <a:lnSpc>
                <a:spcPct val="100000"/>
              </a:lnSpc>
              <a:buNone/>
              <a:defRPr sz="900">
                <a:latin typeface="Arial" panose="020B0604020202020204" pitchFamily="34" charset="0"/>
                <a:cs typeface="Arial" panose="020B0604020202020204" pitchFamily="34" charset="0"/>
              </a:defRPr>
            </a:lvl1pPr>
            <a:lvl2pPr marL="457200" indent="0">
              <a:buNone/>
              <a:defRPr sz="900">
                <a:latin typeface="Arial" panose="020B0604020202020204" pitchFamily="34" charset="0"/>
                <a:cs typeface="Arial" panose="020B0604020202020204" pitchFamily="34" charset="0"/>
              </a:defRPr>
            </a:lvl2pPr>
            <a:lvl3pPr marL="914400" indent="0">
              <a:buNone/>
              <a:defRPr sz="900">
                <a:latin typeface="Arial" panose="020B0604020202020204" pitchFamily="34" charset="0"/>
                <a:cs typeface="Arial" panose="020B0604020202020204" pitchFamily="34" charset="0"/>
              </a:defRPr>
            </a:lvl3pPr>
            <a:lvl4pPr marL="1371600" indent="0">
              <a:buNone/>
              <a:defRPr sz="900">
                <a:latin typeface="Arial" panose="020B0604020202020204" pitchFamily="34" charset="0"/>
                <a:cs typeface="Arial" panose="020B0604020202020204" pitchFamily="34" charset="0"/>
              </a:defRPr>
            </a:lvl4pPr>
            <a:lvl5pPr marL="1828800" indent="0">
              <a:buNone/>
              <a:defRPr sz="900">
                <a:latin typeface="Arial" panose="020B0604020202020204" pitchFamily="34" charset="0"/>
                <a:cs typeface="Arial" panose="020B0604020202020204" pitchFamily="34" charset="0"/>
              </a:defRPr>
            </a:lvl5pPr>
          </a:lstStyle>
          <a:p>
            <a:pPr lvl="0"/>
            <a:r>
              <a:rPr lang="en-US"/>
              <a:t>Click to edit text</a:t>
            </a:r>
          </a:p>
        </p:txBody>
      </p:sp>
      <p:sp>
        <p:nvSpPr>
          <p:cNvPr id="8" name="Picture Placeholder 7">
            <a:extLst>
              <a:ext uri="{FF2B5EF4-FFF2-40B4-BE49-F238E27FC236}">
                <a16:creationId xmlns:a16="http://schemas.microsoft.com/office/drawing/2014/main" id="{C088822D-921F-434F-96F2-F49F57228D63}"/>
              </a:ext>
            </a:extLst>
          </p:cNvPr>
          <p:cNvSpPr>
            <a:spLocks noGrp="1"/>
          </p:cNvSpPr>
          <p:nvPr>
            <p:ph type="pic" sz="quarter" idx="15"/>
          </p:nvPr>
        </p:nvSpPr>
        <p:spPr>
          <a:xfrm>
            <a:off x="0" y="0"/>
            <a:ext cx="4657725" cy="5143500"/>
          </a:xfrm>
          <a:custGeom>
            <a:avLst/>
            <a:gdLst>
              <a:gd name="connsiteX0" fmla="*/ 0 w 4657725"/>
              <a:gd name="connsiteY0" fmla="*/ 0 h 5143500"/>
              <a:gd name="connsiteX1" fmla="*/ 4657725 w 4657725"/>
              <a:gd name="connsiteY1" fmla="*/ 0 h 5143500"/>
              <a:gd name="connsiteX2" fmla="*/ 4657725 w 4657725"/>
              <a:gd name="connsiteY2" fmla="*/ 5143500 h 5143500"/>
              <a:gd name="connsiteX3" fmla="*/ 0 w 4657725"/>
              <a:gd name="connsiteY3" fmla="*/ 5143500 h 5143500"/>
              <a:gd name="connsiteX4" fmla="*/ 0 w 4657725"/>
              <a:gd name="connsiteY4" fmla="*/ 0 h 5143500"/>
              <a:gd name="connsiteX0" fmla="*/ 0 w 4657725"/>
              <a:gd name="connsiteY0" fmla="*/ 0 h 5143500"/>
              <a:gd name="connsiteX1" fmla="*/ 4657725 w 4657725"/>
              <a:gd name="connsiteY1" fmla="*/ 0 h 5143500"/>
              <a:gd name="connsiteX2" fmla="*/ 1723139 w 4657725"/>
              <a:gd name="connsiteY2" fmla="*/ 5132867 h 5143500"/>
              <a:gd name="connsiteX3" fmla="*/ 0 w 4657725"/>
              <a:gd name="connsiteY3" fmla="*/ 5143500 h 5143500"/>
              <a:gd name="connsiteX4" fmla="*/ 0 w 4657725"/>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25" h="5143500">
                <a:moveTo>
                  <a:pt x="0" y="0"/>
                </a:moveTo>
                <a:lnTo>
                  <a:pt x="4657725" y="0"/>
                </a:lnTo>
                <a:lnTo>
                  <a:pt x="1723139" y="5132867"/>
                </a:lnTo>
                <a:lnTo>
                  <a:pt x="0" y="5143500"/>
                </a:lnTo>
                <a:lnTo>
                  <a:pt x="0" y="0"/>
                </a:lnTo>
                <a:close/>
              </a:path>
            </a:pathLst>
          </a:custGeom>
        </p:spPr>
        <p:txBody>
          <a:bodyPr/>
          <a:lstStyle/>
          <a:p>
            <a:endParaRPr lang="en-US"/>
          </a:p>
        </p:txBody>
      </p:sp>
      <p:sp>
        <p:nvSpPr>
          <p:cNvPr id="9" name="Slide Number Placeholder 2">
            <a:extLst>
              <a:ext uri="{FF2B5EF4-FFF2-40B4-BE49-F238E27FC236}">
                <a16:creationId xmlns:a16="http://schemas.microsoft.com/office/drawing/2014/main" id="{58FD5054-7958-4849-A841-19F10BAE4014}"/>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1" name="Group 10">
            <a:extLst>
              <a:ext uri="{FF2B5EF4-FFF2-40B4-BE49-F238E27FC236}">
                <a16:creationId xmlns:a16="http://schemas.microsoft.com/office/drawing/2014/main" id="{BA0201DA-416C-0A48-AB0C-D2F715B6FE67}"/>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235C2149-E0A2-074D-B214-B1CE60B110C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B9134DC6-D733-7849-AC21-24BB4786C984}"/>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E44A5D8F-E3B4-0A43-9200-534A73FF72BA}"/>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C148CD7A-7256-1049-B792-0DA48D2A9B6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849C4789-A4F8-4B4F-9FB1-BEBA42696721}"/>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98130504-69E3-E240-973F-56FDDB4A8AD0}"/>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06A476D2-71C0-8D47-96D3-9FB12E11EA73}"/>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959094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lanted image + customer">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6F7D266-0698-D641-BEC5-D462ABE3028B}"/>
              </a:ext>
            </a:extLst>
          </p:cNvPr>
          <p:cNvSpPr>
            <a:spLocks noGrp="1"/>
          </p:cNvSpPr>
          <p:nvPr>
            <p:ph type="title" hasCustomPrompt="1"/>
          </p:nvPr>
        </p:nvSpPr>
        <p:spPr>
          <a:xfrm>
            <a:off x="4276281" y="1786483"/>
            <a:ext cx="4410517" cy="318764"/>
          </a:xfrm>
          <a:prstGeom prst="rect">
            <a:avLst/>
          </a:prstGeom>
        </p:spPr>
        <p:txBody>
          <a:bodyPr/>
          <a:lstStyle>
            <a:lvl1pPr>
              <a:defRPr sz="2000" b="1">
                <a:solidFill>
                  <a:srgbClr val="FA4616"/>
                </a:solidFill>
                <a:latin typeface="Arial" panose="020B0604020202020204" pitchFamily="34" charset="0"/>
                <a:cs typeface="Arial" panose="020B0604020202020204" pitchFamily="34" charset="0"/>
              </a:defRPr>
            </a:lvl1pPr>
          </a:lstStyle>
          <a:p>
            <a:r>
              <a:rPr lang="en-US"/>
              <a:t>Customer Name</a:t>
            </a:r>
          </a:p>
        </p:txBody>
      </p:sp>
      <p:sp>
        <p:nvSpPr>
          <p:cNvPr id="8" name="Picture Placeholder 7">
            <a:extLst>
              <a:ext uri="{FF2B5EF4-FFF2-40B4-BE49-F238E27FC236}">
                <a16:creationId xmlns:a16="http://schemas.microsoft.com/office/drawing/2014/main" id="{C088822D-921F-434F-96F2-F49F57228D63}"/>
              </a:ext>
            </a:extLst>
          </p:cNvPr>
          <p:cNvSpPr>
            <a:spLocks noGrp="1"/>
          </p:cNvSpPr>
          <p:nvPr>
            <p:ph type="pic" sz="quarter" idx="15"/>
          </p:nvPr>
        </p:nvSpPr>
        <p:spPr>
          <a:xfrm>
            <a:off x="0" y="0"/>
            <a:ext cx="4657725" cy="5143500"/>
          </a:xfrm>
          <a:custGeom>
            <a:avLst/>
            <a:gdLst>
              <a:gd name="connsiteX0" fmla="*/ 0 w 4657725"/>
              <a:gd name="connsiteY0" fmla="*/ 0 h 5143500"/>
              <a:gd name="connsiteX1" fmla="*/ 4657725 w 4657725"/>
              <a:gd name="connsiteY1" fmla="*/ 0 h 5143500"/>
              <a:gd name="connsiteX2" fmla="*/ 4657725 w 4657725"/>
              <a:gd name="connsiteY2" fmla="*/ 5143500 h 5143500"/>
              <a:gd name="connsiteX3" fmla="*/ 0 w 4657725"/>
              <a:gd name="connsiteY3" fmla="*/ 5143500 h 5143500"/>
              <a:gd name="connsiteX4" fmla="*/ 0 w 4657725"/>
              <a:gd name="connsiteY4" fmla="*/ 0 h 5143500"/>
              <a:gd name="connsiteX0" fmla="*/ 0 w 4657725"/>
              <a:gd name="connsiteY0" fmla="*/ 0 h 5143500"/>
              <a:gd name="connsiteX1" fmla="*/ 4657725 w 4657725"/>
              <a:gd name="connsiteY1" fmla="*/ 0 h 5143500"/>
              <a:gd name="connsiteX2" fmla="*/ 1723139 w 4657725"/>
              <a:gd name="connsiteY2" fmla="*/ 5132867 h 5143500"/>
              <a:gd name="connsiteX3" fmla="*/ 0 w 4657725"/>
              <a:gd name="connsiteY3" fmla="*/ 5143500 h 5143500"/>
              <a:gd name="connsiteX4" fmla="*/ 0 w 4657725"/>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25" h="5143500">
                <a:moveTo>
                  <a:pt x="0" y="0"/>
                </a:moveTo>
                <a:lnTo>
                  <a:pt x="4657725" y="0"/>
                </a:lnTo>
                <a:lnTo>
                  <a:pt x="1723139" y="5132867"/>
                </a:lnTo>
                <a:lnTo>
                  <a:pt x="0" y="5143500"/>
                </a:lnTo>
                <a:lnTo>
                  <a:pt x="0" y="0"/>
                </a:lnTo>
                <a:close/>
              </a:path>
            </a:pathLst>
          </a:custGeom>
        </p:spPr>
        <p:txBody>
          <a:bodyPr/>
          <a:lstStyle/>
          <a:p>
            <a:endParaRPr lang="en-US"/>
          </a:p>
        </p:txBody>
      </p:sp>
      <p:sp>
        <p:nvSpPr>
          <p:cNvPr id="9" name="Slide Number Placeholder 2">
            <a:extLst>
              <a:ext uri="{FF2B5EF4-FFF2-40B4-BE49-F238E27FC236}">
                <a16:creationId xmlns:a16="http://schemas.microsoft.com/office/drawing/2014/main" id="{58FD5054-7958-4849-A841-19F10BAE4014}"/>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1" name="Group 10">
            <a:extLst>
              <a:ext uri="{FF2B5EF4-FFF2-40B4-BE49-F238E27FC236}">
                <a16:creationId xmlns:a16="http://schemas.microsoft.com/office/drawing/2014/main" id="{BA0201DA-416C-0A48-AB0C-D2F715B6FE67}"/>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235C2149-E0A2-074D-B214-B1CE60B110C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B9134DC6-D733-7849-AC21-24BB4786C984}"/>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E44A5D8F-E3B4-0A43-9200-534A73FF72BA}"/>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C148CD7A-7256-1049-B792-0DA48D2A9B6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849C4789-A4F8-4B4F-9FB1-BEBA42696721}"/>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98130504-69E3-E240-973F-56FDDB4A8AD0}"/>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06A476D2-71C0-8D47-96D3-9FB12E11EA73}"/>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3" name="Text Placeholder 2">
            <a:extLst>
              <a:ext uri="{FF2B5EF4-FFF2-40B4-BE49-F238E27FC236}">
                <a16:creationId xmlns:a16="http://schemas.microsoft.com/office/drawing/2014/main" id="{302734C2-767E-6541-B232-E782B566C669}"/>
              </a:ext>
            </a:extLst>
          </p:cNvPr>
          <p:cNvSpPr>
            <a:spLocks noGrp="1"/>
          </p:cNvSpPr>
          <p:nvPr>
            <p:ph type="body" sz="quarter" idx="16" hasCustomPrompt="1"/>
          </p:nvPr>
        </p:nvSpPr>
        <p:spPr>
          <a:xfrm>
            <a:off x="4276725" y="2449046"/>
            <a:ext cx="4410075" cy="318765"/>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sz="900" baseline="0">
                <a:solidFill>
                  <a:schemeClr val="tx1"/>
                </a:solidFill>
                <a:latin typeface="Arial" panose="020B0604020202020204" pitchFamily="34" charset="0"/>
              </a:defRPr>
            </a:lvl1pPr>
          </a:lstStyle>
          <a:p>
            <a:pPr marL="0" marR="0" lvl="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a:pPr>
            <a:r>
              <a:rPr lang="en-US" b="0" i="0" baseline="0">
                <a:solidFill>
                  <a:schemeClr val="tx1"/>
                </a:solidFill>
              </a:rPr>
              <a:t>Summarized description of customers challenge. Summarized description of customers challenge. Summarized description of customers challenge.</a:t>
            </a:r>
            <a:endParaRPr lang="en-US"/>
          </a:p>
        </p:txBody>
      </p:sp>
      <p:sp>
        <p:nvSpPr>
          <p:cNvPr id="22" name="Text Placeholder 2">
            <a:extLst>
              <a:ext uri="{FF2B5EF4-FFF2-40B4-BE49-F238E27FC236}">
                <a16:creationId xmlns:a16="http://schemas.microsoft.com/office/drawing/2014/main" id="{43AA3E63-900D-5D41-8FF8-888D7F78D0BE}"/>
              </a:ext>
            </a:extLst>
          </p:cNvPr>
          <p:cNvSpPr>
            <a:spLocks noGrp="1"/>
          </p:cNvSpPr>
          <p:nvPr>
            <p:ph type="body" sz="quarter" idx="18" hasCustomPrompt="1"/>
          </p:nvPr>
        </p:nvSpPr>
        <p:spPr>
          <a:xfrm>
            <a:off x="4276725" y="3133190"/>
            <a:ext cx="4410075" cy="728795"/>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sz="900" baseline="0">
                <a:solidFill>
                  <a:schemeClr val="tx1"/>
                </a:solidFill>
                <a:latin typeface="Arial" panose="020B0604020202020204" pitchFamily="34" charset="0"/>
              </a:defRPr>
            </a:lvl1pPr>
          </a:lstStyle>
          <a:p>
            <a:r>
              <a:rPr lang="en-US" b="0" i="0" baseline="0">
                <a:solidFill>
                  <a:schemeClr val="tx1"/>
                </a:solidFill>
              </a:rPr>
              <a:t>Summarized description of our solution. Summarized description of our solution. Summarized description of our solution. Summarized description of our solution. Summarized description of our solution. Summarized description of our solution. Summarized description of our solution. Summarized description of our solution.</a:t>
            </a:r>
            <a:endParaRPr lang="en-US"/>
          </a:p>
        </p:txBody>
      </p:sp>
      <p:sp>
        <p:nvSpPr>
          <p:cNvPr id="7" name="Text Placeholder 6">
            <a:extLst>
              <a:ext uri="{FF2B5EF4-FFF2-40B4-BE49-F238E27FC236}">
                <a16:creationId xmlns:a16="http://schemas.microsoft.com/office/drawing/2014/main" id="{7949C6C6-3744-ED44-BDD0-1685FC468144}"/>
              </a:ext>
            </a:extLst>
          </p:cNvPr>
          <p:cNvSpPr>
            <a:spLocks noGrp="1"/>
          </p:cNvSpPr>
          <p:nvPr>
            <p:ph type="body" sz="quarter" idx="20" hasCustomPrompt="1"/>
          </p:nvPr>
        </p:nvSpPr>
        <p:spPr>
          <a:xfrm>
            <a:off x="4276725" y="2927325"/>
            <a:ext cx="4410073" cy="187392"/>
          </a:xfrm>
        </p:spPr>
        <p:txBody>
          <a:bodyPr/>
          <a:lstStyle>
            <a:lvl1pPr marL="0" indent="0">
              <a:buNone/>
              <a:defRPr sz="900" b="1" i="0" baseline="0">
                <a:solidFill>
                  <a:schemeClr val="bg2"/>
                </a:solidFill>
                <a:latin typeface="Arial" panose="020B0604020202020204" pitchFamily="34" charset="0"/>
              </a:defRPr>
            </a:lvl1pPr>
          </a:lstStyle>
          <a:p>
            <a:pPr lvl="0"/>
            <a:r>
              <a:rPr lang="en-US"/>
              <a:t>Our Solution</a:t>
            </a:r>
          </a:p>
        </p:txBody>
      </p:sp>
      <p:sp>
        <p:nvSpPr>
          <p:cNvPr id="23" name="Text Placeholder 6">
            <a:extLst>
              <a:ext uri="{FF2B5EF4-FFF2-40B4-BE49-F238E27FC236}">
                <a16:creationId xmlns:a16="http://schemas.microsoft.com/office/drawing/2014/main" id="{BA2A3078-9CE2-1B4C-ADA4-8F4DA8DC7548}"/>
              </a:ext>
            </a:extLst>
          </p:cNvPr>
          <p:cNvSpPr>
            <a:spLocks noGrp="1"/>
          </p:cNvSpPr>
          <p:nvPr>
            <p:ph type="body" sz="quarter" idx="21" hasCustomPrompt="1"/>
          </p:nvPr>
        </p:nvSpPr>
        <p:spPr>
          <a:xfrm>
            <a:off x="4276725" y="2243834"/>
            <a:ext cx="4410073" cy="187392"/>
          </a:xfrm>
        </p:spPr>
        <p:txBody>
          <a:bodyPr/>
          <a:lstStyle>
            <a:lvl1pPr marL="0" indent="0">
              <a:buNone/>
              <a:defRPr sz="900" b="1" i="0" baseline="0">
                <a:solidFill>
                  <a:schemeClr val="bg2"/>
                </a:solidFill>
                <a:latin typeface="Arial" panose="020B0604020202020204" pitchFamily="34" charset="0"/>
              </a:defRPr>
            </a:lvl1pPr>
          </a:lstStyle>
          <a:p>
            <a:pPr lvl="0"/>
            <a:r>
              <a:rPr lang="en-US"/>
              <a:t>Their Challenge</a:t>
            </a:r>
          </a:p>
        </p:txBody>
      </p:sp>
    </p:spTree>
    <p:extLst>
      <p:ext uri="{BB962C8B-B14F-4D97-AF65-F5344CB8AC3E}">
        <p14:creationId xmlns:p14="http://schemas.microsoft.com/office/powerpoint/2010/main" val="103239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lue Product slide">
    <p:bg>
      <p:bgPr>
        <a:solidFill>
          <a:schemeClr val="bg2"/>
        </a:solidFill>
        <a:effectLst/>
      </p:bgPr>
    </p:bg>
    <p:spTree>
      <p:nvGrpSpPr>
        <p:cNvPr id="1" name=""/>
        <p:cNvGrpSpPr/>
        <p:nvPr/>
      </p:nvGrpSpPr>
      <p:grpSpPr>
        <a:xfrm>
          <a:off x="0" y="0"/>
          <a:ext cx="0" cy="0"/>
          <a:chOff x="0" y="0"/>
          <a:chExt cx="0" cy="0"/>
        </a:xfrm>
      </p:grpSpPr>
      <p:pic>
        <p:nvPicPr>
          <p:cNvPr id="10" name="Picture 9" descr="A close up of a grate&#10;&#10;Description automatically generated">
            <a:extLst>
              <a:ext uri="{FF2B5EF4-FFF2-40B4-BE49-F238E27FC236}">
                <a16:creationId xmlns:a16="http://schemas.microsoft.com/office/drawing/2014/main" id="{A8698307-A0D3-4E97-9F36-8184967E5F41}"/>
              </a:ext>
            </a:extLst>
          </p:cNvPr>
          <p:cNvPicPr>
            <a:picLocks noChangeAspect="1"/>
          </p:cNvPicPr>
          <p:nvPr userDrawn="1"/>
        </p:nvPicPr>
        <p:blipFill rotWithShape="1">
          <a:blip r:embed="rId2" cstate="hqprint">
            <a:alphaModFix amt="20000"/>
            <a:extLst>
              <a:ext uri="{28A0092B-C50C-407E-A947-70E740481C1C}">
                <a14:useLocalDpi xmlns:a14="http://schemas.microsoft.com/office/drawing/2010/main"/>
              </a:ext>
            </a:extLst>
          </a:blip>
          <a:srcRect/>
          <a:stretch/>
        </p:blipFill>
        <p:spPr>
          <a:xfrm>
            <a:off x="14233" y="16587"/>
            <a:ext cx="9152128" cy="5148072"/>
          </a:xfrm>
          <a:prstGeom prst="rect">
            <a:avLst/>
          </a:prstGeom>
        </p:spPr>
      </p:pic>
      <p:sp>
        <p:nvSpPr>
          <p:cNvPr id="12" name="Triangle 8">
            <a:extLst>
              <a:ext uri="{FF2B5EF4-FFF2-40B4-BE49-F238E27FC236}">
                <a16:creationId xmlns:a16="http://schemas.microsoft.com/office/drawing/2014/main" id="{3CADECD2-F93E-43C8-818C-D4DF03536A58}"/>
              </a:ext>
            </a:extLst>
          </p:cNvPr>
          <p:cNvSpPr/>
          <p:nvPr userDrawn="1"/>
        </p:nvSpPr>
        <p:spPr>
          <a:xfrm rot="5400000">
            <a:off x="-27432" y="484282"/>
            <a:ext cx="392715" cy="338548"/>
          </a:xfrm>
          <a:prstGeom prst="triangle">
            <a:avLst/>
          </a:prstGeom>
          <a:solidFill>
            <a:srgbClr val="2DC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BC4ABE-DF40-CC49-966B-1AFD85D65E2B}"/>
              </a:ext>
            </a:extLst>
          </p:cNvPr>
          <p:cNvSpPr>
            <a:spLocks noGrp="1"/>
          </p:cNvSpPr>
          <p:nvPr userDrawn="1">
            <p:ph type="title"/>
          </p:nvPr>
        </p:nvSpPr>
        <p:spPr>
          <a:xfrm>
            <a:off x="457200" y="457200"/>
            <a:ext cx="7886700" cy="392715"/>
          </a:xfrm>
          <a:prstGeom prst="rect">
            <a:avLst/>
          </a:prstGeom>
        </p:spPr>
        <p:txBody>
          <a:bodyPr/>
          <a:lstStyle>
            <a:lvl1pPr>
              <a:defRPr>
                <a:solidFill>
                  <a:schemeClr val="bg1"/>
                </a:solidFill>
              </a:defRPr>
            </a:lvl1pPr>
          </a:lstStyle>
          <a:p>
            <a:endParaRPr lang="en-US"/>
          </a:p>
        </p:txBody>
      </p:sp>
      <p:pic>
        <p:nvPicPr>
          <p:cNvPr id="7" name="Picture 6">
            <a:extLst>
              <a:ext uri="{FF2B5EF4-FFF2-40B4-BE49-F238E27FC236}">
                <a16:creationId xmlns:a16="http://schemas.microsoft.com/office/drawing/2014/main" id="{CFE2201A-E9D2-9A49-BCEC-995736CFE3A3}"/>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4679111" y="1014387"/>
            <a:ext cx="4238156" cy="3262312"/>
          </a:xfrm>
          <a:prstGeom prst="rect">
            <a:avLst/>
          </a:prstGeom>
        </p:spPr>
      </p:pic>
      <p:sp>
        <p:nvSpPr>
          <p:cNvPr id="11" name="Text Placeholder 10">
            <a:extLst>
              <a:ext uri="{FF2B5EF4-FFF2-40B4-BE49-F238E27FC236}">
                <a16:creationId xmlns:a16="http://schemas.microsoft.com/office/drawing/2014/main" id="{DD9DCBE7-1DEB-8346-8E4E-A383DF3652E9}"/>
              </a:ext>
            </a:extLst>
          </p:cNvPr>
          <p:cNvSpPr>
            <a:spLocks noGrp="1"/>
          </p:cNvSpPr>
          <p:nvPr userDrawn="1">
            <p:ph type="body" sz="quarter" idx="13" hasCustomPrompt="1"/>
          </p:nvPr>
        </p:nvSpPr>
        <p:spPr>
          <a:xfrm>
            <a:off x="471055" y="1242875"/>
            <a:ext cx="4145369" cy="2782587"/>
          </a:xfrm>
          <a:prstGeom prst="rect">
            <a:avLst/>
          </a:prstGeom>
        </p:spPr>
        <p:txBody>
          <a:bodyPr anchor="t">
            <a:noAutofit/>
          </a:bodyPr>
          <a:lstStyle>
            <a:lvl1pPr marL="228600" indent="-228600" defTabSz="228600">
              <a:lnSpc>
                <a:spcPct val="100000"/>
              </a:lnSpc>
              <a:spcAft>
                <a:spcPts val="900"/>
              </a:spcAft>
              <a:buClr>
                <a:schemeClr val="bg1"/>
              </a:buClr>
              <a:tabLst>
                <a:tab pos="228600" algn="l"/>
                <a:tab pos="457200" algn="l"/>
                <a:tab pos="685800" algn="l"/>
                <a:tab pos="914400" algn="l"/>
                <a:tab pos="1143000" algn="l"/>
              </a:tabLst>
              <a:defRPr lang="en-US" sz="1400" smtClean="0">
                <a:solidFill>
                  <a:schemeClr val="bg1"/>
                </a:solidFill>
                <a:effectLst/>
              </a:defRPr>
            </a:lvl1pPr>
            <a:lvl2pPr marL="342900" indent="0">
              <a:buNone/>
              <a:defRPr/>
            </a:lvl2pPr>
            <a:lvl7pPr marL="2057400" indent="0">
              <a:buNone/>
              <a:defRPr/>
            </a:lvl7pPr>
          </a:lstStyle>
          <a:p>
            <a:r>
              <a:rPr lang="en-US">
                <a:solidFill>
                  <a:srgbClr val="FFFFFF"/>
                </a:solidFill>
                <a:effectLst/>
                <a:latin typeface="Arial" panose="020B0604020202020204" pitchFamily="34" charset="0"/>
              </a:rPr>
              <a:t>Mockup will be locked on slide so the ppt creator will be able to insert GUI behind screen</a:t>
            </a:r>
          </a:p>
          <a:p>
            <a:r>
              <a:rPr lang="en-US" err="1">
                <a:solidFill>
                  <a:srgbClr val="FFFFFF"/>
                </a:solidFill>
                <a:effectLst/>
                <a:latin typeface="Arial" panose="020B0604020202020204" pitchFamily="34" charset="0"/>
              </a:rPr>
              <a:t>Esti</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quistotate</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il</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ipsant</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etur</a:t>
            </a:r>
            <a:r>
              <a:rPr lang="en-US">
                <a:solidFill>
                  <a:srgbClr val="FFFFFF"/>
                </a:solidFill>
                <a:effectLst/>
                <a:latin typeface="Arial" panose="020B0604020202020204" pitchFamily="34" charset="0"/>
              </a:rPr>
              <a:t>? Qui </a:t>
            </a:r>
            <a:r>
              <a:rPr lang="en-US" err="1">
                <a:solidFill>
                  <a:srgbClr val="FFFFFF"/>
                </a:solidFill>
                <a:effectLst/>
                <a:latin typeface="Arial" panose="020B0604020202020204" pitchFamily="34" charset="0"/>
              </a:rPr>
              <a:t>temolessum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quia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dolupta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temoluptia</a:t>
            </a:r>
            <a:r>
              <a:rPr lang="en-US">
                <a:solidFill>
                  <a:srgbClr val="FFFFFF"/>
                </a:solidFill>
                <a:effectLst/>
                <a:latin typeface="Arial" panose="020B0604020202020204" pitchFamily="34" charset="0"/>
              </a:rPr>
              <a:t> de </a:t>
            </a:r>
            <a:r>
              <a:rPr lang="en-US" err="1">
                <a:solidFill>
                  <a:srgbClr val="FFFFFF"/>
                </a:solidFill>
                <a:effectLst/>
                <a:latin typeface="Arial" panose="020B0604020202020204" pitchFamily="34" charset="0"/>
              </a:rPr>
              <a:t>sapicient</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voluptas</a:t>
            </a:r>
            <a:r>
              <a:rPr lang="en-US">
                <a:solidFill>
                  <a:srgbClr val="FFFFFF"/>
                </a:solidFill>
                <a:effectLst/>
                <a:latin typeface="Arial" panose="020B0604020202020204" pitchFamily="34" charset="0"/>
              </a:rPr>
              <a:t> et </a:t>
            </a:r>
            <a:r>
              <a:rPr lang="en-US" err="1">
                <a:solidFill>
                  <a:srgbClr val="FFFFFF"/>
                </a:solidFill>
                <a:effectLst/>
                <a:latin typeface="Arial" panose="020B0604020202020204" pitchFamily="34" charset="0"/>
              </a:rPr>
              <a:t>facculpa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volores</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editiandit</a:t>
            </a:r>
            <a:r>
              <a:rPr lang="en-US">
                <a:solidFill>
                  <a:srgbClr val="FFFFFF"/>
                </a:solidFill>
                <a:effectLst/>
                <a:latin typeface="Arial" panose="020B0604020202020204" pitchFamily="34" charset="0"/>
              </a:rPr>
              <a:t> int </a:t>
            </a:r>
            <a:r>
              <a:rPr lang="en-US" err="1">
                <a:solidFill>
                  <a:srgbClr val="FFFFFF"/>
                </a:solidFill>
                <a:effectLst/>
                <a:latin typeface="Arial" panose="020B0604020202020204" pitchFamily="34" charset="0"/>
              </a:rPr>
              <a:t>reperis</a:t>
            </a:r>
            <a:r>
              <a:rPr lang="en-US">
                <a:solidFill>
                  <a:srgbClr val="FFFFFF"/>
                </a:solidFill>
                <a:effectLst/>
                <a:latin typeface="Arial" panose="020B0604020202020204" pitchFamily="34" charset="0"/>
              </a:rPr>
              <a:t> dem </a:t>
            </a:r>
            <a:r>
              <a:rPr lang="en-US" err="1">
                <a:solidFill>
                  <a:srgbClr val="FFFFFF"/>
                </a:solidFill>
                <a:effectLst/>
                <a:latin typeface="Arial" panose="020B0604020202020204" pitchFamily="34" charset="0"/>
              </a:rPr>
              <a:t>duci</a:t>
            </a:r>
            <a:r>
              <a:rPr lang="en-US">
                <a:solidFill>
                  <a:srgbClr val="FFFFFF"/>
                </a:solidFill>
                <a:effectLst/>
                <a:latin typeface="Arial" panose="020B0604020202020204" pitchFamily="34" charset="0"/>
              </a:rPr>
              <a:t>.</a:t>
            </a:r>
          </a:p>
          <a:p>
            <a:r>
              <a:rPr lang="en-US">
                <a:solidFill>
                  <a:srgbClr val="FFFFFF"/>
                </a:solidFill>
                <a:effectLst/>
                <a:latin typeface="Arial" panose="020B0604020202020204" pitchFamily="34" charset="0"/>
              </a:rPr>
              <a:t>Ovid </a:t>
            </a:r>
            <a:r>
              <a:rPr lang="en-US" err="1">
                <a:solidFill>
                  <a:srgbClr val="FFFFFF"/>
                </a:solidFill>
                <a:effectLst/>
                <a:latin typeface="Arial" panose="020B0604020202020204" pitchFamily="34" charset="0"/>
              </a:rPr>
              <a:t>eatia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dolent</a:t>
            </a:r>
            <a:r>
              <a:rPr lang="en-US">
                <a:solidFill>
                  <a:srgbClr val="FFFFFF"/>
                </a:solidFill>
                <a:effectLst/>
                <a:latin typeface="Arial" panose="020B0604020202020204" pitchFamily="34" charset="0"/>
              </a:rPr>
              <a:t> am </a:t>
            </a:r>
            <a:r>
              <a:rPr lang="en-US" err="1">
                <a:solidFill>
                  <a:srgbClr val="FFFFFF"/>
                </a:solidFill>
                <a:effectLst/>
                <a:latin typeface="Arial" panose="020B0604020202020204" pitchFamily="34" charset="0"/>
              </a:rPr>
              <a:t>assequiam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eictotatures</a:t>
            </a:r>
            <a:r>
              <a:rPr lang="en-US">
                <a:solidFill>
                  <a:srgbClr val="FFFFFF"/>
                </a:solidFill>
                <a:effectLst/>
                <a:latin typeface="Arial" panose="020B0604020202020204" pitchFamily="34" charset="0"/>
              </a:rPr>
              <a:t> et </a:t>
            </a:r>
            <a:r>
              <a:rPr lang="en-US" err="1">
                <a:solidFill>
                  <a:srgbClr val="FFFFFF"/>
                </a:solidFill>
                <a:effectLst/>
                <a:latin typeface="Arial" panose="020B0604020202020204" pitchFamily="34" charset="0"/>
              </a:rPr>
              <a:t>officia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volo</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ium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faccum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facere</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nulparia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volupis</a:t>
            </a:r>
            <a:r>
              <a:rPr lang="en-US">
                <a:solidFill>
                  <a:srgbClr val="FFFFFF"/>
                </a:solidFill>
                <a:effectLst/>
                <a:latin typeface="Arial" panose="020B0604020202020204" pitchFamily="34" charset="0"/>
              </a:rPr>
              <a:t> res et alit </a:t>
            </a:r>
            <a:r>
              <a:rPr lang="en-US" err="1">
                <a:solidFill>
                  <a:srgbClr val="FFFFFF"/>
                </a:solidFill>
                <a:effectLst/>
                <a:latin typeface="Arial" panose="020B0604020202020204" pitchFamily="34" charset="0"/>
              </a:rPr>
              <a:t>quibus</a:t>
            </a:r>
            <a:r>
              <a:rPr lang="en-US">
                <a:solidFill>
                  <a:srgbClr val="FFFFFF"/>
                </a:solidFill>
                <a:effectLst/>
                <a:latin typeface="Arial" panose="020B0604020202020204" pitchFamily="34" charset="0"/>
              </a:rPr>
              <a:t> et </a:t>
            </a:r>
            <a:r>
              <a:rPr lang="en-US" err="1">
                <a:solidFill>
                  <a:srgbClr val="FFFFFF"/>
                </a:solidFill>
                <a:effectLst/>
                <a:latin typeface="Arial" panose="020B0604020202020204" pitchFamily="34" charset="0"/>
              </a:rPr>
              <a:t>quis</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volorum</a:t>
            </a:r>
            <a:r>
              <a:rPr lang="en-US">
                <a:solidFill>
                  <a:srgbClr val="FFFFFF"/>
                </a:solidFill>
                <a:effectLst/>
                <a:latin typeface="Arial" panose="020B0604020202020204" pitchFamily="34" charset="0"/>
              </a:rPr>
              <a:t> et, arum.</a:t>
            </a:r>
          </a:p>
        </p:txBody>
      </p:sp>
      <p:sp>
        <p:nvSpPr>
          <p:cNvPr id="14" name="Picture Placeholder 13">
            <a:extLst>
              <a:ext uri="{FF2B5EF4-FFF2-40B4-BE49-F238E27FC236}">
                <a16:creationId xmlns:a16="http://schemas.microsoft.com/office/drawing/2014/main" id="{C2A91598-B5CD-4C2B-B517-4C5EEB8B4439}"/>
              </a:ext>
            </a:extLst>
          </p:cNvPr>
          <p:cNvSpPr>
            <a:spLocks noGrp="1"/>
          </p:cNvSpPr>
          <p:nvPr>
            <p:ph type="pic" sz="quarter" idx="14"/>
          </p:nvPr>
        </p:nvSpPr>
        <p:spPr>
          <a:xfrm>
            <a:off x="5147374" y="1385161"/>
            <a:ext cx="3289515" cy="1840424"/>
          </a:xfrm>
          <a:prstGeom prst="rect">
            <a:avLst/>
          </a:prstGeom>
        </p:spPr>
        <p:txBody>
          <a:bodyPr anchor="t"/>
          <a:lstStyle>
            <a:lvl1pPr marL="0" indent="0" algn="ctr">
              <a:buNone/>
              <a:defRPr>
                <a:solidFill>
                  <a:schemeClr val="bg1"/>
                </a:solidFill>
              </a:defRPr>
            </a:lvl1pPr>
          </a:lstStyle>
          <a:p>
            <a:endParaRPr lang="en-CA"/>
          </a:p>
        </p:txBody>
      </p:sp>
      <p:sp>
        <p:nvSpPr>
          <p:cNvPr id="17" name="Slide Number Placeholder 2">
            <a:extLst>
              <a:ext uri="{FF2B5EF4-FFF2-40B4-BE49-F238E27FC236}">
                <a16:creationId xmlns:a16="http://schemas.microsoft.com/office/drawing/2014/main" id="{F19F58AB-6926-7F49-8FF3-72D8033ADF4F}"/>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13" name="Slide Number Placeholder 5">
            <a:extLst>
              <a:ext uri="{FF2B5EF4-FFF2-40B4-BE49-F238E27FC236}">
                <a16:creationId xmlns:a16="http://schemas.microsoft.com/office/drawing/2014/main" id="{F130C9BA-CE91-6A49-A45E-1F80751618E7}"/>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grpSp>
        <p:nvGrpSpPr>
          <p:cNvPr id="35" name="Group 34">
            <a:extLst>
              <a:ext uri="{FF2B5EF4-FFF2-40B4-BE49-F238E27FC236}">
                <a16:creationId xmlns:a16="http://schemas.microsoft.com/office/drawing/2014/main" id="{51484DCA-FD23-4A4E-9B32-9FE4F8C56ADF}"/>
              </a:ext>
            </a:extLst>
          </p:cNvPr>
          <p:cNvGrpSpPr/>
          <p:nvPr userDrawn="1"/>
        </p:nvGrpSpPr>
        <p:grpSpPr>
          <a:xfrm>
            <a:off x="7773406" y="4735113"/>
            <a:ext cx="913394" cy="187391"/>
            <a:chOff x="3587766" y="2914650"/>
            <a:chExt cx="5014294" cy="1028736"/>
          </a:xfrm>
        </p:grpSpPr>
        <p:sp>
          <p:nvSpPr>
            <p:cNvPr id="36" name="Freeform 35">
              <a:extLst>
                <a:ext uri="{FF2B5EF4-FFF2-40B4-BE49-F238E27FC236}">
                  <a16:creationId xmlns:a16="http://schemas.microsoft.com/office/drawing/2014/main" id="{8560FC8C-948D-E341-B906-8F6D328C3169}"/>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37" name="Freeform 36">
              <a:extLst>
                <a:ext uri="{FF2B5EF4-FFF2-40B4-BE49-F238E27FC236}">
                  <a16:creationId xmlns:a16="http://schemas.microsoft.com/office/drawing/2014/main" id="{1A89F2DD-B331-B348-B753-4C89DADC9F2E}"/>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38" name="Freeform 37">
              <a:extLst>
                <a:ext uri="{FF2B5EF4-FFF2-40B4-BE49-F238E27FC236}">
                  <a16:creationId xmlns:a16="http://schemas.microsoft.com/office/drawing/2014/main" id="{64D7A64A-E423-EA48-8EAF-6047731013A0}"/>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5F38B391-5629-094C-B66C-274AD82237D2}"/>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40" name="Freeform 39">
              <a:extLst>
                <a:ext uri="{FF2B5EF4-FFF2-40B4-BE49-F238E27FC236}">
                  <a16:creationId xmlns:a16="http://schemas.microsoft.com/office/drawing/2014/main" id="{CF3ACC9A-CF67-414F-8586-7FBF64587AF0}"/>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41" name="Freeform 40">
              <a:extLst>
                <a:ext uri="{FF2B5EF4-FFF2-40B4-BE49-F238E27FC236}">
                  <a16:creationId xmlns:a16="http://schemas.microsoft.com/office/drawing/2014/main" id="{4D1D9688-9AFF-E54F-B3D6-EA4ABF142D01}"/>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42" name="Freeform 41">
              <a:extLst>
                <a:ext uri="{FF2B5EF4-FFF2-40B4-BE49-F238E27FC236}">
                  <a16:creationId xmlns:a16="http://schemas.microsoft.com/office/drawing/2014/main" id="{21DC0189-E81C-E447-8E63-19257C8FEE41}"/>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170991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lue Product slide">
    <p:bg>
      <p:bgPr>
        <a:solidFill>
          <a:schemeClr val="bg2"/>
        </a:solidFill>
        <a:effectLst/>
      </p:bgPr>
    </p:bg>
    <p:spTree>
      <p:nvGrpSpPr>
        <p:cNvPr id="1" name=""/>
        <p:cNvGrpSpPr/>
        <p:nvPr/>
      </p:nvGrpSpPr>
      <p:grpSpPr>
        <a:xfrm>
          <a:off x="0" y="0"/>
          <a:ext cx="0" cy="0"/>
          <a:chOff x="0" y="0"/>
          <a:chExt cx="0" cy="0"/>
        </a:xfrm>
      </p:grpSpPr>
      <p:pic>
        <p:nvPicPr>
          <p:cNvPr id="10" name="Picture 9" descr="A close up of a grate&#10;&#10;Description automatically generated">
            <a:extLst>
              <a:ext uri="{FF2B5EF4-FFF2-40B4-BE49-F238E27FC236}">
                <a16:creationId xmlns:a16="http://schemas.microsoft.com/office/drawing/2014/main" id="{A8698307-A0D3-4E97-9F36-8184967E5F41}"/>
              </a:ext>
            </a:extLst>
          </p:cNvPr>
          <p:cNvPicPr>
            <a:picLocks noChangeAspect="1"/>
          </p:cNvPicPr>
          <p:nvPr userDrawn="1"/>
        </p:nvPicPr>
        <p:blipFill rotWithShape="1">
          <a:blip r:embed="rId2" cstate="hqprint">
            <a:alphaModFix amt="20000"/>
            <a:extLst>
              <a:ext uri="{28A0092B-C50C-407E-A947-70E740481C1C}">
                <a14:useLocalDpi xmlns:a14="http://schemas.microsoft.com/office/drawing/2010/main"/>
              </a:ext>
            </a:extLst>
          </a:blip>
          <a:srcRect/>
          <a:stretch/>
        </p:blipFill>
        <p:spPr>
          <a:xfrm>
            <a:off x="0" y="0"/>
            <a:ext cx="9152128" cy="5148072"/>
          </a:xfrm>
          <a:prstGeom prst="rect">
            <a:avLst/>
          </a:prstGeom>
        </p:spPr>
      </p:pic>
      <p:pic>
        <p:nvPicPr>
          <p:cNvPr id="15" name="Picture 14">
            <a:extLst>
              <a:ext uri="{FF2B5EF4-FFF2-40B4-BE49-F238E27FC236}">
                <a16:creationId xmlns:a16="http://schemas.microsoft.com/office/drawing/2014/main" id="{68509E27-701C-495D-8670-6819F1568A8A}"/>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4370632" y="1014387"/>
            <a:ext cx="4672474" cy="3114726"/>
          </a:xfrm>
          <a:prstGeom prst="rect">
            <a:avLst/>
          </a:prstGeom>
        </p:spPr>
      </p:pic>
      <p:sp>
        <p:nvSpPr>
          <p:cNvPr id="2" name="Title 1">
            <a:extLst>
              <a:ext uri="{FF2B5EF4-FFF2-40B4-BE49-F238E27FC236}">
                <a16:creationId xmlns:a16="http://schemas.microsoft.com/office/drawing/2014/main" id="{16BC4ABE-DF40-CC49-966B-1AFD85D65E2B}"/>
              </a:ext>
            </a:extLst>
          </p:cNvPr>
          <p:cNvSpPr>
            <a:spLocks noGrp="1"/>
          </p:cNvSpPr>
          <p:nvPr userDrawn="1">
            <p:ph type="title"/>
          </p:nvPr>
        </p:nvSpPr>
        <p:spPr>
          <a:xfrm>
            <a:off x="457200" y="457200"/>
            <a:ext cx="7886700" cy="392715"/>
          </a:xfrm>
          <a:prstGeom prst="rect">
            <a:avLst/>
          </a:prstGeom>
        </p:spPr>
        <p:txBody>
          <a:bodyPr/>
          <a:lstStyle>
            <a:lvl1pPr>
              <a:defRPr>
                <a:solidFill>
                  <a:schemeClr val="bg1"/>
                </a:solidFill>
              </a:defRPr>
            </a:lvl1pPr>
          </a:lstStyle>
          <a:p>
            <a:endParaRPr lang="en-US"/>
          </a:p>
        </p:txBody>
      </p:sp>
      <p:sp>
        <p:nvSpPr>
          <p:cNvPr id="11" name="Text Placeholder 10">
            <a:extLst>
              <a:ext uri="{FF2B5EF4-FFF2-40B4-BE49-F238E27FC236}">
                <a16:creationId xmlns:a16="http://schemas.microsoft.com/office/drawing/2014/main" id="{DD9DCBE7-1DEB-8346-8E4E-A383DF3652E9}"/>
              </a:ext>
            </a:extLst>
          </p:cNvPr>
          <p:cNvSpPr>
            <a:spLocks noGrp="1"/>
          </p:cNvSpPr>
          <p:nvPr userDrawn="1">
            <p:ph type="body" sz="quarter" idx="13" hasCustomPrompt="1"/>
          </p:nvPr>
        </p:nvSpPr>
        <p:spPr>
          <a:xfrm>
            <a:off x="471055" y="1242875"/>
            <a:ext cx="4145369" cy="2782587"/>
          </a:xfrm>
          <a:prstGeom prst="rect">
            <a:avLst/>
          </a:prstGeom>
        </p:spPr>
        <p:txBody>
          <a:bodyPr anchor="t">
            <a:noAutofit/>
          </a:bodyPr>
          <a:lstStyle>
            <a:lvl1pPr marL="228600" indent="-228600">
              <a:lnSpc>
                <a:spcPct val="100000"/>
              </a:lnSpc>
              <a:spcAft>
                <a:spcPts val="900"/>
              </a:spcAft>
              <a:buClr>
                <a:schemeClr val="bg1"/>
              </a:buClr>
              <a:tabLst/>
              <a:defRPr lang="en-US" sz="1400" smtClean="0">
                <a:solidFill>
                  <a:schemeClr val="bg1"/>
                </a:solidFill>
                <a:effectLst/>
              </a:defRPr>
            </a:lvl1pPr>
          </a:lstStyle>
          <a:p>
            <a:r>
              <a:rPr lang="en-US">
                <a:solidFill>
                  <a:srgbClr val="FFFFFF"/>
                </a:solidFill>
                <a:effectLst/>
                <a:latin typeface="Arial" panose="020B0604020202020204" pitchFamily="34" charset="0"/>
              </a:rPr>
              <a:t>Mockup will be locked on slide so the ppt creator will be able to insert GUI behind screen</a:t>
            </a:r>
          </a:p>
          <a:p>
            <a:r>
              <a:rPr lang="en-US" err="1">
                <a:solidFill>
                  <a:srgbClr val="FFFFFF"/>
                </a:solidFill>
                <a:effectLst/>
                <a:latin typeface="Arial" panose="020B0604020202020204" pitchFamily="34" charset="0"/>
              </a:rPr>
              <a:t>Esti</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quistotate</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il</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ipsant</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etur</a:t>
            </a:r>
            <a:r>
              <a:rPr lang="en-US">
                <a:solidFill>
                  <a:srgbClr val="FFFFFF"/>
                </a:solidFill>
                <a:effectLst/>
                <a:latin typeface="Arial" panose="020B0604020202020204" pitchFamily="34" charset="0"/>
              </a:rPr>
              <a:t>? Qui </a:t>
            </a:r>
            <a:r>
              <a:rPr lang="en-US" err="1">
                <a:solidFill>
                  <a:srgbClr val="FFFFFF"/>
                </a:solidFill>
                <a:effectLst/>
                <a:latin typeface="Arial" panose="020B0604020202020204" pitchFamily="34" charset="0"/>
              </a:rPr>
              <a:t>temolessum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quia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dolupta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temoluptia</a:t>
            </a:r>
            <a:r>
              <a:rPr lang="en-US">
                <a:solidFill>
                  <a:srgbClr val="FFFFFF"/>
                </a:solidFill>
                <a:effectLst/>
                <a:latin typeface="Arial" panose="020B0604020202020204" pitchFamily="34" charset="0"/>
              </a:rPr>
              <a:t> de </a:t>
            </a:r>
            <a:r>
              <a:rPr lang="en-US" err="1">
                <a:solidFill>
                  <a:srgbClr val="FFFFFF"/>
                </a:solidFill>
                <a:effectLst/>
                <a:latin typeface="Arial" panose="020B0604020202020204" pitchFamily="34" charset="0"/>
              </a:rPr>
              <a:t>sapicient</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voluptas</a:t>
            </a:r>
            <a:r>
              <a:rPr lang="en-US">
                <a:solidFill>
                  <a:srgbClr val="FFFFFF"/>
                </a:solidFill>
                <a:effectLst/>
                <a:latin typeface="Arial" panose="020B0604020202020204" pitchFamily="34" charset="0"/>
              </a:rPr>
              <a:t> et </a:t>
            </a:r>
            <a:r>
              <a:rPr lang="en-US" err="1">
                <a:solidFill>
                  <a:srgbClr val="FFFFFF"/>
                </a:solidFill>
                <a:effectLst/>
                <a:latin typeface="Arial" panose="020B0604020202020204" pitchFamily="34" charset="0"/>
              </a:rPr>
              <a:t>facculpa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volores</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editiandit</a:t>
            </a:r>
            <a:r>
              <a:rPr lang="en-US">
                <a:solidFill>
                  <a:srgbClr val="FFFFFF"/>
                </a:solidFill>
                <a:effectLst/>
                <a:latin typeface="Arial" panose="020B0604020202020204" pitchFamily="34" charset="0"/>
              </a:rPr>
              <a:t> int </a:t>
            </a:r>
            <a:r>
              <a:rPr lang="en-US" err="1">
                <a:solidFill>
                  <a:srgbClr val="FFFFFF"/>
                </a:solidFill>
                <a:effectLst/>
                <a:latin typeface="Arial" panose="020B0604020202020204" pitchFamily="34" charset="0"/>
              </a:rPr>
              <a:t>reperis</a:t>
            </a:r>
            <a:r>
              <a:rPr lang="en-US">
                <a:solidFill>
                  <a:srgbClr val="FFFFFF"/>
                </a:solidFill>
                <a:effectLst/>
                <a:latin typeface="Arial" panose="020B0604020202020204" pitchFamily="34" charset="0"/>
              </a:rPr>
              <a:t> dem </a:t>
            </a:r>
            <a:r>
              <a:rPr lang="en-US" err="1">
                <a:solidFill>
                  <a:srgbClr val="FFFFFF"/>
                </a:solidFill>
                <a:effectLst/>
                <a:latin typeface="Arial" panose="020B0604020202020204" pitchFamily="34" charset="0"/>
              </a:rPr>
              <a:t>duci</a:t>
            </a:r>
            <a:r>
              <a:rPr lang="en-US">
                <a:solidFill>
                  <a:srgbClr val="FFFFFF"/>
                </a:solidFill>
                <a:effectLst/>
                <a:latin typeface="Arial" panose="020B0604020202020204" pitchFamily="34" charset="0"/>
              </a:rPr>
              <a:t>.</a:t>
            </a:r>
          </a:p>
          <a:p>
            <a:r>
              <a:rPr lang="en-US">
                <a:solidFill>
                  <a:srgbClr val="FFFFFF"/>
                </a:solidFill>
                <a:effectLst/>
                <a:latin typeface="Arial" panose="020B0604020202020204" pitchFamily="34" charset="0"/>
              </a:rPr>
              <a:t>Ovid </a:t>
            </a:r>
            <a:r>
              <a:rPr lang="en-US" err="1">
                <a:solidFill>
                  <a:srgbClr val="FFFFFF"/>
                </a:solidFill>
                <a:effectLst/>
                <a:latin typeface="Arial" panose="020B0604020202020204" pitchFamily="34" charset="0"/>
              </a:rPr>
              <a:t>eatia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dolent</a:t>
            </a:r>
            <a:r>
              <a:rPr lang="en-US">
                <a:solidFill>
                  <a:srgbClr val="FFFFFF"/>
                </a:solidFill>
                <a:effectLst/>
                <a:latin typeface="Arial" panose="020B0604020202020204" pitchFamily="34" charset="0"/>
              </a:rPr>
              <a:t> am </a:t>
            </a:r>
            <a:r>
              <a:rPr lang="en-US" err="1">
                <a:solidFill>
                  <a:srgbClr val="FFFFFF"/>
                </a:solidFill>
                <a:effectLst/>
                <a:latin typeface="Arial" panose="020B0604020202020204" pitchFamily="34" charset="0"/>
              </a:rPr>
              <a:t>assequiam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eictotatures</a:t>
            </a:r>
            <a:r>
              <a:rPr lang="en-US">
                <a:solidFill>
                  <a:srgbClr val="FFFFFF"/>
                </a:solidFill>
                <a:effectLst/>
                <a:latin typeface="Arial" panose="020B0604020202020204" pitchFamily="34" charset="0"/>
              </a:rPr>
              <a:t> et </a:t>
            </a:r>
            <a:r>
              <a:rPr lang="en-US" err="1">
                <a:solidFill>
                  <a:srgbClr val="FFFFFF"/>
                </a:solidFill>
                <a:effectLst/>
                <a:latin typeface="Arial" panose="020B0604020202020204" pitchFamily="34" charset="0"/>
              </a:rPr>
              <a:t>officia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volo</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ium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faccum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facere</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nulparia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volupis</a:t>
            </a:r>
            <a:r>
              <a:rPr lang="en-US">
                <a:solidFill>
                  <a:srgbClr val="FFFFFF"/>
                </a:solidFill>
                <a:effectLst/>
                <a:latin typeface="Arial" panose="020B0604020202020204" pitchFamily="34" charset="0"/>
              </a:rPr>
              <a:t> res et alit </a:t>
            </a:r>
            <a:r>
              <a:rPr lang="en-US" err="1">
                <a:solidFill>
                  <a:srgbClr val="FFFFFF"/>
                </a:solidFill>
                <a:effectLst/>
                <a:latin typeface="Arial" panose="020B0604020202020204" pitchFamily="34" charset="0"/>
              </a:rPr>
              <a:t>quibus</a:t>
            </a:r>
            <a:r>
              <a:rPr lang="en-US">
                <a:solidFill>
                  <a:srgbClr val="FFFFFF"/>
                </a:solidFill>
                <a:effectLst/>
                <a:latin typeface="Arial" panose="020B0604020202020204" pitchFamily="34" charset="0"/>
              </a:rPr>
              <a:t> et </a:t>
            </a:r>
            <a:r>
              <a:rPr lang="en-US" err="1">
                <a:solidFill>
                  <a:srgbClr val="FFFFFF"/>
                </a:solidFill>
                <a:effectLst/>
                <a:latin typeface="Arial" panose="020B0604020202020204" pitchFamily="34" charset="0"/>
              </a:rPr>
              <a:t>quis</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volorum</a:t>
            </a:r>
            <a:r>
              <a:rPr lang="en-US">
                <a:solidFill>
                  <a:srgbClr val="FFFFFF"/>
                </a:solidFill>
                <a:effectLst/>
                <a:latin typeface="Arial" panose="020B0604020202020204" pitchFamily="34" charset="0"/>
              </a:rPr>
              <a:t> et, arum.</a:t>
            </a:r>
          </a:p>
        </p:txBody>
      </p:sp>
      <p:sp>
        <p:nvSpPr>
          <p:cNvPr id="14" name="Picture Placeholder 13">
            <a:extLst>
              <a:ext uri="{FF2B5EF4-FFF2-40B4-BE49-F238E27FC236}">
                <a16:creationId xmlns:a16="http://schemas.microsoft.com/office/drawing/2014/main" id="{C2A91598-B5CD-4C2B-B517-4C5EEB8B4439}"/>
              </a:ext>
            </a:extLst>
          </p:cNvPr>
          <p:cNvSpPr>
            <a:spLocks noGrp="1"/>
          </p:cNvSpPr>
          <p:nvPr>
            <p:ph type="pic" sz="quarter" idx="14"/>
          </p:nvPr>
        </p:nvSpPr>
        <p:spPr>
          <a:xfrm>
            <a:off x="5110372" y="1535618"/>
            <a:ext cx="3191256" cy="1956704"/>
          </a:xfrm>
          <a:prstGeom prst="rect">
            <a:avLst/>
          </a:prstGeom>
        </p:spPr>
        <p:txBody>
          <a:bodyPr anchor="t"/>
          <a:lstStyle>
            <a:lvl1pPr marL="0" indent="0" algn="ctr">
              <a:buNone/>
              <a:defRPr>
                <a:solidFill>
                  <a:schemeClr val="bg1"/>
                </a:solidFill>
              </a:defRPr>
            </a:lvl1pPr>
          </a:lstStyle>
          <a:p>
            <a:endParaRPr lang="en-CA"/>
          </a:p>
        </p:txBody>
      </p:sp>
      <p:sp>
        <p:nvSpPr>
          <p:cNvPr id="18" name="Slide Number Placeholder 2">
            <a:extLst>
              <a:ext uri="{FF2B5EF4-FFF2-40B4-BE49-F238E27FC236}">
                <a16:creationId xmlns:a16="http://schemas.microsoft.com/office/drawing/2014/main" id="{E6E12A1D-C745-2845-92EE-6DE13D65BB57}"/>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13" name="Slide Number Placeholder 5">
            <a:extLst>
              <a:ext uri="{FF2B5EF4-FFF2-40B4-BE49-F238E27FC236}">
                <a16:creationId xmlns:a16="http://schemas.microsoft.com/office/drawing/2014/main" id="{493D5C50-895E-334C-9D1B-255A45CE81B6}"/>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sp>
        <p:nvSpPr>
          <p:cNvPr id="19" name="Triangle 8">
            <a:extLst>
              <a:ext uri="{FF2B5EF4-FFF2-40B4-BE49-F238E27FC236}">
                <a16:creationId xmlns:a16="http://schemas.microsoft.com/office/drawing/2014/main" id="{2B68D599-3B3D-5848-B2E5-F848F384F9D6}"/>
              </a:ext>
            </a:extLst>
          </p:cNvPr>
          <p:cNvSpPr/>
          <p:nvPr userDrawn="1"/>
        </p:nvSpPr>
        <p:spPr>
          <a:xfrm rot="5400000">
            <a:off x="-27432" y="484282"/>
            <a:ext cx="392715" cy="338548"/>
          </a:xfrm>
          <a:prstGeom prst="triangle">
            <a:avLst/>
          </a:prstGeom>
          <a:solidFill>
            <a:srgbClr val="2DC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A8BE20F-4773-4E44-BB30-8C3C74A29250}"/>
              </a:ext>
            </a:extLst>
          </p:cNvPr>
          <p:cNvGrpSpPr/>
          <p:nvPr userDrawn="1"/>
        </p:nvGrpSpPr>
        <p:grpSpPr>
          <a:xfrm>
            <a:off x="7773406" y="4735113"/>
            <a:ext cx="913394" cy="187391"/>
            <a:chOff x="3587766" y="2914650"/>
            <a:chExt cx="5014294" cy="1028736"/>
          </a:xfrm>
        </p:grpSpPr>
        <p:sp>
          <p:nvSpPr>
            <p:cNvPr id="16" name="Freeform 15">
              <a:extLst>
                <a:ext uri="{FF2B5EF4-FFF2-40B4-BE49-F238E27FC236}">
                  <a16:creationId xmlns:a16="http://schemas.microsoft.com/office/drawing/2014/main" id="{234FDD32-5A27-354B-AABC-3A8BFFD57A8C}"/>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DE8E9929-48C1-EE4A-B9BF-C381ACC2A1BB}"/>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904C9F72-21B5-6D4C-A616-14E399E200D5}"/>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17EA96AA-2AF6-EF44-BECA-C52C142713C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B9B78DE1-4A79-324A-8560-0B9826491F52}"/>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9A763137-463A-7846-B6EF-8480F87C6C8A}"/>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3FEB7596-E79D-A545-84C6-D4CA5910FF2E}"/>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695719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EC554A42-1DAE-1440-9631-83374A3A0E68}"/>
              </a:ext>
            </a:extLst>
          </p:cNvPr>
          <p:cNvSpPr>
            <a:spLocks noGrp="1"/>
          </p:cNvSpPr>
          <p:nvPr>
            <p:ph type="sldNum" sz="quarter" idx="10"/>
          </p:nvPr>
        </p:nvSpPr>
        <p:spPr>
          <a:xfrm>
            <a:off x="457200" y="4648185"/>
            <a:ext cx="2057400" cy="274320"/>
          </a:xfrm>
        </p:spPr>
        <p:txBody>
          <a:bodyPr/>
          <a:lstStyle/>
          <a:p>
            <a:fld id="{C51B5984-C094-0A42-BFB6-9F57449A1222}" type="slidenum">
              <a:rPr lang="en-US" smtClean="0"/>
              <a:pPr/>
              <a:t>‹#›</a:t>
            </a:fld>
            <a:endParaRPr lang="en-US"/>
          </a:p>
        </p:txBody>
      </p:sp>
      <p:sp>
        <p:nvSpPr>
          <p:cNvPr id="6" name="Text Placeholder 10">
            <a:extLst>
              <a:ext uri="{FF2B5EF4-FFF2-40B4-BE49-F238E27FC236}">
                <a16:creationId xmlns:a16="http://schemas.microsoft.com/office/drawing/2014/main" id="{DBE2FA95-925F-8F4A-9002-CF04AA1365C8}"/>
              </a:ext>
            </a:extLst>
          </p:cNvPr>
          <p:cNvSpPr>
            <a:spLocks noGrp="1"/>
          </p:cNvSpPr>
          <p:nvPr>
            <p:ph type="body" sz="quarter" idx="11"/>
          </p:nvPr>
        </p:nvSpPr>
        <p:spPr>
          <a:xfrm>
            <a:off x="457200" y="984070"/>
            <a:ext cx="8215744" cy="3445524"/>
          </a:xfrm>
        </p:spPr>
        <p:txBody>
          <a:bodyPr/>
          <a:lstStyle>
            <a:lvl1pPr marL="0" indent="0">
              <a:buNone/>
              <a:defRPr/>
            </a:lvl1pPr>
          </a:lstStyle>
          <a:p>
            <a:pPr lvl="0"/>
            <a:r>
              <a:rPr lang="en-US"/>
              <a:t>Click to edit Master text styles</a:t>
            </a:r>
          </a:p>
        </p:txBody>
      </p:sp>
      <p:grpSp>
        <p:nvGrpSpPr>
          <p:cNvPr id="24" name="Group 23">
            <a:extLst>
              <a:ext uri="{FF2B5EF4-FFF2-40B4-BE49-F238E27FC236}">
                <a16:creationId xmlns:a16="http://schemas.microsoft.com/office/drawing/2014/main" id="{975A7E23-457B-9A4E-8DC5-2623D74C8A84}"/>
              </a:ext>
            </a:extLst>
          </p:cNvPr>
          <p:cNvGrpSpPr/>
          <p:nvPr userDrawn="1"/>
        </p:nvGrpSpPr>
        <p:grpSpPr>
          <a:xfrm>
            <a:off x="7773406" y="4735113"/>
            <a:ext cx="913394" cy="187391"/>
            <a:chOff x="3587766" y="2914650"/>
            <a:chExt cx="5014294" cy="1028736"/>
          </a:xfrm>
        </p:grpSpPr>
        <p:sp>
          <p:nvSpPr>
            <p:cNvPr id="25" name="Freeform 24">
              <a:extLst>
                <a:ext uri="{FF2B5EF4-FFF2-40B4-BE49-F238E27FC236}">
                  <a16:creationId xmlns:a16="http://schemas.microsoft.com/office/drawing/2014/main" id="{E081BF7D-56A4-5641-95EE-EA172EE7F128}"/>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D0F3EF8E-3326-F949-82E9-7A4417D17B9F}"/>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102C9EC1-95B5-AA44-B469-D35A9761B2C0}"/>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2A94F724-0706-1445-9051-F888578C5D8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F17CAF60-9307-F141-BCDF-D776E2BE02A4}"/>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F1F12EE3-AE34-A64C-9951-C1A818014A61}"/>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8108865F-78F9-4A43-BEBE-EC3A6C33D35F}"/>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20373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Blue Product slide">
    <p:bg>
      <p:bgPr>
        <a:solidFill>
          <a:schemeClr val="bg2"/>
        </a:solidFill>
        <a:effectLst/>
      </p:bgPr>
    </p:bg>
    <p:spTree>
      <p:nvGrpSpPr>
        <p:cNvPr id="1" name=""/>
        <p:cNvGrpSpPr/>
        <p:nvPr/>
      </p:nvGrpSpPr>
      <p:grpSpPr>
        <a:xfrm>
          <a:off x="0" y="0"/>
          <a:ext cx="0" cy="0"/>
          <a:chOff x="0" y="0"/>
          <a:chExt cx="0" cy="0"/>
        </a:xfrm>
      </p:grpSpPr>
      <p:pic>
        <p:nvPicPr>
          <p:cNvPr id="10" name="Picture 9" descr="A close up of a grate&#10;&#10;Description automatically generated">
            <a:extLst>
              <a:ext uri="{FF2B5EF4-FFF2-40B4-BE49-F238E27FC236}">
                <a16:creationId xmlns:a16="http://schemas.microsoft.com/office/drawing/2014/main" id="{A8698307-A0D3-4E97-9F36-8184967E5F41}"/>
              </a:ext>
            </a:extLst>
          </p:cNvPr>
          <p:cNvPicPr>
            <a:picLocks noChangeAspect="1"/>
          </p:cNvPicPr>
          <p:nvPr userDrawn="1"/>
        </p:nvPicPr>
        <p:blipFill rotWithShape="1">
          <a:blip r:embed="rId2" cstate="hqprint">
            <a:alphaModFix amt="20000"/>
            <a:extLst>
              <a:ext uri="{28A0092B-C50C-407E-A947-70E740481C1C}">
                <a14:useLocalDpi xmlns:a14="http://schemas.microsoft.com/office/drawing/2010/main"/>
              </a:ext>
            </a:extLst>
          </a:blip>
          <a:srcRect/>
          <a:stretch/>
        </p:blipFill>
        <p:spPr>
          <a:xfrm>
            <a:off x="0" y="0"/>
            <a:ext cx="9152128" cy="5148072"/>
          </a:xfrm>
          <a:prstGeom prst="rect">
            <a:avLst/>
          </a:prstGeom>
        </p:spPr>
      </p:pic>
      <p:pic>
        <p:nvPicPr>
          <p:cNvPr id="16" name="Picture 15" descr="A flat screen television&#10;&#10;Description automatically generated">
            <a:extLst>
              <a:ext uri="{FF2B5EF4-FFF2-40B4-BE49-F238E27FC236}">
                <a16:creationId xmlns:a16="http://schemas.microsoft.com/office/drawing/2014/main" id="{1F062D3E-22E7-4008-ADD5-C034398C35F5}"/>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230971" y="877067"/>
            <a:ext cx="6682058" cy="4266433"/>
          </a:xfrm>
          <a:prstGeom prst="rect">
            <a:avLst/>
          </a:prstGeom>
        </p:spPr>
      </p:pic>
      <p:sp>
        <p:nvSpPr>
          <p:cNvPr id="2" name="Title 1">
            <a:extLst>
              <a:ext uri="{FF2B5EF4-FFF2-40B4-BE49-F238E27FC236}">
                <a16:creationId xmlns:a16="http://schemas.microsoft.com/office/drawing/2014/main" id="{16BC4ABE-DF40-CC49-966B-1AFD85D65E2B}"/>
              </a:ext>
            </a:extLst>
          </p:cNvPr>
          <p:cNvSpPr>
            <a:spLocks noGrp="1"/>
          </p:cNvSpPr>
          <p:nvPr userDrawn="1">
            <p:ph type="title"/>
          </p:nvPr>
        </p:nvSpPr>
        <p:spPr>
          <a:xfrm>
            <a:off x="457200" y="457200"/>
            <a:ext cx="7886700" cy="392715"/>
          </a:xfrm>
          <a:prstGeom prst="rect">
            <a:avLst/>
          </a:prstGeom>
        </p:spPr>
        <p:txBody>
          <a:bodyPr/>
          <a:lstStyle>
            <a:lvl1pPr>
              <a:defRPr>
                <a:solidFill>
                  <a:schemeClr val="bg1"/>
                </a:solidFill>
              </a:defRPr>
            </a:lvl1pPr>
          </a:lstStyle>
          <a:p>
            <a:endParaRPr lang="en-US"/>
          </a:p>
        </p:txBody>
      </p:sp>
      <p:sp>
        <p:nvSpPr>
          <p:cNvPr id="14" name="Picture Placeholder 13">
            <a:extLst>
              <a:ext uri="{FF2B5EF4-FFF2-40B4-BE49-F238E27FC236}">
                <a16:creationId xmlns:a16="http://schemas.microsoft.com/office/drawing/2014/main" id="{C2A91598-B5CD-4C2B-B517-4C5EEB8B4439}"/>
              </a:ext>
            </a:extLst>
          </p:cNvPr>
          <p:cNvSpPr>
            <a:spLocks noGrp="1"/>
          </p:cNvSpPr>
          <p:nvPr>
            <p:ph type="pic" sz="quarter" idx="14"/>
          </p:nvPr>
        </p:nvSpPr>
        <p:spPr>
          <a:xfrm>
            <a:off x="1958872" y="1450803"/>
            <a:ext cx="5210553" cy="2901210"/>
          </a:xfrm>
          <a:prstGeom prst="rect">
            <a:avLst/>
          </a:prstGeom>
        </p:spPr>
        <p:txBody>
          <a:bodyPr anchor="t"/>
          <a:lstStyle>
            <a:lvl1pPr marL="0" indent="0" algn="ctr">
              <a:buNone/>
              <a:defRPr>
                <a:solidFill>
                  <a:schemeClr val="bg1"/>
                </a:solidFill>
              </a:defRPr>
            </a:lvl1pPr>
          </a:lstStyle>
          <a:p>
            <a:endParaRPr lang="en-CA"/>
          </a:p>
        </p:txBody>
      </p:sp>
      <p:sp>
        <p:nvSpPr>
          <p:cNvPr id="15" name="Slide Number Placeholder 2">
            <a:extLst>
              <a:ext uri="{FF2B5EF4-FFF2-40B4-BE49-F238E27FC236}">
                <a16:creationId xmlns:a16="http://schemas.microsoft.com/office/drawing/2014/main" id="{03021F89-6F31-8A40-8479-A3BF8353589F}"/>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9" name="Slide Number Placeholder 5">
            <a:extLst>
              <a:ext uri="{FF2B5EF4-FFF2-40B4-BE49-F238E27FC236}">
                <a16:creationId xmlns:a16="http://schemas.microsoft.com/office/drawing/2014/main" id="{CDD40945-DE40-E04D-BC27-22A97E027D08}"/>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sp>
        <p:nvSpPr>
          <p:cNvPr id="13" name="Triangle 8">
            <a:extLst>
              <a:ext uri="{FF2B5EF4-FFF2-40B4-BE49-F238E27FC236}">
                <a16:creationId xmlns:a16="http://schemas.microsoft.com/office/drawing/2014/main" id="{AE667DB5-257D-204A-A578-1E4F86A10A74}"/>
              </a:ext>
            </a:extLst>
          </p:cNvPr>
          <p:cNvSpPr/>
          <p:nvPr userDrawn="1"/>
        </p:nvSpPr>
        <p:spPr>
          <a:xfrm rot="5400000">
            <a:off x="-27432" y="484282"/>
            <a:ext cx="392715" cy="338548"/>
          </a:xfrm>
          <a:prstGeom prst="triangle">
            <a:avLst/>
          </a:prstGeom>
          <a:solidFill>
            <a:srgbClr val="2DC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8C128A48-ABC2-0F46-99D4-39FBA986C9C0}"/>
              </a:ext>
            </a:extLst>
          </p:cNvPr>
          <p:cNvGrpSpPr/>
          <p:nvPr userDrawn="1"/>
        </p:nvGrpSpPr>
        <p:grpSpPr>
          <a:xfrm>
            <a:off x="7773406" y="4735113"/>
            <a:ext cx="913394" cy="187391"/>
            <a:chOff x="3587766" y="2914650"/>
            <a:chExt cx="5014294" cy="1028736"/>
          </a:xfrm>
        </p:grpSpPr>
        <p:sp>
          <p:nvSpPr>
            <p:cNvPr id="17" name="Freeform 16">
              <a:extLst>
                <a:ext uri="{FF2B5EF4-FFF2-40B4-BE49-F238E27FC236}">
                  <a16:creationId xmlns:a16="http://schemas.microsoft.com/office/drawing/2014/main" id="{B3CDA569-626C-7041-BE60-A841591DBF3A}"/>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5BE4318E-19C4-194A-BB4D-D1E468477F3D}"/>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5A7D69CA-E603-1546-897B-C327D26CC6AB}"/>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37AF93E5-D1FB-AC40-A034-739E7F43850D}"/>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E67BA5D2-616E-9441-AE30-BB64BF2F8B00}"/>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C5A880DE-20DF-FD41-A1C7-9430D83260F3}"/>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E51AE1B3-F4CD-7F4C-B0F6-1923881855A6}"/>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2704731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Blue Product slide">
    <p:bg>
      <p:bgPr>
        <a:solidFill>
          <a:schemeClr val="bg2"/>
        </a:solidFill>
        <a:effectLst/>
      </p:bgPr>
    </p:bg>
    <p:spTree>
      <p:nvGrpSpPr>
        <p:cNvPr id="1" name=""/>
        <p:cNvGrpSpPr/>
        <p:nvPr/>
      </p:nvGrpSpPr>
      <p:grpSpPr>
        <a:xfrm>
          <a:off x="0" y="0"/>
          <a:ext cx="0" cy="0"/>
          <a:chOff x="0" y="0"/>
          <a:chExt cx="0" cy="0"/>
        </a:xfrm>
      </p:grpSpPr>
      <p:pic>
        <p:nvPicPr>
          <p:cNvPr id="10" name="Picture 9" descr="A close up of a grate&#10;&#10;Description automatically generated">
            <a:extLst>
              <a:ext uri="{FF2B5EF4-FFF2-40B4-BE49-F238E27FC236}">
                <a16:creationId xmlns:a16="http://schemas.microsoft.com/office/drawing/2014/main" id="{A8698307-A0D3-4E97-9F36-8184967E5F41}"/>
              </a:ext>
            </a:extLst>
          </p:cNvPr>
          <p:cNvPicPr>
            <a:picLocks noChangeAspect="1"/>
          </p:cNvPicPr>
          <p:nvPr userDrawn="1"/>
        </p:nvPicPr>
        <p:blipFill rotWithShape="1">
          <a:blip r:embed="rId2" cstate="hqprint">
            <a:alphaModFix amt="20000"/>
            <a:extLst>
              <a:ext uri="{28A0092B-C50C-407E-A947-70E740481C1C}">
                <a14:useLocalDpi xmlns:a14="http://schemas.microsoft.com/office/drawing/2010/main"/>
              </a:ext>
            </a:extLst>
          </a:blip>
          <a:srcRect/>
          <a:stretch/>
        </p:blipFill>
        <p:spPr>
          <a:xfrm>
            <a:off x="0" y="0"/>
            <a:ext cx="9152128" cy="5148072"/>
          </a:xfrm>
          <a:prstGeom prst="rect">
            <a:avLst/>
          </a:prstGeom>
        </p:spPr>
      </p:pic>
      <p:pic>
        <p:nvPicPr>
          <p:cNvPr id="9" name="Picture 8">
            <a:extLst>
              <a:ext uri="{FF2B5EF4-FFF2-40B4-BE49-F238E27FC236}">
                <a16:creationId xmlns:a16="http://schemas.microsoft.com/office/drawing/2014/main" id="{B041CA0E-B78D-4A5D-90C0-D8F885E52FA3}"/>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1371911" y="877067"/>
            <a:ext cx="6400177" cy="4266433"/>
          </a:xfrm>
          <a:prstGeom prst="rect">
            <a:avLst/>
          </a:prstGeom>
        </p:spPr>
      </p:pic>
      <p:sp>
        <p:nvSpPr>
          <p:cNvPr id="2" name="Title 1">
            <a:extLst>
              <a:ext uri="{FF2B5EF4-FFF2-40B4-BE49-F238E27FC236}">
                <a16:creationId xmlns:a16="http://schemas.microsoft.com/office/drawing/2014/main" id="{16BC4ABE-DF40-CC49-966B-1AFD85D65E2B}"/>
              </a:ext>
            </a:extLst>
          </p:cNvPr>
          <p:cNvSpPr>
            <a:spLocks noGrp="1"/>
          </p:cNvSpPr>
          <p:nvPr userDrawn="1">
            <p:ph type="title"/>
          </p:nvPr>
        </p:nvSpPr>
        <p:spPr>
          <a:xfrm>
            <a:off x="457200" y="457200"/>
            <a:ext cx="7886700" cy="392715"/>
          </a:xfrm>
          <a:prstGeom prst="rect">
            <a:avLst/>
          </a:prstGeom>
        </p:spPr>
        <p:txBody>
          <a:bodyPr/>
          <a:lstStyle>
            <a:lvl1pPr>
              <a:defRPr>
                <a:solidFill>
                  <a:schemeClr val="bg1"/>
                </a:solidFill>
              </a:defRPr>
            </a:lvl1pPr>
          </a:lstStyle>
          <a:p>
            <a:endParaRPr lang="en-US"/>
          </a:p>
        </p:txBody>
      </p:sp>
      <p:sp>
        <p:nvSpPr>
          <p:cNvPr id="14" name="Picture Placeholder 13">
            <a:extLst>
              <a:ext uri="{FF2B5EF4-FFF2-40B4-BE49-F238E27FC236}">
                <a16:creationId xmlns:a16="http://schemas.microsoft.com/office/drawing/2014/main" id="{C2A91598-B5CD-4C2B-B517-4C5EEB8B4439}"/>
              </a:ext>
            </a:extLst>
          </p:cNvPr>
          <p:cNvSpPr>
            <a:spLocks noGrp="1"/>
          </p:cNvSpPr>
          <p:nvPr>
            <p:ph type="pic" sz="quarter" idx="14"/>
          </p:nvPr>
        </p:nvSpPr>
        <p:spPr>
          <a:xfrm>
            <a:off x="2389612" y="1592599"/>
            <a:ext cx="4361617" cy="2673834"/>
          </a:xfrm>
          <a:prstGeom prst="rect">
            <a:avLst/>
          </a:prstGeom>
        </p:spPr>
        <p:txBody>
          <a:bodyPr anchor="t"/>
          <a:lstStyle>
            <a:lvl1pPr marL="0" indent="0" algn="ctr">
              <a:buNone/>
              <a:defRPr>
                <a:solidFill>
                  <a:schemeClr val="bg1"/>
                </a:solidFill>
              </a:defRPr>
            </a:lvl1pPr>
          </a:lstStyle>
          <a:p>
            <a:endParaRPr lang="en-CA"/>
          </a:p>
        </p:txBody>
      </p:sp>
      <p:sp>
        <p:nvSpPr>
          <p:cNvPr id="16" name="Slide Number Placeholder 2">
            <a:extLst>
              <a:ext uri="{FF2B5EF4-FFF2-40B4-BE49-F238E27FC236}">
                <a16:creationId xmlns:a16="http://schemas.microsoft.com/office/drawing/2014/main" id="{9BD59C07-6748-584B-8220-B980C3B9D255}"/>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11" name="Slide Number Placeholder 5">
            <a:extLst>
              <a:ext uri="{FF2B5EF4-FFF2-40B4-BE49-F238E27FC236}">
                <a16:creationId xmlns:a16="http://schemas.microsoft.com/office/drawing/2014/main" id="{E52A64E6-123F-A94B-86E0-3C49B2843362}"/>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sp>
        <p:nvSpPr>
          <p:cNvPr id="13" name="Triangle 8">
            <a:extLst>
              <a:ext uri="{FF2B5EF4-FFF2-40B4-BE49-F238E27FC236}">
                <a16:creationId xmlns:a16="http://schemas.microsoft.com/office/drawing/2014/main" id="{7EDFA5E0-4290-C843-88BD-F3B43EB2C3AC}"/>
              </a:ext>
            </a:extLst>
          </p:cNvPr>
          <p:cNvSpPr/>
          <p:nvPr userDrawn="1"/>
        </p:nvSpPr>
        <p:spPr>
          <a:xfrm rot="5400000">
            <a:off x="-27432" y="484282"/>
            <a:ext cx="392715" cy="338548"/>
          </a:xfrm>
          <a:prstGeom prst="triangle">
            <a:avLst/>
          </a:prstGeom>
          <a:solidFill>
            <a:srgbClr val="2DC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A09FB1D-F59B-3F43-B8FD-5C515F71A914}"/>
              </a:ext>
            </a:extLst>
          </p:cNvPr>
          <p:cNvGrpSpPr/>
          <p:nvPr userDrawn="1"/>
        </p:nvGrpSpPr>
        <p:grpSpPr>
          <a:xfrm>
            <a:off x="7773406" y="4735113"/>
            <a:ext cx="913394" cy="187391"/>
            <a:chOff x="3587766" y="2914650"/>
            <a:chExt cx="5014294" cy="1028736"/>
          </a:xfrm>
        </p:grpSpPr>
        <p:sp>
          <p:nvSpPr>
            <p:cNvPr id="17" name="Freeform 16">
              <a:extLst>
                <a:ext uri="{FF2B5EF4-FFF2-40B4-BE49-F238E27FC236}">
                  <a16:creationId xmlns:a16="http://schemas.microsoft.com/office/drawing/2014/main" id="{F37FC18F-4C38-2643-B701-7F03A0BF166B}"/>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58EE0416-C267-FF40-8131-82709AE3DBF6}"/>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754139C9-038E-3846-B068-628389544D27}"/>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459D15ED-C36D-9B40-A016-FCDBE5B0E3DB}"/>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64BA999D-82B8-4346-863E-ABB7EA4722E4}"/>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B0AC65C3-D97D-E942-B31A-A98BD831F0E1}"/>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18D103B2-F1DB-9648-8FF4-FB6C9BDDB166}"/>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4007882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Slide Number Placeholder 2">
            <a:extLst>
              <a:ext uri="{FF2B5EF4-FFF2-40B4-BE49-F238E27FC236}">
                <a16:creationId xmlns:a16="http://schemas.microsoft.com/office/drawing/2014/main" id="{5ADE5900-8221-114C-88EB-8CD0C1F1DD08}"/>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5" name="Group 4">
            <a:extLst>
              <a:ext uri="{FF2B5EF4-FFF2-40B4-BE49-F238E27FC236}">
                <a16:creationId xmlns:a16="http://schemas.microsoft.com/office/drawing/2014/main" id="{13A943A9-9E7B-2F4F-8AD7-0331D93C8FD5}"/>
              </a:ext>
            </a:extLst>
          </p:cNvPr>
          <p:cNvGrpSpPr/>
          <p:nvPr userDrawn="1"/>
        </p:nvGrpSpPr>
        <p:grpSpPr>
          <a:xfrm>
            <a:off x="7773406" y="4735113"/>
            <a:ext cx="913394" cy="187391"/>
            <a:chOff x="3587766" y="2914650"/>
            <a:chExt cx="5014294" cy="1028736"/>
          </a:xfrm>
        </p:grpSpPr>
        <p:sp>
          <p:nvSpPr>
            <p:cNvPr id="6" name="Freeform 5">
              <a:extLst>
                <a:ext uri="{FF2B5EF4-FFF2-40B4-BE49-F238E27FC236}">
                  <a16:creationId xmlns:a16="http://schemas.microsoft.com/office/drawing/2014/main" id="{F998129A-D36F-454A-BFB5-A4D09793E69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67FAD15F-C7CD-8540-B2EC-7B9730A05ADA}"/>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A287DC9B-0FDB-7147-9E30-6E3FA97B36DE}"/>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27EE7559-108D-534C-B411-35F8EB12B666}"/>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FA089BB2-A845-7D4E-A045-A77E752FC2F0}"/>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2D54212C-CF3D-444D-88B5-9DBC7A05EA46}"/>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597821CE-8AB1-E74D-8C35-86B25D3FE721}"/>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343508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2">
            <a:extLst>
              <a:ext uri="{FF2B5EF4-FFF2-40B4-BE49-F238E27FC236}">
                <a16:creationId xmlns:a16="http://schemas.microsoft.com/office/drawing/2014/main" id="{4DFB5FA2-A874-654A-9F63-284FCA0E5A10}"/>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4" name="Group 3">
            <a:extLst>
              <a:ext uri="{FF2B5EF4-FFF2-40B4-BE49-F238E27FC236}">
                <a16:creationId xmlns:a16="http://schemas.microsoft.com/office/drawing/2014/main" id="{34CEF607-7A77-F44F-8470-E2516290BADB}"/>
              </a:ext>
            </a:extLst>
          </p:cNvPr>
          <p:cNvGrpSpPr/>
          <p:nvPr userDrawn="1"/>
        </p:nvGrpSpPr>
        <p:grpSpPr>
          <a:xfrm>
            <a:off x="7773406" y="4735113"/>
            <a:ext cx="913394" cy="187391"/>
            <a:chOff x="3587766" y="2914650"/>
            <a:chExt cx="5014294" cy="1028736"/>
          </a:xfrm>
        </p:grpSpPr>
        <p:sp>
          <p:nvSpPr>
            <p:cNvPr id="5" name="Freeform 4">
              <a:extLst>
                <a:ext uri="{FF2B5EF4-FFF2-40B4-BE49-F238E27FC236}">
                  <a16:creationId xmlns:a16="http://schemas.microsoft.com/office/drawing/2014/main" id="{658E2072-2601-E843-B052-BF6851564494}"/>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B44CA34A-B228-EB42-B119-D1A32D68F580}"/>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F52C5834-1D34-C641-B13A-ABAC2E081653}"/>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CD7ABE6A-BD6A-FB4C-B9E9-0280DF50BEFC}"/>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A8771B83-005C-5440-BB6F-0DEF04541735}"/>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F59171E8-0732-6649-8686-6FCFA96F7236}"/>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8509DAE5-52D6-CE47-9A35-7D8DB914386F}"/>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4078078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D726-51BD-554F-BB56-930C6A24E0F0}"/>
              </a:ext>
            </a:extLst>
          </p:cNvPr>
          <p:cNvSpPr>
            <a:spLocks noGrp="1"/>
          </p:cNvSpPr>
          <p:nvPr>
            <p:ph type="ctrTitle" hasCustomPrompt="1"/>
          </p:nvPr>
        </p:nvSpPr>
        <p:spPr>
          <a:xfrm>
            <a:off x="1143000" y="2327907"/>
            <a:ext cx="6858000" cy="487686"/>
          </a:xfrm>
          <a:prstGeom prst="rect">
            <a:avLst/>
          </a:prstGeom>
        </p:spPr>
        <p:txBody>
          <a:bodyPr anchor="ctr"/>
          <a:lstStyle>
            <a:lvl1pPr algn="ctr">
              <a:defRPr sz="2000" b="1" cap="all" baseline="0">
                <a:solidFill>
                  <a:srgbClr val="FA4616"/>
                </a:solidFill>
                <a:latin typeface="Arial" panose="020B0604020202020204" pitchFamily="34" charset="0"/>
                <a:cs typeface="Arial" panose="020B0604020202020204" pitchFamily="34" charset="0"/>
              </a:defRPr>
            </a:lvl1pPr>
          </a:lstStyle>
          <a:p>
            <a:r>
              <a:rPr lang="en-US"/>
              <a:t>CLICK TO ADD DIVIDER TITLE</a:t>
            </a:r>
          </a:p>
        </p:txBody>
      </p:sp>
      <p:grpSp>
        <p:nvGrpSpPr>
          <p:cNvPr id="5" name="Group 4">
            <a:extLst>
              <a:ext uri="{FF2B5EF4-FFF2-40B4-BE49-F238E27FC236}">
                <a16:creationId xmlns:a16="http://schemas.microsoft.com/office/drawing/2014/main" id="{6795B464-D3EE-624D-851D-1347112CEE94}"/>
              </a:ext>
            </a:extLst>
          </p:cNvPr>
          <p:cNvGrpSpPr/>
          <p:nvPr userDrawn="1"/>
        </p:nvGrpSpPr>
        <p:grpSpPr>
          <a:xfrm>
            <a:off x="7773406" y="4735113"/>
            <a:ext cx="913394" cy="187391"/>
            <a:chOff x="3587766" y="2914650"/>
            <a:chExt cx="5014294" cy="1028736"/>
          </a:xfrm>
        </p:grpSpPr>
        <p:sp>
          <p:nvSpPr>
            <p:cNvPr id="6" name="Freeform 5">
              <a:extLst>
                <a:ext uri="{FF2B5EF4-FFF2-40B4-BE49-F238E27FC236}">
                  <a16:creationId xmlns:a16="http://schemas.microsoft.com/office/drawing/2014/main" id="{053A4F42-326A-C646-8B54-3F89D3CD98EA}"/>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7" name="Freeform 6">
              <a:extLst>
                <a:ext uri="{FF2B5EF4-FFF2-40B4-BE49-F238E27FC236}">
                  <a16:creationId xmlns:a16="http://schemas.microsoft.com/office/drawing/2014/main" id="{59ECEDF3-98A2-5B43-A6D7-B04C9B7B1D72}"/>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FBEB2A6F-1B3B-CD42-99B5-2EDAC4A2005D}"/>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14A4F318-4F94-0746-8E16-F88DF573A90C}"/>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F9680E00-CA3F-AB45-80CC-ED9F0E4CE0F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49CB9BF4-8C42-884D-8DC1-AEE00C259E3B}"/>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48295FC5-B38A-4248-B0FE-1D87BA091865}"/>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495429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_Blu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D726-51BD-554F-BB56-930C6A24E0F0}"/>
              </a:ext>
            </a:extLst>
          </p:cNvPr>
          <p:cNvSpPr>
            <a:spLocks noGrp="1"/>
          </p:cNvSpPr>
          <p:nvPr>
            <p:ph type="ctrTitle" hasCustomPrompt="1"/>
          </p:nvPr>
        </p:nvSpPr>
        <p:spPr>
          <a:xfrm>
            <a:off x="1143000" y="2327907"/>
            <a:ext cx="6858000" cy="487686"/>
          </a:xfrm>
          <a:prstGeom prst="rect">
            <a:avLst/>
          </a:prstGeom>
        </p:spPr>
        <p:txBody>
          <a:bodyPr anchor="ctr"/>
          <a:lstStyle>
            <a:lvl1pPr algn="ctr">
              <a:defRPr sz="2000" b="1" cap="all" baseline="0">
                <a:solidFill>
                  <a:schemeClr val="bg1"/>
                </a:solidFill>
                <a:latin typeface="Arial" panose="020B0604020202020204" pitchFamily="34" charset="0"/>
                <a:cs typeface="Arial" panose="020B0604020202020204" pitchFamily="34" charset="0"/>
              </a:defRPr>
            </a:lvl1pPr>
          </a:lstStyle>
          <a:p>
            <a:r>
              <a:rPr lang="en-US"/>
              <a:t>CLICK TO ADD DIVIDER TITLE</a:t>
            </a:r>
          </a:p>
        </p:txBody>
      </p:sp>
      <p:sp>
        <p:nvSpPr>
          <p:cNvPr id="4" name="Slide Number Placeholder 5">
            <a:extLst>
              <a:ext uri="{FF2B5EF4-FFF2-40B4-BE49-F238E27FC236}">
                <a16:creationId xmlns:a16="http://schemas.microsoft.com/office/drawing/2014/main" id="{6AA8095D-5FF4-8541-950E-05ACF7DFD4FD}"/>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grpSp>
        <p:nvGrpSpPr>
          <p:cNvPr id="5" name="Group 4">
            <a:extLst>
              <a:ext uri="{FF2B5EF4-FFF2-40B4-BE49-F238E27FC236}">
                <a16:creationId xmlns:a16="http://schemas.microsoft.com/office/drawing/2014/main" id="{279038C1-119A-3543-9B94-7157369DA0F6}"/>
              </a:ext>
            </a:extLst>
          </p:cNvPr>
          <p:cNvGrpSpPr/>
          <p:nvPr userDrawn="1"/>
        </p:nvGrpSpPr>
        <p:grpSpPr>
          <a:xfrm>
            <a:off x="7773406" y="4735113"/>
            <a:ext cx="913394" cy="187391"/>
            <a:chOff x="3587766" y="2914650"/>
            <a:chExt cx="5014294" cy="1028736"/>
          </a:xfrm>
        </p:grpSpPr>
        <p:sp>
          <p:nvSpPr>
            <p:cNvPr id="7" name="Freeform 6">
              <a:extLst>
                <a:ext uri="{FF2B5EF4-FFF2-40B4-BE49-F238E27FC236}">
                  <a16:creationId xmlns:a16="http://schemas.microsoft.com/office/drawing/2014/main" id="{6B4A26D7-92EE-FB41-81C5-F666C10B1985}"/>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7672647A-EE26-C74C-A26A-0EC280AE18B6}"/>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7EEA32DF-40D3-5543-8A57-117143EF23BF}"/>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0F1E6730-1A9E-9C4E-9AF3-B9B6E0D76D0B}"/>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11500276-2180-EB40-B79C-A049CCFF392E}"/>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7C15B2DB-60AE-774A-8BAD-1BFA6AC72BF0}"/>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77744C0E-B654-144E-BFD0-3C1C2821C871}"/>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2773519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_Orang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D726-51BD-554F-BB56-930C6A24E0F0}"/>
              </a:ext>
            </a:extLst>
          </p:cNvPr>
          <p:cNvSpPr>
            <a:spLocks noGrp="1"/>
          </p:cNvSpPr>
          <p:nvPr>
            <p:ph type="ctrTitle" hasCustomPrompt="1"/>
          </p:nvPr>
        </p:nvSpPr>
        <p:spPr>
          <a:xfrm>
            <a:off x="1143000" y="2327907"/>
            <a:ext cx="6858000" cy="487686"/>
          </a:xfrm>
          <a:prstGeom prst="rect">
            <a:avLst/>
          </a:prstGeom>
        </p:spPr>
        <p:txBody>
          <a:bodyPr anchor="ctr"/>
          <a:lstStyle>
            <a:lvl1pPr algn="ctr">
              <a:defRPr sz="2000" b="1" cap="all" baseline="0">
                <a:solidFill>
                  <a:schemeClr val="bg1"/>
                </a:solidFill>
                <a:latin typeface="Arial" panose="020B0604020202020204" pitchFamily="34" charset="0"/>
                <a:cs typeface="Arial" panose="020B0604020202020204" pitchFamily="34" charset="0"/>
              </a:defRPr>
            </a:lvl1pPr>
          </a:lstStyle>
          <a:p>
            <a:r>
              <a:rPr lang="en-US"/>
              <a:t>CLICK TO ADD DIVIDER TITLE</a:t>
            </a:r>
          </a:p>
        </p:txBody>
      </p:sp>
      <p:sp>
        <p:nvSpPr>
          <p:cNvPr id="4" name="Slide Number Placeholder 5">
            <a:extLst>
              <a:ext uri="{FF2B5EF4-FFF2-40B4-BE49-F238E27FC236}">
                <a16:creationId xmlns:a16="http://schemas.microsoft.com/office/drawing/2014/main" id="{EA1A1C53-3813-164C-B5BC-8DB120787DF9}"/>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grpSp>
        <p:nvGrpSpPr>
          <p:cNvPr id="5" name="Group 4">
            <a:extLst>
              <a:ext uri="{FF2B5EF4-FFF2-40B4-BE49-F238E27FC236}">
                <a16:creationId xmlns:a16="http://schemas.microsoft.com/office/drawing/2014/main" id="{CF4FAF19-728A-0846-A900-51B2B1EDD71A}"/>
              </a:ext>
            </a:extLst>
          </p:cNvPr>
          <p:cNvGrpSpPr/>
          <p:nvPr userDrawn="1"/>
        </p:nvGrpSpPr>
        <p:grpSpPr>
          <a:xfrm>
            <a:off x="7773406" y="4735113"/>
            <a:ext cx="913394" cy="187391"/>
            <a:chOff x="3587766" y="2914650"/>
            <a:chExt cx="5014294" cy="1028736"/>
          </a:xfrm>
        </p:grpSpPr>
        <p:sp>
          <p:nvSpPr>
            <p:cNvPr id="7" name="Freeform 6">
              <a:extLst>
                <a:ext uri="{FF2B5EF4-FFF2-40B4-BE49-F238E27FC236}">
                  <a16:creationId xmlns:a16="http://schemas.microsoft.com/office/drawing/2014/main" id="{13501A20-B139-FC48-B790-26651748ED3D}"/>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F242BDF1-93C2-B342-8038-E322FA793F6A}"/>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AA8C1F9F-A01A-2843-BBD5-538131E3C4BB}"/>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6E2E5DA2-A675-3F4E-86A7-D06F2AE6241D}"/>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54670E2B-7A71-BE47-9239-067A4E4B815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D3FFE781-61C5-C342-8084-DC03FF9CD406}"/>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501A55FA-B8D5-7341-AD5C-B19B27EF1E9E}"/>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138833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_colorfu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D726-51BD-554F-BB56-930C6A24E0F0}"/>
              </a:ext>
            </a:extLst>
          </p:cNvPr>
          <p:cNvSpPr>
            <a:spLocks noGrp="1"/>
          </p:cNvSpPr>
          <p:nvPr>
            <p:ph type="ctrTitle" hasCustomPrompt="1"/>
          </p:nvPr>
        </p:nvSpPr>
        <p:spPr>
          <a:xfrm>
            <a:off x="1143000" y="2327907"/>
            <a:ext cx="6858000" cy="487686"/>
          </a:xfrm>
          <a:prstGeom prst="rect">
            <a:avLst/>
          </a:prstGeom>
        </p:spPr>
        <p:txBody>
          <a:bodyPr anchor="ctr"/>
          <a:lstStyle>
            <a:lvl1pPr algn="ctr">
              <a:defRPr sz="2000" b="1" cap="all" baseline="0">
                <a:solidFill>
                  <a:schemeClr val="bg1"/>
                </a:solidFill>
                <a:latin typeface="Arial" panose="020B0604020202020204" pitchFamily="34" charset="0"/>
                <a:cs typeface="Arial" panose="020B0604020202020204" pitchFamily="34" charset="0"/>
              </a:defRPr>
            </a:lvl1pPr>
          </a:lstStyle>
          <a:p>
            <a:r>
              <a:rPr lang="en-US"/>
              <a:t>CLICK TO ADD DIVIDER TITLE</a:t>
            </a:r>
          </a:p>
        </p:txBody>
      </p:sp>
      <p:sp>
        <p:nvSpPr>
          <p:cNvPr id="4" name="Slide Number Placeholder 5">
            <a:extLst>
              <a:ext uri="{FF2B5EF4-FFF2-40B4-BE49-F238E27FC236}">
                <a16:creationId xmlns:a16="http://schemas.microsoft.com/office/drawing/2014/main" id="{922C7C41-C3FD-DA43-8670-E16E6A4BBC27}"/>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grpSp>
        <p:nvGrpSpPr>
          <p:cNvPr id="6" name="Group 5">
            <a:extLst>
              <a:ext uri="{FF2B5EF4-FFF2-40B4-BE49-F238E27FC236}">
                <a16:creationId xmlns:a16="http://schemas.microsoft.com/office/drawing/2014/main" id="{F6A705BF-24C7-5349-9A5E-F65393F33E90}"/>
              </a:ext>
            </a:extLst>
          </p:cNvPr>
          <p:cNvGrpSpPr/>
          <p:nvPr userDrawn="1"/>
        </p:nvGrpSpPr>
        <p:grpSpPr>
          <a:xfrm>
            <a:off x="7773406" y="4735113"/>
            <a:ext cx="913394" cy="187391"/>
            <a:chOff x="3587766" y="2914650"/>
            <a:chExt cx="5014294" cy="1028736"/>
          </a:xfrm>
        </p:grpSpPr>
        <p:sp>
          <p:nvSpPr>
            <p:cNvPr id="7" name="Freeform 6">
              <a:extLst>
                <a:ext uri="{FF2B5EF4-FFF2-40B4-BE49-F238E27FC236}">
                  <a16:creationId xmlns:a16="http://schemas.microsoft.com/office/drawing/2014/main" id="{B6D8885F-E321-9641-8B04-D66D449CE5DB}"/>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AEBE807C-9EC6-1F44-B69D-383DB3F3AB2A}"/>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7FC5CCB7-42DE-2F4D-8A86-5E2055DBBF6E}"/>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ECC93576-4060-9D4B-8496-3FDC44FF5879}"/>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50D29205-5F41-4148-BEAE-6523B58E5C1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C0ABCFC8-3AE4-9541-8D44-5035E69E671B}"/>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D0C47D92-7738-E84C-A2AB-B1E98D4AE73E}"/>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64772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Slide_with imag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D726-51BD-554F-BB56-930C6A24E0F0}"/>
              </a:ext>
            </a:extLst>
          </p:cNvPr>
          <p:cNvSpPr>
            <a:spLocks noGrp="1"/>
          </p:cNvSpPr>
          <p:nvPr>
            <p:ph type="ctrTitle" hasCustomPrompt="1"/>
          </p:nvPr>
        </p:nvSpPr>
        <p:spPr>
          <a:xfrm>
            <a:off x="4583329" y="3189755"/>
            <a:ext cx="4198882" cy="487686"/>
          </a:xfrm>
          <a:prstGeom prst="rect">
            <a:avLst/>
          </a:prstGeom>
        </p:spPr>
        <p:txBody>
          <a:bodyPr anchor="b"/>
          <a:lstStyle>
            <a:lvl1pPr algn="r">
              <a:defRPr sz="2000" b="1" cap="all" baseline="0">
                <a:solidFill>
                  <a:schemeClr val="bg1"/>
                </a:solidFill>
                <a:latin typeface="Arial" panose="020B0604020202020204" pitchFamily="34" charset="0"/>
                <a:cs typeface="Arial" panose="020B0604020202020204" pitchFamily="34" charset="0"/>
              </a:defRPr>
            </a:lvl1pPr>
          </a:lstStyle>
          <a:p>
            <a:r>
              <a:rPr lang="en-US"/>
              <a:t>CLICK TO ADD DIVIDER TITLE</a:t>
            </a:r>
          </a:p>
        </p:txBody>
      </p:sp>
      <p:sp>
        <p:nvSpPr>
          <p:cNvPr id="10" name="Picture Placeholder 9">
            <a:extLst>
              <a:ext uri="{FF2B5EF4-FFF2-40B4-BE49-F238E27FC236}">
                <a16:creationId xmlns:a16="http://schemas.microsoft.com/office/drawing/2014/main" id="{E762963A-9F1C-4288-AA3A-F1A282E0EA97}"/>
              </a:ext>
            </a:extLst>
          </p:cNvPr>
          <p:cNvSpPr>
            <a:spLocks noGrp="1"/>
          </p:cNvSpPr>
          <p:nvPr>
            <p:ph type="pic" sz="quarter" idx="10"/>
          </p:nvPr>
        </p:nvSpPr>
        <p:spPr>
          <a:xfrm>
            <a:off x="0" y="0"/>
            <a:ext cx="5608518" cy="5143500"/>
          </a:xfrm>
          <a:custGeom>
            <a:avLst/>
            <a:gdLst>
              <a:gd name="connsiteX0" fmla="*/ 0 w 5608518"/>
              <a:gd name="connsiteY0" fmla="*/ 0 h 5143500"/>
              <a:gd name="connsiteX1" fmla="*/ 5608518 w 5608518"/>
              <a:gd name="connsiteY1" fmla="*/ 0 h 5143500"/>
              <a:gd name="connsiteX2" fmla="*/ 2638917 w 5608518"/>
              <a:gd name="connsiteY2" fmla="*/ 5143500 h 5143500"/>
              <a:gd name="connsiteX3" fmla="*/ 0 w 5608518"/>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5608518" h="5143500">
                <a:moveTo>
                  <a:pt x="0" y="0"/>
                </a:moveTo>
                <a:lnTo>
                  <a:pt x="5608518" y="0"/>
                </a:lnTo>
                <a:lnTo>
                  <a:pt x="2638917" y="5143500"/>
                </a:lnTo>
                <a:lnTo>
                  <a:pt x="0" y="5143500"/>
                </a:lnTo>
                <a:close/>
              </a:path>
            </a:pathLst>
          </a:custGeom>
          <a:noFill/>
        </p:spPr>
        <p:txBody>
          <a:bodyPr wrap="square">
            <a:noAutofit/>
          </a:bodyPr>
          <a:lstStyle/>
          <a:p>
            <a:endParaRPr lang="en-CA"/>
          </a:p>
        </p:txBody>
      </p:sp>
      <p:sp>
        <p:nvSpPr>
          <p:cNvPr id="5" name="Slide Number Placeholder 5">
            <a:extLst>
              <a:ext uri="{FF2B5EF4-FFF2-40B4-BE49-F238E27FC236}">
                <a16:creationId xmlns:a16="http://schemas.microsoft.com/office/drawing/2014/main" id="{697A81A2-4284-2D4B-B125-178B248380A0}"/>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grpSp>
        <p:nvGrpSpPr>
          <p:cNvPr id="7" name="Group 6">
            <a:extLst>
              <a:ext uri="{FF2B5EF4-FFF2-40B4-BE49-F238E27FC236}">
                <a16:creationId xmlns:a16="http://schemas.microsoft.com/office/drawing/2014/main" id="{DFB5CCEC-275A-B34C-8019-79327562513D}"/>
              </a:ext>
            </a:extLst>
          </p:cNvPr>
          <p:cNvGrpSpPr/>
          <p:nvPr userDrawn="1"/>
        </p:nvGrpSpPr>
        <p:grpSpPr>
          <a:xfrm>
            <a:off x="7773406" y="4735113"/>
            <a:ext cx="913394" cy="187391"/>
            <a:chOff x="3587766" y="2914650"/>
            <a:chExt cx="5014294" cy="1028736"/>
          </a:xfrm>
        </p:grpSpPr>
        <p:sp>
          <p:nvSpPr>
            <p:cNvPr id="8" name="Freeform 7">
              <a:extLst>
                <a:ext uri="{FF2B5EF4-FFF2-40B4-BE49-F238E27FC236}">
                  <a16:creationId xmlns:a16="http://schemas.microsoft.com/office/drawing/2014/main" id="{A7FDF893-0D5B-2E43-868E-76BEDE958817}"/>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E7730ABF-D131-6545-9BFA-8C994D7B7B18}"/>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B073B587-3C41-A947-9E9F-DFE1DE8C47C7}"/>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485C8A44-2B46-704E-9F3A-F89EA821C2DC}"/>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0E7F008F-D9AF-7C49-9D0B-0C817B4959D3}"/>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E75D5207-8EFC-5E44-8417-C101E7F09878}"/>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89C1089F-A8E1-7C47-90FB-411A3F5C2E4D}"/>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4260207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342F05-073F-0F42-8414-0468876AFBB5}"/>
              </a:ext>
            </a:extLst>
          </p:cNvPr>
          <p:cNvSpPr txBox="1"/>
          <p:nvPr userDrawn="1"/>
        </p:nvSpPr>
        <p:spPr>
          <a:xfrm>
            <a:off x="2002596" y="2020028"/>
            <a:ext cx="5138808" cy="630942"/>
          </a:xfrm>
          <a:prstGeom prst="rect">
            <a:avLst/>
          </a:prstGeom>
          <a:noFill/>
        </p:spPr>
        <p:txBody>
          <a:bodyPr wrap="square" rtlCol="0">
            <a:spAutoFit/>
          </a:bodyPr>
          <a:lstStyle/>
          <a:p>
            <a:pPr algn="ctr"/>
            <a:r>
              <a:rPr lang="en-US" sz="3500" b="1">
                <a:solidFill>
                  <a:srgbClr val="FA4616"/>
                </a:solidFill>
                <a:latin typeface="+mn-lt"/>
              </a:rPr>
              <a:t>THANK YOU</a:t>
            </a:r>
          </a:p>
        </p:txBody>
      </p:sp>
      <p:cxnSp>
        <p:nvCxnSpPr>
          <p:cNvPr id="9" name="Straight Connector 8">
            <a:extLst>
              <a:ext uri="{FF2B5EF4-FFF2-40B4-BE49-F238E27FC236}">
                <a16:creationId xmlns:a16="http://schemas.microsoft.com/office/drawing/2014/main" id="{A76AED3E-553C-8E4F-9107-FBE029A743DC}"/>
              </a:ext>
            </a:extLst>
          </p:cNvPr>
          <p:cNvCxnSpPr>
            <a:cxnSpLocks/>
          </p:cNvCxnSpPr>
          <p:nvPr userDrawn="1"/>
        </p:nvCxnSpPr>
        <p:spPr>
          <a:xfrm flipH="1">
            <a:off x="-89647" y="-170329"/>
            <a:ext cx="2156693" cy="3851804"/>
          </a:xfrm>
          <a:prstGeom prst="line">
            <a:avLst/>
          </a:prstGeom>
          <a:ln w="12700">
            <a:solidFill>
              <a:srgbClr val="FA4616"/>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C471FCD-AEFE-9D4E-9F7A-65E424CF1896}"/>
              </a:ext>
            </a:extLst>
          </p:cNvPr>
          <p:cNvSpPr txBox="1"/>
          <p:nvPr userDrawn="1"/>
        </p:nvSpPr>
        <p:spPr>
          <a:xfrm>
            <a:off x="3083442" y="2571750"/>
            <a:ext cx="2913321" cy="323165"/>
          </a:xfrm>
          <a:prstGeom prst="rect">
            <a:avLst/>
          </a:prstGeom>
          <a:noFill/>
        </p:spPr>
        <p:txBody>
          <a:bodyPr wrap="square" rtlCol="0">
            <a:spAutoFit/>
          </a:bodyPr>
          <a:lstStyle/>
          <a:p>
            <a:pPr algn="ctr"/>
            <a:r>
              <a:rPr lang="en-US" sz="1500">
                <a:solidFill>
                  <a:srgbClr val="A2AAAD"/>
                </a:solidFill>
                <a:latin typeface="Arial" panose="020B0604020202020204" pitchFamily="34" charset="0"/>
                <a:cs typeface="Arial" panose="020B0604020202020204" pitchFamily="34" charset="0"/>
              </a:rPr>
              <a:t>altair.com</a:t>
            </a:r>
          </a:p>
        </p:txBody>
      </p:sp>
      <p:sp>
        <p:nvSpPr>
          <p:cNvPr id="16" name="TextBox 15">
            <a:extLst>
              <a:ext uri="{FF2B5EF4-FFF2-40B4-BE49-F238E27FC236}">
                <a16:creationId xmlns:a16="http://schemas.microsoft.com/office/drawing/2014/main" id="{5FC33CC7-4F35-B84A-86CD-230F5F6B3F65}"/>
              </a:ext>
            </a:extLst>
          </p:cNvPr>
          <p:cNvSpPr txBox="1"/>
          <p:nvPr userDrawn="1"/>
        </p:nvSpPr>
        <p:spPr>
          <a:xfrm>
            <a:off x="3083442" y="3709433"/>
            <a:ext cx="2913321" cy="215444"/>
          </a:xfrm>
          <a:prstGeom prst="rect">
            <a:avLst/>
          </a:prstGeom>
          <a:noFill/>
        </p:spPr>
        <p:txBody>
          <a:bodyPr wrap="square" rtlCol="0">
            <a:spAutoFit/>
          </a:bodyPr>
          <a:lstStyle/>
          <a:p>
            <a:pPr algn="ctr"/>
            <a:r>
              <a:rPr lang="en-US" sz="800">
                <a:solidFill>
                  <a:srgbClr val="A2AAAD"/>
                </a:solidFill>
                <a:latin typeface="Arial" panose="020B0604020202020204" pitchFamily="34" charset="0"/>
                <a:cs typeface="Arial" panose="020B0604020202020204" pitchFamily="34" charset="0"/>
              </a:rPr>
              <a:t>#ONLYFORWARD</a:t>
            </a:r>
          </a:p>
        </p:txBody>
      </p:sp>
      <p:pic>
        <p:nvPicPr>
          <p:cNvPr id="10" name="Picture 9">
            <a:extLst>
              <a:ext uri="{FF2B5EF4-FFF2-40B4-BE49-F238E27FC236}">
                <a16:creationId xmlns:a16="http://schemas.microsoft.com/office/drawing/2014/main" id="{21263E45-C37E-4717-A752-D57A74DB0DAB}"/>
              </a:ext>
            </a:extLst>
          </p:cNvPr>
          <p:cNvPicPr>
            <a:picLocks noChangeAspect="1"/>
          </p:cNvPicPr>
          <p:nvPr userDrawn="1"/>
        </p:nvPicPr>
        <p:blipFill>
          <a:blip r:embed="rId2"/>
          <a:stretch>
            <a:fillRect/>
          </a:stretch>
        </p:blipFill>
        <p:spPr>
          <a:xfrm>
            <a:off x="4105828" y="3521368"/>
            <a:ext cx="867735" cy="126902"/>
          </a:xfrm>
          <a:prstGeom prst="rect">
            <a:avLst/>
          </a:prstGeom>
        </p:spPr>
      </p:pic>
      <p:grpSp>
        <p:nvGrpSpPr>
          <p:cNvPr id="21" name="Group 20">
            <a:extLst>
              <a:ext uri="{FF2B5EF4-FFF2-40B4-BE49-F238E27FC236}">
                <a16:creationId xmlns:a16="http://schemas.microsoft.com/office/drawing/2014/main" id="{5D2D191B-FA01-0540-9962-F2C952655F5D}"/>
              </a:ext>
            </a:extLst>
          </p:cNvPr>
          <p:cNvGrpSpPr/>
          <p:nvPr userDrawn="1"/>
        </p:nvGrpSpPr>
        <p:grpSpPr>
          <a:xfrm>
            <a:off x="7773406" y="4735113"/>
            <a:ext cx="913394" cy="187391"/>
            <a:chOff x="3587766" y="2914650"/>
            <a:chExt cx="5014294" cy="1028736"/>
          </a:xfrm>
        </p:grpSpPr>
        <p:sp>
          <p:nvSpPr>
            <p:cNvPr id="22" name="Freeform 21">
              <a:extLst>
                <a:ext uri="{FF2B5EF4-FFF2-40B4-BE49-F238E27FC236}">
                  <a16:creationId xmlns:a16="http://schemas.microsoft.com/office/drawing/2014/main" id="{8C313274-812C-B547-99E5-62032C0F3D4D}"/>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7A626909-4374-8C41-BA98-D785F3864A2C}"/>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9F7BBCF0-65E9-8B4F-95D3-B577868A5132}"/>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53BAD0AB-868E-FA45-8212-CDEFB4CAA65B}"/>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439777B3-373D-624F-A959-E06FE9ADD62D}"/>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5A681163-7584-5344-B6A3-D345E9F066FC}"/>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E8532747-50FB-CB46-999B-A9CA49312381}"/>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652439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57200" y="457200"/>
            <a:ext cx="8215744" cy="298669"/>
          </a:xfrm>
        </p:spPr>
        <p:txBody>
          <a:bodyPr/>
          <a:lstStyle/>
          <a:p>
            <a:r>
              <a:rPr lang="en-US"/>
              <a:t>Click to edit Master title style</a:t>
            </a:r>
          </a:p>
        </p:txBody>
      </p:sp>
      <p:sp>
        <p:nvSpPr>
          <p:cNvPr id="8" name="Slide Number Placeholder 2">
            <a:extLst>
              <a:ext uri="{FF2B5EF4-FFF2-40B4-BE49-F238E27FC236}">
                <a16:creationId xmlns:a16="http://schemas.microsoft.com/office/drawing/2014/main" id="{EF83044A-7BC6-9849-9243-D289B0C36792}"/>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7" name="Text Placeholder 10">
            <a:extLst>
              <a:ext uri="{FF2B5EF4-FFF2-40B4-BE49-F238E27FC236}">
                <a16:creationId xmlns:a16="http://schemas.microsoft.com/office/drawing/2014/main" id="{4AA147FA-CB59-3743-983D-A5298628616E}"/>
              </a:ext>
            </a:extLst>
          </p:cNvPr>
          <p:cNvSpPr>
            <a:spLocks noGrp="1"/>
          </p:cNvSpPr>
          <p:nvPr>
            <p:ph type="body" sz="quarter" idx="12"/>
          </p:nvPr>
        </p:nvSpPr>
        <p:spPr>
          <a:xfrm>
            <a:off x="457200" y="1237397"/>
            <a:ext cx="8215744" cy="3132295"/>
          </a:xfrm>
        </p:spPr>
        <p:txBody>
          <a:bodyPr/>
          <a:lstStyle>
            <a:lvl1pPr marL="0" indent="0">
              <a:buNone/>
              <a:defRPr/>
            </a:lvl1pPr>
          </a:lstStyle>
          <a:p>
            <a:pPr lvl="0"/>
            <a:r>
              <a:rPr lang="en-US"/>
              <a:t>Click to edit Master text styles</a:t>
            </a:r>
          </a:p>
        </p:txBody>
      </p:sp>
      <p:grpSp>
        <p:nvGrpSpPr>
          <p:cNvPr id="11" name="Group 10">
            <a:extLst>
              <a:ext uri="{FF2B5EF4-FFF2-40B4-BE49-F238E27FC236}">
                <a16:creationId xmlns:a16="http://schemas.microsoft.com/office/drawing/2014/main" id="{BDB451A3-47F2-F142-B628-693332B10C37}"/>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356DA109-987C-4441-A4C5-A9F3D04B3B0F}"/>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45A3D1A1-E0C2-364C-82C2-4D0DE428A933}"/>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DB277E01-BAAC-CE4E-A2E0-16C2CACB880C}"/>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B00B136F-9458-9847-A291-128E260C90AE}"/>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69CDFF00-7469-A045-AA82-687C93DCEDFA}"/>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54E2643E-339A-874B-A799-1D62CB597AA8}"/>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803F879A-51EE-A04B-AC8A-0D8C457829CD}"/>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6" name="Text Placeholder 5">
            <a:extLst>
              <a:ext uri="{FF2B5EF4-FFF2-40B4-BE49-F238E27FC236}">
                <a16:creationId xmlns:a16="http://schemas.microsoft.com/office/drawing/2014/main" id="{462F8D3C-9E76-884A-A277-280B22F8829C}"/>
              </a:ext>
            </a:extLst>
          </p:cNvPr>
          <p:cNvSpPr>
            <a:spLocks noGrp="1"/>
          </p:cNvSpPr>
          <p:nvPr>
            <p:ph type="body" sz="quarter" idx="13"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324514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hank You (Editabl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52F4FE8-D0B6-074C-B1A4-E55D1E96E88C}"/>
              </a:ext>
            </a:extLst>
          </p:cNvPr>
          <p:cNvSpPr>
            <a:spLocks noGrp="1"/>
          </p:cNvSpPr>
          <p:nvPr>
            <p:ph type="body" sz="quarter" idx="10" hasCustomPrompt="1"/>
          </p:nvPr>
        </p:nvSpPr>
        <p:spPr>
          <a:xfrm>
            <a:off x="1586753" y="2020028"/>
            <a:ext cx="5970494" cy="551722"/>
          </a:xfrm>
        </p:spPr>
        <p:txBody>
          <a:bodyPr/>
          <a:lstStyle>
            <a:lvl1pPr marL="0" indent="0" algn="ctr">
              <a:buNone/>
              <a:defRPr sz="3500" b="1">
                <a:solidFill>
                  <a:srgbClr val="FA4616"/>
                </a:solidFill>
              </a:defRPr>
            </a:lvl1pPr>
          </a:lstStyle>
          <a:p>
            <a:pPr lvl="0"/>
            <a:r>
              <a:rPr lang="en-US"/>
              <a:t>THANK YOU</a:t>
            </a:r>
          </a:p>
        </p:txBody>
      </p:sp>
      <p:sp>
        <p:nvSpPr>
          <p:cNvPr id="15" name="TextBox 14">
            <a:extLst>
              <a:ext uri="{FF2B5EF4-FFF2-40B4-BE49-F238E27FC236}">
                <a16:creationId xmlns:a16="http://schemas.microsoft.com/office/drawing/2014/main" id="{CC471FCD-AEFE-9D4E-9F7A-65E424CF1896}"/>
              </a:ext>
            </a:extLst>
          </p:cNvPr>
          <p:cNvSpPr txBox="1"/>
          <p:nvPr userDrawn="1"/>
        </p:nvSpPr>
        <p:spPr>
          <a:xfrm>
            <a:off x="3083442" y="2571750"/>
            <a:ext cx="2913321" cy="323165"/>
          </a:xfrm>
          <a:prstGeom prst="rect">
            <a:avLst/>
          </a:prstGeom>
          <a:noFill/>
        </p:spPr>
        <p:txBody>
          <a:bodyPr wrap="square" rtlCol="0">
            <a:spAutoFit/>
          </a:bodyPr>
          <a:lstStyle/>
          <a:p>
            <a:pPr algn="ctr"/>
            <a:r>
              <a:rPr lang="en-US" sz="1500">
                <a:solidFill>
                  <a:srgbClr val="A2AAAD"/>
                </a:solidFill>
                <a:latin typeface="Arial" panose="020B0604020202020204" pitchFamily="34" charset="0"/>
                <a:cs typeface="Arial" panose="020B0604020202020204" pitchFamily="34" charset="0"/>
              </a:rPr>
              <a:t>altair.com</a:t>
            </a:r>
          </a:p>
        </p:txBody>
      </p:sp>
      <p:sp>
        <p:nvSpPr>
          <p:cNvPr id="16" name="TextBox 15">
            <a:extLst>
              <a:ext uri="{FF2B5EF4-FFF2-40B4-BE49-F238E27FC236}">
                <a16:creationId xmlns:a16="http://schemas.microsoft.com/office/drawing/2014/main" id="{5FC33CC7-4F35-B84A-86CD-230F5F6B3F65}"/>
              </a:ext>
            </a:extLst>
          </p:cNvPr>
          <p:cNvSpPr txBox="1"/>
          <p:nvPr userDrawn="1"/>
        </p:nvSpPr>
        <p:spPr>
          <a:xfrm>
            <a:off x="3083442" y="3709433"/>
            <a:ext cx="2913321" cy="215444"/>
          </a:xfrm>
          <a:prstGeom prst="rect">
            <a:avLst/>
          </a:prstGeom>
          <a:noFill/>
        </p:spPr>
        <p:txBody>
          <a:bodyPr wrap="square" rtlCol="0">
            <a:spAutoFit/>
          </a:bodyPr>
          <a:lstStyle/>
          <a:p>
            <a:pPr algn="ctr"/>
            <a:r>
              <a:rPr lang="en-US" sz="800">
                <a:solidFill>
                  <a:srgbClr val="A2AAAD"/>
                </a:solidFill>
                <a:latin typeface="Arial" panose="020B0604020202020204" pitchFamily="34" charset="0"/>
                <a:cs typeface="Arial" panose="020B0604020202020204" pitchFamily="34" charset="0"/>
              </a:rPr>
              <a:t>#ONLYFORWARD</a:t>
            </a:r>
          </a:p>
        </p:txBody>
      </p:sp>
      <p:pic>
        <p:nvPicPr>
          <p:cNvPr id="10" name="Picture 9">
            <a:extLst>
              <a:ext uri="{FF2B5EF4-FFF2-40B4-BE49-F238E27FC236}">
                <a16:creationId xmlns:a16="http://schemas.microsoft.com/office/drawing/2014/main" id="{21263E45-C37E-4717-A752-D57A74DB0DAB}"/>
              </a:ext>
            </a:extLst>
          </p:cNvPr>
          <p:cNvPicPr>
            <a:picLocks noChangeAspect="1"/>
          </p:cNvPicPr>
          <p:nvPr userDrawn="1"/>
        </p:nvPicPr>
        <p:blipFill>
          <a:blip r:embed="rId2"/>
          <a:stretch>
            <a:fillRect/>
          </a:stretch>
        </p:blipFill>
        <p:spPr>
          <a:xfrm>
            <a:off x="4105828" y="3521368"/>
            <a:ext cx="867735" cy="126902"/>
          </a:xfrm>
          <a:prstGeom prst="rect">
            <a:avLst/>
          </a:prstGeom>
        </p:spPr>
      </p:pic>
      <p:grpSp>
        <p:nvGrpSpPr>
          <p:cNvPr id="8" name="Group 7">
            <a:extLst>
              <a:ext uri="{FF2B5EF4-FFF2-40B4-BE49-F238E27FC236}">
                <a16:creationId xmlns:a16="http://schemas.microsoft.com/office/drawing/2014/main" id="{F188F56B-9158-F244-B7B5-40262A579319}"/>
              </a:ext>
            </a:extLst>
          </p:cNvPr>
          <p:cNvGrpSpPr/>
          <p:nvPr userDrawn="1"/>
        </p:nvGrpSpPr>
        <p:grpSpPr>
          <a:xfrm>
            <a:off x="7773406" y="4735113"/>
            <a:ext cx="913394" cy="187391"/>
            <a:chOff x="3587766" y="2914650"/>
            <a:chExt cx="5014294" cy="1028736"/>
          </a:xfrm>
        </p:grpSpPr>
        <p:sp>
          <p:nvSpPr>
            <p:cNvPr id="11" name="Freeform 10">
              <a:extLst>
                <a:ext uri="{FF2B5EF4-FFF2-40B4-BE49-F238E27FC236}">
                  <a16:creationId xmlns:a16="http://schemas.microsoft.com/office/drawing/2014/main" id="{5724DDB8-32A0-614C-9484-4040057A1C32}"/>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441783F1-4392-1F46-A257-F65079A01572}"/>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3BFD1108-ABF5-2146-B9FB-037B9D0A8495}"/>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324E9319-1492-EF49-89E7-A47108E1FB9F}"/>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079AB8B7-BF3A-4144-AA3C-3F41F3BD30D2}"/>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54DC2924-5AC6-9240-B1CF-9CE3A8B4EC0A}"/>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C1BFC3C2-6622-9C4C-A4BE-F44D50BBAE0D}"/>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cxnSp>
        <p:nvCxnSpPr>
          <p:cNvPr id="19" name="Straight Connector 18">
            <a:extLst>
              <a:ext uri="{FF2B5EF4-FFF2-40B4-BE49-F238E27FC236}">
                <a16:creationId xmlns:a16="http://schemas.microsoft.com/office/drawing/2014/main" id="{57543D2C-9C25-CD4C-8781-58D40DB49051}"/>
              </a:ext>
            </a:extLst>
          </p:cNvPr>
          <p:cNvCxnSpPr>
            <a:cxnSpLocks/>
          </p:cNvCxnSpPr>
          <p:nvPr userDrawn="1"/>
        </p:nvCxnSpPr>
        <p:spPr>
          <a:xfrm flipH="1">
            <a:off x="-89647" y="-170329"/>
            <a:ext cx="2156693" cy="3851804"/>
          </a:xfrm>
          <a:prstGeom prst="line">
            <a:avLst/>
          </a:prstGeom>
          <a:ln w="12700">
            <a:solidFill>
              <a:srgbClr val="FA461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223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B040BF-E374-44A3-B58B-2F8512141C35}"/>
              </a:ext>
            </a:extLst>
          </p:cNvPr>
          <p:cNvSpPr>
            <a:spLocks noGrp="1"/>
          </p:cNvSpPr>
          <p:nvPr>
            <p:ph type="ctrTitle" hasCustomPrompt="1"/>
          </p:nvPr>
        </p:nvSpPr>
        <p:spPr>
          <a:xfrm>
            <a:off x="250963" y="4254762"/>
            <a:ext cx="7830168" cy="303604"/>
          </a:xfrm>
          <a:prstGeom prst="rect">
            <a:avLst/>
          </a:prstGeom>
        </p:spPr>
        <p:txBody>
          <a:bodyPr anchor="ctr"/>
          <a:lstStyle>
            <a:lvl1pPr algn="l">
              <a:lnSpc>
                <a:spcPct val="100000"/>
              </a:lnSpc>
              <a:defRPr sz="1800" cap="all" baseline="0">
                <a:solidFill>
                  <a:schemeClr val="bg1"/>
                </a:solidFill>
                <a:latin typeface="Arial" panose="020B0604020202020204" pitchFamily="34" charset="0"/>
                <a:cs typeface="Arial" panose="020B0604020202020204" pitchFamily="34" charset="0"/>
              </a:defRPr>
            </a:lvl1pPr>
          </a:lstStyle>
          <a:p>
            <a:r>
              <a:rPr lang="en-US"/>
              <a:t>Click to add presentation title</a:t>
            </a:r>
          </a:p>
        </p:txBody>
      </p:sp>
      <p:sp>
        <p:nvSpPr>
          <p:cNvPr id="6" name="Text Placeholder 6">
            <a:extLst>
              <a:ext uri="{FF2B5EF4-FFF2-40B4-BE49-F238E27FC236}">
                <a16:creationId xmlns:a16="http://schemas.microsoft.com/office/drawing/2014/main" id="{F6C1D253-B9F4-4B21-8A4D-C92808C95905}"/>
              </a:ext>
            </a:extLst>
          </p:cNvPr>
          <p:cNvSpPr>
            <a:spLocks noGrp="1"/>
          </p:cNvSpPr>
          <p:nvPr>
            <p:ph type="body" sz="quarter" idx="10" hasCustomPrompt="1"/>
          </p:nvPr>
        </p:nvSpPr>
        <p:spPr>
          <a:xfrm>
            <a:off x="250963" y="4694660"/>
            <a:ext cx="7830167" cy="177597"/>
          </a:xfrm>
          <a:prstGeom prst="rect">
            <a:avLst/>
          </a:prstGeom>
        </p:spPr>
        <p:txBody>
          <a:bodyPr anchor="ctr"/>
          <a:lstStyle>
            <a:lvl1pPr marL="0" marR="0" indent="0" defTabSz="685783" rtl="0" eaLnBrk="1" fontAlgn="auto" latinLnBrk="0" hangingPunct="1">
              <a:lnSpc>
                <a:spcPct val="90000"/>
              </a:lnSpc>
              <a:spcBef>
                <a:spcPct val="0"/>
              </a:spcBef>
              <a:spcAft>
                <a:spcPts val="0"/>
              </a:spcAft>
              <a:buClrTx/>
              <a:buSzTx/>
              <a:buFontTx/>
              <a:buNone/>
              <a:tabLst/>
              <a:defRPr sz="1200" b="0">
                <a:solidFill>
                  <a:schemeClr val="bg1"/>
                </a:solidFill>
                <a:latin typeface="Arial" panose="020B0604020202020204" pitchFamily="34" charset="0"/>
                <a:cs typeface="Arial" panose="020B0604020202020204" pitchFamily="34" charset="0"/>
              </a:defRPr>
            </a:lvl1pPr>
          </a:lstStyle>
          <a:p>
            <a:pPr marL="0" marR="0" lvl="0" indent="0" defTabSz="685783" rtl="0" eaLnBrk="1" fontAlgn="auto" latinLnBrk="0" hangingPunct="1">
              <a:lnSpc>
                <a:spcPct val="90000"/>
              </a:lnSpc>
              <a:spcBef>
                <a:spcPct val="0"/>
              </a:spcBef>
              <a:spcAft>
                <a:spcPts val="0"/>
              </a:spcAft>
              <a:buClrTx/>
              <a:buSzTx/>
              <a:buFontTx/>
              <a:buNone/>
              <a:tabLst/>
              <a:defRPr/>
            </a:pPr>
            <a:r>
              <a:rPr kumimoji="0" lang="en-US" sz="1200" u="none" strike="noStrike" kern="1200" cap="none" spc="0" normalizeH="0" baseline="0" noProof="0">
                <a:ln>
                  <a:noFill/>
                </a:ln>
                <a:solidFill>
                  <a:schemeClr val="bg1"/>
                </a:solidFill>
                <a:effectLst/>
                <a:uLnTx/>
                <a:uFillTx/>
              </a:rPr>
              <a:t>Presenter Name • Title • Date</a:t>
            </a:r>
          </a:p>
        </p:txBody>
      </p:sp>
      <p:sp>
        <p:nvSpPr>
          <p:cNvPr id="7" name="Picture Placeholder 9"/>
          <p:cNvSpPr>
            <a:spLocks noGrp="1"/>
          </p:cNvSpPr>
          <p:nvPr>
            <p:ph type="pic" sz="quarter" idx="14" hasCustomPrompt="1"/>
          </p:nvPr>
        </p:nvSpPr>
        <p:spPr>
          <a:xfrm>
            <a:off x="0" y="1"/>
            <a:ext cx="9144000" cy="4016875"/>
          </a:xfrm>
          <a:prstGeom prst="rect">
            <a:avLst/>
          </a:prstGeom>
        </p:spPr>
        <p:txBody>
          <a:bodyPr bIns="1463040" anchor="b" anchorCtr="1"/>
          <a:lstStyle>
            <a:lvl1pPr marL="0" indent="0" algn="ctr">
              <a:buNone/>
              <a:defRPr sz="900">
                <a:latin typeface="Arial" charset="0"/>
                <a:ea typeface="Arial" charset="0"/>
                <a:cs typeface="Arial" charset="0"/>
              </a:defRPr>
            </a:lvl1pPr>
          </a:lstStyle>
          <a:p>
            <a:r>
              <a:rPr lang="en-US"/>
              <a:t>Drag image into placeholder frame or click icon to add image</a:t>
            </a:r>
          </a:p>
        </p:txBody>
      </p:sp>
    </p:spTree>
    <p:extLst>
      <p:ext uri="{BB962C8B-B14F-4D97-AF65-F5344CB8AC3E}">
        <p14:creationId xmlns:p14="http://schemas.microsoft.com/office/powerpoint/2010/main" val="381740857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35BCC-7EDA-4C4C-B009-06A182F24452}"/>
              </a:ext>
            </a:extLst>
          </p:cNvPr>
          <p:cNvSpPr>
            <a:spLocks noGrp="1"/>
          </p:cNvSpPr>
          <p:nvPr>
            <p:ph type="title" hasCustomPrompt="1"/>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A887AD9-58DF-4D35-BB54-C1ADFEFBDADE}"/>
              </a:ext>
            </a:extLst>
          </p:cNvPr>
          <p:cNvSpPr>
            <a:spLocks noGrp="1"/>
          </p:cNvSpPr>
          <p:nvPr>
            <p:ph type="sldNum" sz="quarter" idx="10"/>
          </p:nvPr>
        </p:nvSpPr>
        <p:spPr/>
        <p:txBody>
          <a:bodyPr/>
          <a:lstStyle/>
          <a:p>
            <a:fld id="{62BE45D2-24EC-483D-9D84-EF3B6D0F5C69}" type="slidenum">
              <a:rPr lang="de-DE" smtClean="0"/>
              <a:pPr/>
              <a:t>‹#›</a:t>
            </a:fld>
            <a:endParaRPr lang="de-DE"/>
          </a:p>
        </p:txBody>
      </p:sp>
      <p:sp>
        <p:nvSpPr>
          <p:cNvPr id="5" name="Text Placeholder 4">
            <a:extLst>
              <a:ext uri="{FF2B5EF4-FFF2-40B4-BE49-F238E27FC236}">
                <a16:creationId xmlns:a16="http://schemas.microsoft.com/office/drawing/2014/main" id="{EC4D46B8-41C8-457D-8367-B8C459CBF294}"/>
              </a:ext>
            </a:extLst>
          </p:cNvPr>
          <p:cNvSpPr>
            <a:spLocks noGrp="1"/>
          </p:cNvSpPr>
          <p:nvPr>
            <p:ph type="body" sz="quarter" idx="11"/>
          </p:nvPr>
        </p:nvSpPr>
        <p:spPr>
          <a:xfrm>
            <a:off x="200025" y="939600"/>
            <a:ext cx="8650800" cy="3553200"/>
          </a:xfrm>
        </p:spPr>
        <p:txBody>
          <a:bodyPr/>
          <a:lstStyle>
            <a:lvl1pPr marL="0" indent="0">
              <a:buFontTx/>
              <a:buNone/>
              <a:defRPr/>
            </a:lvl1pPr>
            <a:lvl2pPr marL="180612" indent="0">
              <a:buFontTx/>
              <a:buNone/>
              <a:defRPr/>
            </a:lvl2pPr>
            <a:lvl3pPr marL="361338" indent="0">
              <a:buFontTx/>
              <a:buNone/>
              <a:defRPr/>
            </a:lvl3pPr>
            <a:lvl4pPr marL="539138" indent="0">
              <a:buFontTx/>
              <a:buNone/>
              <a:defRPr/>
            </a:lvl4pPr>
            <a:lvl5pPr marL="720000" indent="0">
              <a:buFontTx/>
              <a:buNone/>
              <a:defRPr/>
            </a:lvl5pPr>
            <a:lvl6pPr marL="899025" indent="0">
              <a:buFontTx/>
              <a:buNone/>
              <a:defRPr/>
            </a:lvl6pPr>
            <a:lvl7pPr marL="1080000" indent="0">
              <a:buFontTx/>
              <a:buNone/>
              <a:defRPr/>
            </a:lvl7pPr>
            <a:lvl8pPr marL="1260000" indent="0">
              <a:buFontTx/>
              <a:buNone/>
              <a:defRPr/>
            </a:lvl8pPr>
            <a:lvl9pPr marL="1440000" indent="0">
              <a:buFontTx/>
              <a:buNone/>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6891950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Divider Slide - Blu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2295940"/>
            <a:ext cx="6858000" cy="524979"/>
          </a:xfrm>
          <a:prstGeom prst="rect">
            <a:avLst/>
          </a:prstGeom>
        </p:spPr>
        <p:txBody>
          <a:bodyPr anchor="ctr"/>
          <a:lstStyle>
            <a:lvl1pPr algn="ctr">
              <a:defRPr sz="2200" cap="none" baseline="0">
                <a:solidFill>
                  <a:schemeClr val="bg1"/>
                </a:solidFill>
              </a:defRPr>
            </a:lvl1pPr>
          </a:lstStyle>
          <a:p>
            <a:r>
              <a:rPr lang="en-US"/>
              <a:t>Click to Add Divider Title</a:t>
            </a:r>
          </a:p>
        </p:txBody>
      </p:sp>
      <p:sp>
        <p:nvSpPr>
          <p:cNvPr id="4" name="Slide Number Placeholder 3">
            <a:extLst>
              <a:ext uri="{FF2B5EF4-FFF2-40B4-BE49-F238E27FC236}">
                <a16:creationId xmlns:a16="http://schemas.microsoft.com/office/drawing/2014/main" id="{214675D0-F312-452A-814C-41832F2437C3}"/>
              </a:ext>
            </a:extLst>
          </p:cNvPr>
          <p:cNvSpPr>
            <a:spLocks noGrp="1"/>
          </p:cNvSpPr>
          <p:nvPr>
            <p:ph type="sldNum" sz="quarter" idx="10"/>
          </p:nvPr>
        </p:nvSpPr>
        <p:spPr/>
        <p:txBody>
          <a:bodyPr/>
          <a:lstStyle/>
          <a:p>
            <a:fld id="{14B76173-AEC0-4CF4-B223-18D2099D2AC6}" type="slidenum">
              <a:rPr lang="en-US" smtClean="0"/>
              <a:pPr/>
              <a:t>‹#›</a:t>
            </a:fld>
            <a:endParaRPr lang="en-US"/>
          </a:p>
        </p:txBody>
      </p:sp>
    </p:spTree>
    <p:extLst>
      <p:ext uri="{BB962C8B-B14F-4D97-AF65-F5344CB8AC3E}">
        <p14:creationId xmlns:p14="http://schemas.microsoft.com/office/powerpoint/2010/main" val="1063107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Content/Content">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a:xfrm>
            <a:off x="200024" y="408778"/>
            <a:ext cx="8651889" cy="333529"/>
          </a:xfrm>
          <a:prstGeom prst="rect">
            <a:avLst/>
          </a:prstGeom>
        </p:spPr>
        <p:txBody>
          <a:bodyPr vert="horz" lIns="91440" tIns="45720" rIns="91440" bIns="45720" rtlCol="0" anchor="ctr">
            <a:noAutofit/>
          </a:bodyPr>
          <a:lstStyle>
            <a:lvl1pPr>
              <a:defRPr cap="none" baseline="0"/>
            </a:lvl1pPr>
          </a:lstStyle>
          <a:p>
            <a:r>
              <a:rPr lang="en-US"/>
              <a:t>Click to Add Title</a:t>
            </a:r>
          </a:p>
        </p:txBody>
      </p:sp>
      <p:sp>
        <p:nvSpPr>
          <p:cNvPr id="3" name="Text Placeholder 2"/>
          <p:cNvSpPr>
            <a:spLocks noGrp="1"/>
          </p:cNvSpPr>
          <p:nvPr>
            <p:ph type="body" sz="quarter" idx="10"/>
          </p:nvPr>
        </p:nvSpPr>
        <p:spPr>
          <a:xfrm>
            <a:off x="200025" y="939600"/>
            <a:ext cx="4202158" cy="3559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7719379A-2B80-47B0-8B70-513F4F56BBBE}"/>
              </a:ext>
            </a:extLst>
          </p:cNvPr>
          <p:cNvSpPr>
            <a:spLocks noGrp="1"/>
          </p:cNvSpPr>
          <p:nvPr>
            <p:ph type="sldNum" sz="quarter" idx="11"/>
          </p:nvPr>
        </p:nvSpPr>
        <p:spPr/>
        <p:txBody>
          <a:bodyPr/>
          <a:lstStyle/>
          <a:p>
            <a:fld id="{62BE45D2-24EC-483D-9D84-EF3B6D0F5C69}" type="slidenum">
              <a:rPr lang="de-DE" smtClean="0"/>
              <a:pPr/>
              <a:t>‹#›</a:t>
            </a:fld>
            <a:endParaRPr lang="de-DE"/>
          </a:p>
        </p:txBody>
      </p:sp>
      <p:sp>
        <p:nvSpPr>
          <p:cNvPr id="6" name="Text Placeholder 2">
            <a:extLst>
              <a:ext uri="{FF2B5EF4-FFF2-40B4-BE49-F238E27FC236}">
                <a16:creationId xmlns:a16="http://schemas.microsoft.com/office/drawing/2014/main" id="{B3782D34-04E4-497F-8DDF-90897F954E24}"/>
              </a:ext>
            </a:extLst>
          </p:cNvPr>
          <p:cNvSpPr>
            <a:spLocks noGrp="1"/>
          </p:cNvSpPr>
          <p:nvPr>
            <p:ph type="body" sz="quarter" idx="13"/>
          </p:nvPr>
        </p:nvSpPr>
        <p:spPr>
          <a:xfrm>
            <a:off x="4741819" y="939600"/>
            <a:ext cx="4202158" cy="3559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7744013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Content/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Add Title</a:t>
            </a:r>
          </a:p>
        </p:txBody>
      </p:sp>
      <p:sp>
        <p:nvSpPr>
          <p:cNvPr id="8" name="Text Placeholder 7"/>
          <p:cNvSpPr>
            <a:spLocks noGrp="1"/>
          </p:cNvSpPr>
          <p:nvPr>
            <p:ph type="body" sz="quarter" idx="13"/>
          </p:nvPr>
        </p:nvSpPr>
        <p:spPr>
          <a:xfrm>
            <a:off x="200025" y="940125"/>
            <a:ext cx="4776924" cy="3553200"/>
          </a:xfrm>
        </p:spPr>
        <p:txBody>
          <a:bodyPr/>
          <a:lstStyle/>
          <a:p>
            <a:pPr lvl="0"/>
            <a:r>
              <a:rPr lang="en-US"/>
              <a:t>Click to edit Master text styles</a:t>
            </a:r>
          </a:p>
        </p:txBody>
      </p:sp>
      <p:sp>
        <p:nvSpPr>
          <p:cNvPr id="10" name="Picture Placeholder 9"/>
          <p:cNvSpPr>
            <a:spLocks noGrp="1"/>
          </p:cNvSpPr>
          <p:nvPr>
            <p:ph type="pic" sz="quarter" idx="14" hasCustomPrompt="1"/>
          </p:nvPr>
        </p:nvSpPr>
        <p:spPr>
          <a:xfrm>
            <a:off x="5213363" y="940125"/>
            <a:ext cx="3638550" cy="3558527"/>
          </a:xfrm>
        </p:spPr>
        <p:txBody>
          <a:bodyPr tIns="914400" anchor="ctr"/>
          <a:lstStyle>
            <a:lvl1pPr marL="0" indent="0" algn="ctr">
              <a:buNone/>
              <a:defRPr sz="1100"/>
            </a:lvl1pPr>
          </a:lstStyle>
          <a:p>
            <a:r>
              <a:rPr lang="en-US"/>
              <a:t>Drag image into placeholder frame </a:t>
            </a:r>
            <a:br>
              <a:rPr lang="en-US"/>
            </a:br>
            <a:r>
              <a:rPr lang="en-US"/>
              <a:t>or click icon to add image</a:t>
            </a:r>
          </a:p>
        </p:txBody>
      </p:sp>
      <p:sp>
        <p:nvSpPr>
          <p:cNvPr id="3" name="Slide Number Placeholder 2">
            <a:extLst>
              <a:ext uri="{FF2B5EF4-FFF2-40B4-BE49-F238E27FC236}">
                <a16:creationId xmlns:a16="http://schemas.microsoft.com/office/drawing/2014/main" id="{CB30AB2F-44A5-4BFE-AE84-A450BAB292CA}"/>
              </a:ext>
            </a:extLst>
          </p:cNvPr>
          <p:cNvSpPr>
            <a:spLocks noGrp="1"/>
          </p:cNvSpPr>
          <p:nvPr>
            <p:ph type="sldNum" sz="quarter" idx="15"/>
          </p:nvPr>
        </p:nvSpPr>
        <p:spPr/>
        <p:txBody>
          <a:bodyPr/>
          <a:lstStyle/>
          <a:p>
            <a:fld id="{62BE45D2-24EC-483D-9D84-EF3B6D0F5C69}" type="slidenum">
              <a:rPr lang="de-DE" smtClean="0"/>
              <a:pPr/>
              <a:t>‹#›</a:t>
            </a:fld>
            <a:endParaRPr lang="de-DE"/>
          </a:p>
        </p:txBody>
      </p:sp>
    </p:spTree>
    <p:extLst>
      <p:ext uri="{BB962C8B-B14F-4D97-AF65-F5344CB8AC3E}">
        <p14:creationId xmlns:p14="http://schemas.microsoft.com/office/powerpoint/2010/main" val="102270004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Divider Slide - Yellow">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2295940"/>
            <a:ext cx="6858000" cy="524979"/>
          </a:xfrm>
          <a:prstGeom prst="rect">
            <a:avLst/>
          </a:prstGeom>
        </p:spPr>
        <p:txBody>
          <a:bodyPr anchor="ctr"/>
          <a:lstStyle>
            <a:lvl1pPr algn="ctr">
              <a:defRPr sz="2200" cap="none" baseline="0">
                <a:solidFill>
                  <a:schemeClr val="tx1"/>
                </a:solidFill>
              </a:defRPr>
            </a:lvl1pPr>
          </a:lstStyle>
          <a:p>
            <a:r>
              <a:rPr lang="en-US"/>
              <a:t>Click to Add Divider Title</a:t>
            </a:r>
          </a:p>
        </p:txBody>
      </p:sp>
      <p:sp>
        <p:nvSpPr>
          <p:cNvPr id="3" name="Slide Number Placeholder 2">
            <a:extLst>
              <a:ext uri="{FF2B5EF4-FFF2-40B4-BE49-F238E27FC236}">
                <a16:creationId xmlns:a16="http://schemas.microsoft.com/office/drawing/2014/main" id="{15B7F3C6-33AC-43C5-9C49-D04E8BA3BF40}"/>
              </a:ext>
            </a:extLst>
          </p:cNvPr>
          <p:cNvSpPr>
            <a:spLocks noGrp="1"/>
          </p:cNvSpPr>
          <p:nvPr>
            <p:ph type="sldNum" sz="quarter" idx="10"/>
          </p:nvPr>
        </p:nvSpPr>
        <p:spPr/>
        <p:txBody>
          <a:bodyPr/>
          <a:lstStyle/>
          <a:p>
            <a:fld id="{14B76173-AEC0-4CF4-B223-18D2099D2AC6}" type="slidenum">
              <a:rPr lang="en-US" smtClean="0"/>
              <a:pPr/>
              <a:t>‹#›</a:t>
            </a:fld>
            <a:endParaRPr lang="en-US"/>
          </a:p>
        </p:txBody>
      </p:sp>
    </p:spTree>
    <p:extLst>
      <p:ext uri="{BB962C8B-B14F-4D97-AF65-F5344CB8AC3E}">
        <p14:creationId xmlns:p14="http://schemas.microsoft.com/office/powerpoint/2010/main" val="171298786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11" name="灯片编号占位符 19"/>
          <p:cNvSpPr>
            <a:spLocks noGrp="1"/>
          </p:cNvSpPr>
          <p:nvPr>
            <p:ph type="sldNum" sz="quarter" idx="4"/>
          </p:nvPr>
        </p:nvSpPr>
        <p:spPr>
          <a:xfrm>
            <a:off x="0" y="5008500"/>
            <a:ext cx="1439862" cy="135000"/>
          </a:xfrm>
          <a:prstGeom prst="rect">
            <a:avLst/>
          </a:prstGeom>
        </p:spPr>
        <p:txBody>
          <a:bodyPr vert="horz" lIns="91440" tIns="45720" rIns="91440" bIns="45720" rtlCol="0" anchor="ctr"/>
          <a:lstStyle>
            <a:lvl1pPr algn="r" fontAlgn="auto">
              <a:spcBef>
                <a:spcPts val="0"/>
              </a:spcBef>
              <a:spcAft>
                <a:spcPts val="0"/>
              </a:spcAft>
              <a:defRPr sz="900" b="1">
                <a:solidFill>
                  <a:schemeClr val="bg1"/>
                </a:solidFill>
                <a:latin typeface="Times New Roman" pitchFamily="18" charset="0"/>
                <a:ea typeface="+mn-ea"/>
                <a:cs typeface="Times New Roman" pitchFamily="18" charset="0"/>
              </a:defRPr>
            </a:lvl1pPr>
          </a:lstStyle>
          <a:p>
            <a:pPr>
              <a:defRPr/>
            </a:pPr>
            <a:fld id="{64E348CC-B653-45E8-AE28-5E2C7336D4A4}" type="slidenum">
              <a:rPr lang="zh-CN" altLang="en-US" smtClean="0"/>
              <a:pPr>
                <a:defRPr/>
              </a:pPr>
              <a:t>‹#›</a:t>
            </a:fld>
            <a:endParaRPr lang="zh-CN" altLang="en-US"/>
          </a:p>
        </p:txBody>
      </p:sp>
      <p:sp>
        <p:nvSpPr>
          <p:cNvPr id="3" name="文本框 2"/>
          <p:cNvSpPr txBox="1"/>
          <p:nvPr userDrawn="1"/>
        </p:nvSpPr>
        <p:spPr>
          <a:xfrm>
            <a:off x="251520" y="951573"/>
            <a:ext cx="8640960" cy="646331"/>
          </a:xfrm>
          <a:prstGeom prst="rect">
            <a:avLst/>
          </a:prstGeom>
          <a:noFill/>
        </p:spPr>
        <p:txBody>
          <a:bodyPr wrap="square" rtlCol="0">
            <a:spAutoFit/>
          </a:bodyPr>
          <a:lstStyle/>
          <a:p>
            <a:endParaRPr lang="en-US" altLang="zh-CN" sz="1800"/>
          </a:p>
          <a:p>
            <a:endParaRPr lang="zh-CN" altLang="en-US" sz="1800"/>
          </a:p>
        </p:txBody>
      </p:sp>
    </p:spTree>
    <p:extLst>
      <p:ext uri="{BB962C8B-B14F-4D97-AF65-F5344CB8AC3E}">
        <p14:creationId xmlns:p14="http://schemas.microsoft.com/office/powerpoint/2010/main" val="103804502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ltair + Brand">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E7A8FC9D-CF14-7C4F-B951-1BF383E4FE15}"/>
              </a:ext>
            </a:extLst>
          </p:cNvPr>
          <p:cNvSpPr>
            <a:spLocks noGrp="1"/>
          </p:cNvSpPr>
          <p:nvPr>
            <p:ph type="pic" sz="quarter" idx="11"/>
          </p:nvPr>
        </p:nvSpPr>
        <p:spPr>
          <a:xfrm>
            <a:off x="-2186" y="-6352"/>
            <a:ext cx="9152535" cy="3800919"/>
          </a:xfrm>
          <a:custGeom>
            <a:avLst/>
            <a:gdLst>
              <a:gd name="connsiteX0" fmla="*/ 0 w 9144000"/>
              <a:gd name="connsiteY0" fmla="*/ 0 h 3778250"/>
              <a:gd name="connsiteX1" fmla="*/ 8514279 w 9144000"/>
              <a:gd name="connsiteY1" fmla="*/ 0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7867290 w 9144000"/>
              <a:gd name="connsiteY3" fmla="*/ 3752371 h 3778250"/>
              <a:gd name="connsiteX4" fmla="*/ 0 w 9144000"/>
              <a:gd name="connsiteY4" fmla="*/ 3778250 h 3778250"/>
              <a:gd name="connsiteX5" fmla="*/ 0 w 9144000"/>
              <a:gd name="connsiteY5" fmla="*/ 0 h 3778250"/>
              <a:gd name="connsiteX0" fmla="*/ 0 w 9135381"/>
              <a:gd name="connsiteY0" fmla="*/ 0 h 3778250"/>
              <a:gd name="connsiteX1" fmla="*/ 9135381 w 9135381"/>
              <a:gd name="connsiteY1" fmla="*/ 8627 h 3778250"/>
              <a:gd name="connsiteX2" fmla="*/ 9135373 w 9135381"/>
              <a:gd name="connsiteY2" fmla="*/ 2191102 h 3778250"/>
              <a:gd name="connsiteX3" fmla="*/ 7867290 w 9135381"/>
              <a:gd name="connsiteY3" fmla="*/ 3752371 h 3778250"/>
              <a:gd name="connsiteX4" fmla="*/ 0 w 9135381"/>
              <a:gd name="connsiteY4" fmla="*/ 3778250 h 3778250"/>
              <a:gd name="connsiteX5" fmla="*/ 0 w 9135381"/>
              <a:gd name="connsiteY5" fmla="*/ 0 h 3778250"/>
              <a:gd name="connsiteX0" fmla="*/ 0 w 9135381"/>
              <a:gd name="connsiteY0" fmla="*/ 0 h 3786876"/>
              <a:gd name="connsiteX1" fmla="*/ 9135381 w 9135381"/>
              <a:gd name="connsiteY1" fmla="*/ 8627 h 3786876"/>
              <a:gd name="connsiteX2" fmla="*/ 9135373 w 9135381"/>
              <a:gd name="connsiteY2" fmla="*/ 2191102 h 3786876"/>
              <a:gd name="connsiteX3" fmla="*/ 8289984 w 9135381"/>
              <a:gd name="connsiteY3" fmla="*/ 3786876 h 3786876"/>
              <a:gd name="connsiteX4" fmla="*/ 0 w 9135381"/>
              <a:gd name="connsiteY4" fmla="*/ 3778250 h 3786876"/>
              <a:gd name="connsiteX5" fmla="*/ 0 w 9135381"/>
              <a:gd name="connsiteY5" fmla="*/ 0 h 3786876"/>
              <a:gd name="connsiteX0" fmla="*/ 0 w 9143999"/>
              <a:gd name="connsiteY0" fmla="*/ 0 h 3786876"/>
              <a:gd name="connsiteX1" fmla="*/ 9135381 w 9143999"/>
              <a:gd name="connsiteY1" fmla="*/ 8627 h 3786876"/>
              <a:gd name="connsiteX2" fmla="*/ 9143999 w 9143999"/>
              <a:gd name="connsiteY2" fmla="*/ 2147970 h 3786876"/>
              <a:gd name="connsiteX3" fmla="*/ 8289984 w 9143999"/>
              <a:gd name="connsiteY3" fmla="*/ 3786876 h 3786876"/>
              <a:gd name="connsiteX4" fmla="*/ 0 w 9143999"/>
              <a:gd name="connsiteY4" fmla="*/ 3778250 h 3786876"/>
              <a:gd name="connsiteX5" fmla="*/ 0 w 9143999"/>
              <a:gd name="connsiteY5" fmla="*/ 0 h 3786876"/>
              <a:gd name="connsiteX0" fmla="*/ 0 w 9139334"/>
              <a:gd name="connsiteY0" fmla="*/ 0 h 3786876"/>
              <a:gd name="connsiteX1" fmla="*/ 9135381 w 9139334"/>
              <a:gd name="connsiteY1" fmla="*/ 8627 h 3786876"/>
              <a:gd name="connsiteX2" fmla="*/ 9139334 w 9139334"/>
              <a:gd name="connsiteY2" fmla="*/ 2199288 h 3786876"/>
              <a:gd name="connsiteX3" fmla="*/ 8289984 w 9139334"/>
              <a:gd name="connsiteY3" fmla="*/ 3786876 h 3786876"/>
              <a:gd name="connsiteX4" fmla="*/ 0 w 9139334"/>
              <a:gd name="connsiteY4" fmla="*/ 3778250 h 3786876"/>
              <a:gd name="connsiteX5" fmla="*/ 0 w 9139334"/>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7580"/>
              <a:gd name="connsiteX1" fmla="*/ 9140046 w 9140046"/>
              <a:gd name="connsiteY1" fmla="*/ 3962 h 3787580"/>
              <a:gd name="connsiteX2" fmla="*/ 9139334 w 9140046"/>
              <a:gd name="connsiteY2" fmla="*/ 2199288 h 3787580"/>
              <a:gd name="connsiteX3" fmla="*/ 8289984 w 9140046"/>
              <a:gd name="connsiteY3" fmla="*/ 3786876 h 3787580"/>
              <a:gd name="connsiteX4" fmla="*/ 0 w 9140046"/>
              <a:gd name="connsiteY4" fmla="*/ 3787580 h 3787580"/>
              <a:gd name="connsiteX5" fmla="*/ 0 w 9140046"/>
              <a:gd name="connsiteY5" fmla="*/ 0 h 3787580"/>
              <a:gd name="connsiteX0" fmla="*/ 0 w 9140046"/>
              <a:gd name="connsiteY0" fmla="*/ 0 h 3803303"/>
              <a:gd name="connsiteX1" fmla="*/ 9140046 w 9140046"/>
              <a:gd name="connsiteY1" fmla="*/ 3962 h 3803303"/>
              <a:gd name="connsiteX2" fmla="*/ 9139334 w 9140046"/>
              <a:gd name="connsiteY2" fmla="*/ 2199288 h 3803303"/>
              <a:gd name="connsiteX3" fmla="*/ 8268082 w 9140046"/>
              <a:gd name="connsiteY3" fmla="*/ 3803303 h 3803303"/>
              <a:gd name="connsiteX4" fmla="*/ 0 w 9140046"/>
              <a:gd name="connsiteY4" fmla="*/ 3787580 h 3803303"/>
              <a:gd name="connsiteX5" fmla="*/ 0 w 9140046"/>
              <a:gd name="connsiteY5" fmla="*/ 0 h 3803303"/>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6902 w 9145522"/>
              <a:gd name="connsiteY0" fmla="*/ 3538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6902 w 9145522"/>
              <a:gd name="connsiteY5" fmla="*/ 3538 h 3810292"/>
              <a:gd name="connsiteX0" fmla="*/ 664 w 9146185"/>
              <a:gd name="connsiteY0" fmla="*/ 2139 h 3812343"/>
              <a:gd name="connsiteX1" fmla="*/ 9146185 w 9146185"/>
              <a:gd name="connsiteY1" fmla="*/ 2051 h 3812343"/>
              <a:gd name="connsiteX2" fmla="*/ 9139997 w 9146185"/>
              <a:gd name="connsiteY2" fmla="*/ 2208328 h 3812343"/>
              <a:gd name="connsiteX3" fmla="*/ 8268745 w 9146185"/>
              <a:gd name="connsiteY3" fmla="*/ 3812343 h 3812343"/>
              <a:gd name="connsiteX4" fmla="*/ 663 w 9146185"/>
              <a:gd name="connsiteY4" fmla="*/ 3796620 h 3812343"/>
              <a:gd name="connsiteX5" fmla="*/ 664 w 9146185"/>
              <a:gd name="connsiteY5" fmla="*/ 2139 h 3812343"/>
              <a:gd name="connsiteX0" fmla="*/ 664 w 9146185"/>
              <a:gd name="connsiteY0" fmla="*/ 2139 h 3796620"/>
              <a:gd name="connsiteX1" fmla="*/ 9146185 w 9146185"/>
              <a:gd name="connsiteY1" fmla="*/ 2051 h 3796620"/>
              <a:gd name="connsiteX2" fmla="*/ 9139997 w 9146185"/>
              <a:gd name="connsiteY2" fmla="*/ 2208328 h 3796620"/>
              <a:gd name="connsiteX3" fmla="*/ 8284620 w 9146185"/>
              <a:gd name="connsiteY3" fmla="*/ 3796468 h 3796620"/>
              <a:gd name="connsiteX4" fmla="*/ 663 w 9146185"/>
              <a:gd name="connsiteY4" fmla="*/ 3796620 h 3796620"/>
              <a:gd name="connsiteX5" fmla="*/ 664 w 9146185"/>
              <a:gd name="connsiteY5" fmla="*/ 2139 h 3796620"/>
              <a:gd name="connsiteX0" fmla="*/ 664 w 9146347"/>
              <a:gd name="connsiteY0" fmla="*/ 2139 h 3796620"/>
              <a:gd name="connsiteX1" fmla="*/ 9146185 w 9146347"/>
              <a:gd name="connsiteY1" fmla="*/ 2051 h 3796620"/>
              <a:gd name="connsiteX2" fmla="*/ 9146347 w 9146347"/>
              <a:gd name="connsiteY2" fmla="*/ 2189278 h 3796620"/>
              <a:gd name="connsiteX3" fmla="*/ 8284620 w 9146347"/>
              <a:gd name="connsiteY3" fmla="*/ 3796468 h 3796620"/>
              <a:gd name="connsiteX4" fmla="*/ 663 w 9146347"/>
              <a:gd name="connsiteY4" fmla="*/ 3796620 h 3796620"/>
              <a:gd name="connsiteX5" fmla="*/ 664 w 9146347"/>
              <a:gd name="connsiteY5" fmla="*/ 2139 h 3796620"/>
              <a:gd name="connsiteX0" fmla="*/ 664 w 9152535"/>
              <a:gd name="connsiteY0" fmla="*/ 6438 h 3800919"/>
              <a:gd name="connsiteX1" fmla="*/ 9152535 w 9152535"/>
              <a:gd name="connsiteY1" fmla="*/ 0 h 3800919"/>
              <a:gd name="connsiteX2" fmla="*/ 9146347 w 9152535"/>
              <a:gd name="connsiteY2" fmla="*/ 2193577 h 3800919"/>
              <a:gd name="connsiteX3" fmla="*/ 8284620 w 9152535"/>
              <a:gd name="connsiteY3" fmla="*/ 3800767 h 3800919"/>
              <a:gd name="connsiteX4" fmla="*/ 663 w 9152535"/>
              <a:gd name="connsiteY4" fmla="*/ 3800919 h 3800919"/>
              <a:gd name="connsiteX5" fmla="*/ 664 w 9152535"/>
              <a:gd name="connsiteY5" fmla="*/ 6438 h 3800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2535" h="3800919">
                <a:moveTo>
                  <a:pt x="664" y="6438"/>
                </a:moveTo>
                <a:cubicBezTo>
                  <a:pt x="440543" y="657"/>
                  <a:pt x="6104028" y="2330"/>
                  <a:pt x="9152535" y="0"/>
                </a:cubicBezTo>
                <a:cubicBezTo>
                  <a:pt x="9152532" y="727492"/>
                  <a:pt x="9146350" y="1466085"/>
                  <a:pt x="9146347" y="2193577"/>
                </a:cubicBezTo>
                <a:lnTo>
                  <a:pt x="8284620" y="3800767"/>
                </a:lnTo>
                <a:lnTo>
                  <a:pt x="663" y="3800919"/>
                </a:lnTo>
                <a:cubicBezTo>
                  <a:pt x="2964" y="2537242"/>
                  <a:pt x="-1637" y="1270115"/>
                  <a:pt x="664" y="6438"/>
                </a:cubicBezTo>
                <a:close/>
              </a:path>
            </a:pathLst>
          </a:custGeom>
        </p:spPr>
        <p:txBody>
          <a:bodyPr/>
          <a:lstStyle/>
          <a:p>
            <a:endParaRPr lang="en-US"/>
          </a:p>
        </p:txBody>
      </p:sp>
      <p:sp>
        <p:nvSpPr>
          <p:cNvPr id="12" name="Freeform: Shape 11">
            <a:extLst>
              <a:ext uri="{FF2B5EF4-FFF2-40B4-BE49-F238E27FC236}">
                <a16:creationId xmlns:a16="http://schemas.microsoft.com/office/drawing/2014/main" id="{580706EC-C922-43DA-A177-E8615057FC95}"/>
              </a:ext>
            </a:extLst>
          </p:cNvPr>
          <p:cNvSpPr/>
          <p:nvPr userDrawn="1"/>
        </p:nvSpPr>
        <p:spPr bwMode="white">
          <a:xfrm>
            <a:off x="0" y="2194331"/>
            <a:ext cx="9144000" cy="2964504"/>
          </a:xfrm>
          <a:custGeom>
            <a:avLst/>
            <a:gdLst>
              <a:gd name="connsiteX0" fmla="*/ 9144000 w 9144000"/>
              <a:gd name="connsiteY0" fmla="*/ 0 h 2964504"/>
              <a:gd name="connsiteX1" fmla="*/ 9144000 w 9144000"/>
              <a:gd name="connsiteY1" fmla="*/ 1592904 h 2964504"/>
              <a:gd name="connsiteX2" fmla="*/ 9144000 w 9144000"/>
              <a:gd name="connsiteY2" fmla="*/ 2964504 h 2964504"/>
              <a:gd name="connsiteX3" fmla="*/ 0 w 9144000"/>
              <a:gd name="connsiteY3" fmla="*/ 2964504 h 2964504"/>
              <a:gd name="connsiteX4" fmla="*/ 0 w 9144000"/>
              <a:gd name="connsiteY4" fmla="*/ 1592904 h 2964504"/>
              <a:gd name="connsiteX5" fmla="*/ 8287966 w 9144000"/>
              <a:gd name="connsiteY5" fmla="*/ 1592904 h 2964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964504">
                <a:moveTo>
                  <a:pt x="9144000" y="0"/>
                </a:moveTo>
                <a:lnTo>
                  <a:pt x="9144000" y="1592904"/>
                </a:lnTo>
                <a:lnTo>
                  <a:pt x="9144000" y="2964504"/>
                </a:lnTo>
                <a:lnTo>
                  <a:pt x="0" y="2964504"/>
                </a:lnTo>
                <a:lnTo>
                  <a:pt x="0" y="1592904"/>
                </a:lnTo>
                <a:lnTo>
                  <a:pt x="8287966" y="15929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Picture Placeholder 5">
            <a:extLst>
              <a:ext uri="{FF2B5EF4-FFF2-40B4-BE49-F238E27FC236}">
                <a16:creationId xmlns:a16="http://schemas.microsoft.com/office/drawing/2014/main" id="{2FFE7744-A8B0-466D-B301-1EAEE39B7493}"/>
              </a:ext>
            </a:extLst>
          </p:cNvPr>
          <p:cNvSpPr>
            <a:spLocks noGrp="1"/>
          </p:cNvSpPr>
          <p:nvPr>
            <p:ph type="pic" sz="quarter" idx="12" hasCustomPrompt="1"/>
          </p:nvPr>
        </p:nvSpPr>
        <p:spPr>
          <a:xfrm>
            <a:off x="2347913" y="4319588"/>
            <a:ext cx="1263650" cy="298450"/>
          </a:xfrm>
        </p:spPr>
        <p:txBody>
          <a:bodyPr/>
          <a:lstStyle>
            <a:lvl1pPr marL="0" indent="0">
              <a:buNone/>
              <a:defRPr sz="1200"/>
            </a:lvl1pPr>
          </a:lstStyle>
          <a:p>
            <a:r>
              <a:rPr lang="en-US"/>
              <a:t>BRAND LOGO</a:t>
            </a:r>
            <a:endParaRPr lang="en-CA"/>
          </a:p>
        </p:txBody>
      </p:sp>
      <p:sp>
        <p:nvSpPr>
          <p:cNvPr id="8" name="Title Placeholder 1">
            <a:extLst>
              <a:ext uri="{FF2B5EF4-FFF2-40B4-BE49-F238E27FC236}">
                <a16:creationId xmlns:a16="http://schemas.microsoft.com/office/drawing/2014/main" id="{1DE239AE-A166-7445-97DE-DC95949F4713}"/>
              </a:ext>
            </a:extLst>
          </p:cNvPr>
          <p:cNvSpPr>
            <a:spLocks noGrp="1"/>
          </p:cNvSpPr>
          <p:nvPr userDrawn="1">
            <p:ph type="title" hasCustomPrompt="1"/>
          </p:nvPr>
        </p:nvSpPr>
        <p:spPr>
          <a:xfrm>
            <a:off x="3761123" y="4180327"/>
            <a:ext cx="4873720" cy="297980"/>
          </a:xfrm>
          <a:prstGeom prst="rect">
            <a:avLst/>
          </a:prstGeom>
        </p:spPr>
        <p:txBody>
          <a:bodyPr vert="horz" lIns="91440" tIns="45720" rIns="91440" bIns="45720" rtlCol="0" anchor="ctr">
            <a:noAutofit/>
          </a:bodyPr>
          <a:lstStyle>
            <a:lvl1pPr>
              <a:defRPr sz="1400" cap="all" baseline="0">
                <a:solidFill>
                  <a:schemeClr val="tx2"/>
                </a:solidFill>
              </a:defRPr>
            </a:lvl1pPr>
          </a:lstStyle>
          <a:p>
            <a:r>
              <a:rPr lang="en-US"/>
              <a:t>CLICK TO ADD PRESENTATION TITLE</a:t>
            </a:r>
          </a:p>
        </p:txBody>
      </p:sp>
      <p:sp>
        <p:nvSpPr>
          <p:cNvPr id="3" name="Text Placeholder 2">
            <a:extLst>
              <a:ext uri="{FF2B5EF4-FFF2-40B4-BE49-F238E27FC236}">
                <a16:creationId xmlns:a16="http://schemas.microsoft.com/office/drawing/2014/main" id="{096C4048-A3FE-0042-BDFC-5A69E377A099}"/>
              </a:ext>
            </a:extLst>
          </p:cNvPr>
          <p:cNvSpPr>
            <a:spLocks noGrp="1"/>
          </p:cNvSpPr>
          <p:nvPr userDrawn="1">
            <p:ph type="body" sz="quarter" idx="10" hasCustomPrompt="1"/>
          </p:nvPr>
        </p:nvSpPr>
        <p:spPr>
          <a:xfrm>
            <a:off x="3761895" y="4478338"/>
            <a:ext cx="4262437" cy="297980"/>
          </a:xfrm>
          <a:prstGeom prst="rect">
            <a:avLst/>
          </a:prstGeom>
        </p:spPr>
        <p:txBody>
          <a:bodyPr/>
          <a:lstStyle>
            <a:lvl1pPr marL="0" indent="0">
              <a:buNone/>
              <a:defRPr sz="1100">
                <a:solidFill>
                  <a:srgbClr val="A2AAAD"/>
                </a:solidFill>
              </a:defRPr>
            </a:lvl1pPr>
          </a:lstStyle>
          <a:p>
            <a:pPr lvl="0"/>
            <a:r>
              <a:rPr lang="en-US"/>
              <a:t>Presenter Name / Position Title / Date</a:t>
            </a:r>
          </a:p>
        </p:txBody>
      </p:sp>
      <p:cxnSp>
        <p:nvCxnSpPr>
          <p:cNvPr id="4" name="Straight Connector 3">
            <a:extLst>
              <a:ext uri="{FF2B5EF4-FFF2-40B4-BE49-F238E27FC236}">
                <a16:creationId xmlns:a16="http://schemas.microsoft.com/office/drawing/2014/main" id="{99B88F25-CC92-324D-8E03-5D4EF7C6D685}"/>
              </a:ext>
            </a:extLst>
          </p:cNvPr>
          <p:cNvCxnSpPr>
            <a:cxnSpLocks/>
          </p:cNvCxnSpPr>
          <p:nvPr userDrawn="1"/>
        </p:nvCxnSpPr>
        <p:spPr>
          <a:xfrm>
            <a:off x="2164520" y="4147231"/>
            <a:ext cx="0" cy="662152"/>
          </a:xfrm>
          <a:prstGeom prst="line">
            <a:avLst/>
          </a:prstGeom>
          <a:ln w="19050">
            <a:solidFill>
              <a:srgbClr val="A2AAAD"/>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5F26326C-3E1B-B448-AC0A-B475EABF4945}"/>
              </a:ext>
            </a:extLst>
          </p:cNvPr>
          <p:cNvGrpSpPr/>
          <p:nvPr userDrawn="1"/>
        </p:nvGrpSpPr>
        <p:grpSpPr>
          <a:xfrm>
            <a:off x="644860" y="4310212"/>
            <a:ext cx="1370085" cy="281086"/>
            <a:chOff x="3587766" y="2914650"/>
            <a:chExt cx="5014294" cy="1028736"/>
          </a:xfrm>
        </p:grpSpPr>
        <p:sp>
          <p:nvSpPr>
            <p:cNvPr id="37" name="Freeform 36">
              <a:extLst>
                <a:ext uri="{FF2B5EF4-FFF2-40B4-BE49-F238E27FC236}">
                  <a16:creationId xmlns:a16="http://schemas.microsoft.com/office/drawing/2014/main" id="{1C4B4C02-E6DA-B747-A3EF-E5E2122A9921}"/>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38" name="Freeform 37">
              <a:extLst>
                <a:ext uri="{FF2B5EF4-FFF2-40B4-BE49-F238E27FC236}">
                  <a16:creationId xmlns:a16="http://schemas.microsoft.com/office/drawing/2014/main" id="{29E79F91-8034-0943-8886-63995F8325BB}"/>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2F0C7545-907B-204A-9A97-440E361A6161}"/>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40" name="Freeform 39">
              <a:extLst>
                <a:ext uri="{FF2B5EF4-FFF2-40B4-BE49-F238E27FC236}">
                  <a16:creationId xmlns:a16="http://schemas.microsoft.com/office/drawing/2014/main" id="{A389ECDA-030A-D943-8D5B-63CD68CA7FB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41" name="Freeform 40">
              <a:extLst>
                <a:ext uri="{FF2B5EF4-FFF2-40B4-BE49-F238E27FC236}">
                  <a16:creationId xmlns:a16="http://schemas.microsoft.com/office/drawing/2014/main" id="{8CFE75BF-5492-E647-9219-DFC2B1B0927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42" name="Freeform 41">
              <a:extLst>
                <a:ext uri="{FF2B5EF4-FFF2-40B4-BE49-F238E27FC236}">
                  <a16:creationId xmlns:a16="http://schemas.microsoft.com/office/drawing/2014/main" id="{0722DE8B-514C-1B4C-8249-A4A720E4C115}"/>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43" name="Freeform 42">
              <a:extLst>
                <a:ext uri="{FF2B5EF4-FFF2-40B4-BE49-F238E27FC236}">
                  <a16:creationId xmlns:a16="http://schemas.microsoft.com/office/drawing/2014/main" id="{EEC83EA5-E448-C349-8164-8B52B55D7181}"/>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48122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ltair + Brand (Title + Subtitle)">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E7A8FC9D-CF14-7C4F-B951-1BF383E4FE15}"/>
              </a:ext>
            </a:extLst>
          </p:cNvPr>
          <p:cNvSpPr>
            <a:spLocks noGrp="1"/>
          </p:cNvSpPr>
          <p:nvPr>
            <p:ph type="pic" sz="quarter" idx="11"/>
          </p:nvPr>
        </p:nvSpPr>
        <p:spPr>
          <a:xfrm>
            <a:off x="-2186" y="-6352"/>
            <a:ext cx="9152535" cy="3800919"/>
          </a:xfrm>
          <a:custGeom>
            <a:avLst/>
            <a:gdLst>
              <a:gd name="connsiteX0" fmla="*/ 0 w 9144000"/>
              <a:gd name="connsiteY0" fmla="*/ 0 h 3778250"/>
              <a:gd name="connsiteX1" fmla="*/ 8514279 w 9144000"/>
              <a:gd name="connsiteY1" fmla="*/ 0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7867290 w 9144000"/>
              <a:gd name="connsiteY3" fmla="*/ 3752371 h 3778250"/>
              <a:gd name="connsiteX4" fmla="*/ 0 w 9144000"/>
              <a:gd name="connsiteY4" fmla="*/ 3778250 h 3778250"/>
              <a:gd name="connsiteX5" fmla="*/ 0 w 9144000"/>
              <a:gd name="connsiteY5" fmla="*/ 0 h 3778250"/>
              <a:gd name="connsiteX0" fmla="*/ 0 w 9135381"/>
              <a:gd name="connsiteY0" fmla="*/ 0 h 3778250"/>
              <a:gd name="connsiteX1" fmla="*/ 9135381 w 9135381"/>
              <a:gd name="connsiteY1" fmla="*/ 8627 h 3778250"/>
              <a:gd name="connsiteX2" fmla="*/ 9135373 w 9135381"/>
              <a:gd name="connsiteY2" fmla="*/ 2191102 h 3778250"/>
              <a:gd name="connsiteX3" fmla="*/ 7867290 w 9135381"/>
              <a:gd name="connsiteY3" fmla="*/ 3752371 h 3778250"/>
              <a:gd name="connsiteX4" fmla="*/ 0 w 9135381"/>
              <a:gd name="connsiteY4" fmla="*/ 3778250 h 3778250"/>
              <a:gd name="connsiteX5" fmla="*/ 0 w 9135381"/>
              <a:gd name="connsiteY5" fmla="*/ 0 h 3778250"/>
              <a:gd name="connsiteX0" fmla="*/ 0 w 9135381"/>
              <a:gd name="connsiteY0" fmla="*/ 0 h 3786876"/>
              <a:gd name="connsiteX1" fmla="*/ 9135381 w 9135381"/>
              <a:gd name="connsiteY1" fmla="*/ 8627 h 3786876"/>
              <a:gd name="connsiteX2" fmla="*/ 9135373 w 9135381"/>
              <a:gd name="connsiteY2" fmla="*/ 2191102 h 3786876"/>
              <a:gd name="connsiteX3" fmla="*/ 8289984 w 9135381"/>
              <a:gd name="connsiteY3" fmla="*/ 3786876 h 3786876"/>
              <a:gd name="connsiteX4" fmla="*/ 0 w 9135381"/>
              <a:gd name="connsiteY4" fmla="*/ 3778250 h 3786876"/>
              <a:gd name="connsiteX5" fmla="*/ 0 w 9135381"/>
              <a:gd name="connsiteY5" fmla="*/ 0 h 3786876"/>
              <a:gd name="connsiteX0" fmla="*/ 0 w 9143999"/>
              <a:gd name="connsiteY0" fmla="*/ 0 h 3786876"/>
              <a:gd name="connsiteX1" fmla="*/ 9135381 w 9143999"/>
              <a:gd name="connsiteY1" fmla="*/ 8627 h 3786876"/>
              <a:gd name="connsiteX2" fmla="*/ 9143999 w 9143999"/>
              <a:gd name="connsiteY2" fmla="*/ 2147970 h 3786876"/>
              <a:gd name="connsiteX3" fmla="*/ 8289984 w 9143999"/>
              <a:gd name="connsiteY3" fmla="*/ 3786876 h 3786876"/>
              <a:gd name="connsiteX4" fmla="*/ 0 w 9143999"/>
              <a:gd name="connsiteY4" fmla="*/ 3778250 h 3786876"/>
              <a:gd name="connsiteX5" fmla="*/ 0 w 9143999"/>
              <a:gd name="connsiteY5" fmla="*/ 0 h 3786876"/>
              <a:gd name="connsiteX0" fmla="*/ 0 w 9139334"/>
              <a:gd name="connsiteY0" fmla="*/ 0 h 3786876"/>
              <a:gd name="connsiteX1" fmla="*/ 9135381 w 9139334"/>
              <a:gd name="connsiteY1" fmla="*/ 8627 h 3786876"/>
              <a:gd name="connsiteX2" fmla="*/ 9139334 w 9139334"/>
              <a:gd name="connsiteY2" fmla="*/ 2199288 h 3786876"/>
              <a:gd name="connsiteX3" fmla="*/ 8289984 w 9139334"/>
              <a:gd name="connsiteY3" fmla="*/ 3786876 h 3786876"/>
              <a:gd name="connsiteX4" fmla="*/ 0 w 9139334"/>
              <a:gd name="connsiteY4" fmla="*/ 3778250 h 3786876"/>
              <a:gd name="connsiteX5" fmla="*/ 0 w 9139334"/>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7580"/>
              <a:gd name="connsiteX1" fmla="*/ 9140046 w 9140046"/>
              <a:gd name="connsiteY1" fmla="*/ 3962 h 3787580"/>
              <a:gd name="connsiteX2" fmla="*/ 9139334 w 9140046"/>
              <a:gd name="connsiteY2" fmla="*/ 2199288 h 3787580"/>
              <a:gd name="connsiteX3" fmla="*/ 8289984 w 9140046"/>
              <a:gd name="connsiteY3" fmla="*/ 3786876 h 3787580"/>
              <a:gd name="connsiteX4" fmla="*/ 0 w 9140046"/>
              <a:gd name="connsiteY4" fmla="*/ 3787580 h 3787580"/>
              <a:gd name="connsiteX5" fmla="*/ 0 w 9140046"/>
              <a:gd name="connsiteY5" fmla="*/ 0 h 3787580"/>
              <a:gd name="connsiteX0" fmla="*/ 0 w 9140046"/>
              <a:gd name="connsiteY0" fmla="*/ 0 h 3803303"/>
              <a:gd name="connsiteX1" fmla="*/ 9140046 w 9140046"/>
              <a:gd name="connsiteY1" fmla="*/ 3962 h 3803303"/>
              <a:gd name="connsiteX2" fmla="*/ 9139334 w 9140046"/>
              <a:gd name="connsiteY2" fmla="*/ 2199288 h 3803303"/>
              <a:gd name="connsiteX3" fmla="*/ 8268082 w 9140046"/>
              <a:gd name="connsiteY3" fmla="*/ 3803303 h 3803303"/>
              <a:gd name="connsiteX4" fmla="*/ 0 w 9140046"/>
              <a:gd name="connsiteY4" fmla="*/ 3787580 h 3803303"/>
              <a:gd name="connsiteX5" fmla="*/ 0 w 9140046"/>
              <a:gd name="connsiteY5" fmla="*/ 0 h 3803303"/>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6902 w 9145522"/>
              <a:gd name="connsiteY0" fmla="*/ 3538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6902 w 9145522"/>
              <a:gd name="connsiteY5" fmla="*/ 3538 h 3810292"/>
              <a:gd name="connsiteX0" fmla="*/ 664 w 9146185"/>
              <a:gd name="connsiteY0" fmla="*/ 2139 h 3812343"/>
              <a:gd name="connsiteX1" fmla="*/ 9146185 w 9146185"/>
              <a:gd name="connsiteY1" fmla="*/ 2051 h 3812343"/>
              <a:gd name="connsiteX2" fmla="*/ 9139997 w 9146185"/>
              <a:gd name="connsiteY2" fmla="*/ 2208328 h 3812343"/>
              <a:gd name="connsiteX3" fmla="*/ 8268745 w 9146185"/>
              <a:gd name="connsiteY3" fmla="*/ 3812343 h 3812343"/>
              <a:gd name="connsiteX4" fmla="*/ 663 w 9146185"/>
              <a:gd name="connsiteY4" fmla="*/ 3796620 h 3812343"/>
              <a:gd name="connsiteX5" fmla="*/ 664 w 9146185"/>
              <a:gd name="connsiteY5" fmla="*/ 2139 h 3812343"/>
              <a:gd name="connsiteX0" fmla="*/ 664 w 9146185"/>
              <a:gd name="connsiteY0" fmla="*/ 2139 h 3796620"/>
              <a:gd name="connsiteX1" fmla="*/ 9146185 w 9146185"/>
              <a:gd name="connsiteY1" fmla="*/ 2051 h 3796620"/>
              <a:gd name="connsiteX2" fmla="*/ 9139997 w 9146185"/>
              <a:gd name="connsiteY2" fmla="*/ 2208328 h 3796620"/>
              <a:gd name="connsiteX3" fmla="*/ 8284620 w 9146185"/>
              <a:gd name="connsiteY3" fmla="*/ 3796468 h 3796620"/>
              <a:gd name="connsiteX4" fmla="*/ 663 w 9146185"/>
              <a:gd name="connsiteY4" fmla="*/ 3796620 h 3796620"/>
              <a:gd name="connsiteX5" fmla="*/ 664 w 9146185"/>
              <a:gd name="connsiteY5" fmla="*/ 2139 h 3796620"/>
              <a:gd name="connsiteX0" fmla="*/ 664 w 9146347"/>
              <a:gd name="connsiteY0" fmla="*/ 2139 h 3796620"/>
              <a:gd name="connsiteX1" fmla="*/ 9146185 w 9146347"/>
              <a:gd name="connsiteY1" fmla="*/ 2051 h 3796620"/>
              <a:gd name="connsiteX2" fmla="*/ 9146347 w 9146347"/>
              <a:gd name="connsiteY2" fmla="*/ 2189278 h 3796620"/>
              <a:gd name="connsiteX3" fmla="*/ 8284620 w 9146347"/>
              <a:gd name="connsiteY3" fmla="*/ 3796468 h 3796620"/>
              <a:gd name="connsiteX4" fmla="*/ 663 w 9146347"/>
              <a:gd name="connsiteY4" fmla="*/ 3796620 h 3796620"/>
              <a:gd name="connsiteX5" fmla="*/ 664 w 9146347"/>
              <a:gd name="connsiteY5" fmla="*/ 2139 h 3796620"/>
              <a:gd name="connsiteX0" fmla="*/ 664 w 9152535"/>
              <a:gd name="connsiteY0" fmla="*/ 6438 h 3800919"/>
              <a:gd name="connsiteX1" fmla="*/ 9152535 w 9152535"/>
              <a:gd name="connsiteY1" fmla="*/ 0 h 3800919"/>
              <a:gd name="connsiteX2" fmla="*/ 9146347 w 9152535"/>
              <a:gd name="connsiteY2" fmla="*/ 2193577 h 3800919"/>
              <a:gd name="connsiteX3" fmla="*/ 8284620 w 9152535"/>
              <a:gd name="connsiteY3" fmla="*/ 3800767 h 3800919"/>
              <a:gd name="connsiteX4" fmla="*/ 663 w 9152535"/>
              <a:gd name="connsiteY4" fmla="*/ 3800919 h 3800919"/>
              <a:gd name="connsiteX5" fmla="*/ 664 w 9152535"/>
              <a:gd name="connsiteY5" fmla="*/ 6438 h 3800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2535" h="3800919">
                <a:moveTo>
                  <a:pt x="664" y="6438"/>
                </a:moveTo>
                <a:cubicBezTo>
                  <a:pt x="440543" y="657"/>
                  <a:pt x="6104028" y="2330"/>
                  <a:pt x="9152535" y="0"/>
                </a:cubicBezTo>
                <a:cubicBezTo>
                  <a:pt x="9152532" y="727492"/>
                  <a:pt x="9146350" y="1466085"/>
                  <a:pt x="9146347" y="2193577"/>
                </a:cubicBezTo>
                <a:lnTo>
                  <a:pt x="8284620" y="3800767"/>
                </a:lnTo>
                <a:lnTo>
                  <a:pt x="663" y="3800919"/>
                </a:lnTo>
                <a:cubicBezTo>
                  <a:pt x="2964" y="2537242"/>
                  <a:pt x="-1637" y="1270115"/>
                  <a:pt x="664" y="6438"/>
                </a:cubicBezTo>
                <a:close/>
              </a:path>
            </a:pathLst>
          </a:custGeom>
        </p:spPr>
        <p:txBody>
          <a:bodyPr/>
          <a:lstStyle/>
          <a:p>
            <a:endParaRPr lang="en-US"/>
          </a:p>
        </p:txBody>
      </p:sp>
      <p:sp>
        <p:nvSpPr>
          <p:cNvPr id="12" name="Freeform: Shape 11">
            <a:extLst>
              <a:ext uri="{FF2B5EF4-FFF2-40B4-BE49-F238E27FC236}">
                <a16:creationId xmlns:a16="http://schemas.microsoft.com/office/drawing/2014/main" id="{580706EC-C922-43DA-A177-E8615057FC95}"/>
              </a:ext>
            </a:extLst>
          </p:cNvPr>
          <p:cNvSpPr/>
          <p:nvPr userDrawn="1"/>
        </p:nvSpPr>
        <p:spPr bwMode="white">
          <a:xfrm>
            <a:off x="0" y="2191156"/>
            <a:ext cx="9144000" cy="2964504"/>
          </a:xfrm>
          <a:custGeom>
            <a:avLst/>
            <a:gdLst>
              <a:gd name="connsiteX0" fmla="*/ 9144000 w 9144000"/>
              <a:gd name="connsiteY0" fmla="*/ 0 h 2964504"/>
              <a:gd name="connsiteX1" fmla="*/ 9144000 w 9144000"/>
              <a:gd name="connsiteY1" fmla="*/ 1592904 h 2964504"/>
              <a:gd name="connsiteX2" fmla="*/ 9144000 w 9144000"/>
              <a:gd name="connsiteY2" fmla="*/ 2964504 h 2964504"/>
              <a:gd name="connsiteX3" fmla="*/ 0 w 9144000"/>
              <a:gd name="connsiteY3" fmla="*/ 2964504 h 2964504"/>
              <a:gd name="connsiteX4" fmla="*/ 0 w 9144000"/>
              <a:gd name="connsiteY4" fmla="*/ 1592904 h 2964504"/>
              <a:gd name="connsiteX5" fmla="*/ 8287966 w 9144000"/>
              <a:gd name="connsiteY5" fmla="*/ 1592904 h 2964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964504">
                <a:moveTo>
                  <a:pt x="9144000" y="0"/>
                </a:moveTo>
                <a:lnTo>
                  <a:pt x="9144000" y="1592904"/>
                </a:lnTo>
                <a:lnTo>
                  <a:pt x="9144000" y="2964504"/>
                </a:lnTo>
                <a:lnTo>
                  <a:pt x="0" y="2964504"/>
                </a:lnTo>
                <a:lnTo>
                  <a:pt x="0" y="1592904"/>
                </a:lnTo>
                <a:lnTo>
                  <a:pt x="8287966" y="15929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Picture Placeholder 5">
            <a:extLst>
              <a:ext uri="{FF2B5EF4-FFF2-40B4-BE49-F238E27FC236}">
                <a16:creationId xmlns:a16="http://schemas.microsoft.com/office/drawing/2014/main" id="{2FFE7744-A8B0-466D-B301-1EAEE39B7493}"/>
              </a:ext>
            </a:extLst>
          </p:cNvPr>
          <p:cNvSpPr>
            <a:spLocks noGrp="1"/>
          </p:cNvSpPr>
          <p:nvPr>
            <p:ph type="pic" sz="quarter" idx="12" hasCustomPrompt="1"/>
          </p:nvPr>
        </p:nvSpPr>
        <p:spPr>
          <a:xfrm>
            <a:off x="2347913" y="4319588"/>
            <a:ext cx="1263650" cy="298450"/>
          </a:xfrm>
        </p:spPr>
        <p:txBody>
          <a:bodyPr/>
          <a:lstStyle>
            <a:lvl1pPr marL="0" indent="0">
              <a:buNone/>
              <a:defRPr sz="1200"/>
            </a:lvl1pPr>
          </a:lstStyle>
          <a:p>
            <a:r>
              <a:rPr lang="en-US"/>
              <a:t>BRAND LOGO</a:t>
            </a:r>
            <a:endParaRPr lang="en-CA"/>
          </a:p>
        </p:txBody>
      </p:sp>
      <p:cxnSp>
        <p:nvCxnSpPr>
          <p:cNvPr id="4" name="Straight Connector 3">
            <a:extLst>
              <a:ext uri="{FF2B5EF4-FFF2-40B4-BE49-F238E27FC236}">
                <a16:creationId xmlns:a16="http://schemas.microsoft.com/office/drawing/2014/main" id="{99B88F25-CC92-324D-8E03-5D4EF7C6D685}"/>
              </a:ext>
            </a:extLst>
          </p:cNvPr>
          <p:cNvCxnSpPr>
            <a:cxnSpLocks/>
          </p:cNvCxnSpPr>
          <p:nvPr userDrawn="1"/>
        </p:nvCxnSpPr>
        <p:spPr>
          <a:xfrm>
            <a:off x="2164520" y="4147231"/>
            <a:ext cx="0" cy="662152"/>
          </a:xfrm>
          <a:prstGeom prst="line">
            <a:avLst/>
          </a:prstGeom>
          <a:ln w="19050">
            <a:solidFill>
              <a:srgbClr val="A2AAAD"/>
            </a:solidFill>
          </a:ln>
        </p:spPr>
        <p:style>
          <a:lnRef idx="1">
            <a:schemeClr val="accent1"/>
          </a:lnRef>
          <a:fillRef idx="0">
            <a:schemeClr val="accent1"/>
          </a:fillRef>
          <a:effectRef idx="0">
            <a:schemeClr val="accent1"/>
          </a:effectRef>
          <a:fontRef idx="minor">
            <a:schemeClr val="tx1"/>
          </a:fontRef>
        </p:style>
      </p:cxnSp>
      <p:sp>
        <p:nvSpPr>
          <p:cNvPr id="16" name="Text Placeholder 2">
            <a:extLst>
              <a:ext uri="{FF2B5EF4-FFF2-40B4-BE49-F238E27FC236}">
                <a16:creationId xmlns:a16="http://schemas.microsoft.com/office/drawing/2014/main" id="{217E2435-105A-9E4A-ACF7-D7B34AD09092}"/>
              </a:ext>
            </a:extLst>
          </p:cNvPr>
          <p:cNvSpPr>
            <a:spLocks noGrp="1"/>
          </p:cNvSpPr>
          <p:nvPr>
            <p:ph type="body" sz="quarter" idx="13" hasCustomPrompt="1"/>
          </p:nvPr>
        </p:nvSpPr>
        <p:spPr>
          <a:xfrm>
            <a:off x="3761577" y="4688580"/>
            <a:ext cx="4262437" cy="297980"/>
          </a:xfrm>
          <a:prstGeom prst="rect">
            <a:avLst/>
          </a:prstGeom>
        </p:spPr>
        <p:txBody>
          <a:bodyPr/>
          <a:lstStyle>
            <a:lvl1pPr marL="0" indent="0">
              <a:buNone/>
              <a:defRPr sz="1100">
                <a:solidFill>
                  <a:srgbClr val="A2AAAD"/>
                </a:solidFill>
              </a:defRPr>
            </a:lvl1pPr>
          </a:lstStyle>
          <a:p>
            <a:pPr lvl="0"/>
            <a:r>
              <a:rPr lang="en-US"/>
              <a:t>Presenter Name / Position Title / Date</a:t>
            </a:r>
          </a:p>
        </p:txBody>
      </p:sp>
      <p:grpSp>
        <p:nvGrpSpPr>
          <p:cNvPr id="23" name="Group 22">
            <a:extLst>
              <a:ext uri="{FF2B5EF4-FFF2-40B4-BE49-F238E27FC236}">
                <a16:creationId xmlns:a16="http://schemas.microsoft.com/office/drawing/2014/main" id="{D9B8AEB5-700F-D34A-BC42-1AE61D47A67F}"/>
              </a:ext>
            </a:extLst>
          </p:cNvPr>
          <p:cNvGrpSpPr/>
          <p:nvPr userDrawn="1"/>
        </p:nvGrpSpPr>
        <p:grpSpPr>
          <a:xfrm>
            <a:off x="644860" y="4310212"/>
            <a:ext cx="1370085" cy="281086"/>
            <a:chOff x="3587766" y="2914650"/>
            <a:chExt cx="5014294" cy="1028736"/>
          </a:xfrm>
        </p:grpSpPr>
        <p:sp>
          <p:nvSpPr>
            <p:cNvPr id="24" name="Freeform 23">
              <a:extLst>
                <a:ext uri="{FF2B5EF4-FFF2-40B4-BE49-F238E27FC236}">
                  <a16:creationId xmlns:a16="http://schemas.microsoft.com/office/drawing/2014/main" id="{D036661A-6A68-A949-81B9-6CD3709C40AF}"/>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EE202FF1-1526-384A-A7F4-E1697FE2384B}"/>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67BB5763-D348-4D4B-83C3-73A42E74CE6C}"/>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F335A5E1-A37F-454D-9681-ABACBFB461CE}"/>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F8E72BD2-1FF9-3C48-B513-3528B705207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36110B1B-F668-EE40-9FC4-B719033F7CAA}"/>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F25C91A4-7D6E-4A4E-B689-A4AC2A2FFC2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18" name="Title Placeholder 1">
            <a:extLst>
              <a:ext uri="{FF2B5EF4-FFF2-40B4-BE49-F238E27FC236}">
                <a16:creationId xmlns:a16="http://schemas.microsoft.com/office/drawing/2014/main" id="{FE7770DF-9788-4241-BD33-05ACCB497991}"/>
              </a:ext>
            </a:extLst>
          </p:cNvPr>
          <p:cNvSpPr>
            <a:spLocks noGrp="1"/>
          </p:cNvSpPr>
          <p:nvPr>
            <p:ph type="title" hasCustomPrompt="1"/>
          </p:nvPr>
        </p:nvSpPr>
        <p:spPr>
          <a:xfrm>
            <a:off x="3761577" y="4027925"/>
            <a:ext cx="4263527" cy="297980"/>
          </a:xfrm>
          <a:prstGeom prst="rect">
            <a:avLst/>
          </a:prstGeom>
        </p:spPr>
        <p:txBody>
          <a:bodyPr vert="horz" lIns="91440" tIns="45720" rIns="91440" bIns="45720" rtlCol="0" anchor="ctr">
            <a:noAutofit/>
          </a:bodyPr>
          <a:lstStyle>
            <a:lvl1pPr>
              <a:defRPr lang="en-US" sz="1400" b="1" kern="1200" cap="all" baseline="0" dirty="0">
                <a:solidFill>
                  <a:schemeClr val="tx2"/>
                </a:solidFill>
                <a:latin typeface="Arial" panose="020B0604020202020204" pitchFamily="34" charset="0"/>
                <a:ea typeface="+mj-ea"/>
                <a:cs typeface="Arial" panose="020B0604020202020204" pitchFamily="34" charset="0"/>
              </a:defRPr>
            </a:lvl1pPr>
          </a:lstStyle>
          <a:p>
            <a:r>
              <a:rPr lang="en-US"/>
              <a:t>CLICK TO ADD PRESENTATION TITLE</a:t>
            </a:r>
          </a:p>
        </p:txBody>
      </p:sp>
      <p:sp>
        <p:nvSpPr>
          <p:cNvPr id="19" name="Text Placeholder 14">
            <a:extLst>
              <a:ext uri="{FF2B5EF4-FFF2-40B4-BE49-F238E27FC236}">
                <a16:creationId xmlns:a16="http://schemas.microsoft.com/office/drawing/2014/main" id="{CB5D0060-B5B8-0A49-8959-6FEC714929B4}"/>
              </a:ext>
            </a:extLst>
          </p:cNvPr>
          <p:cNvSpPr>
            <a:spLocks noGrp="1"/>
          </p:cNvSpPr>
          <p:nvPr>
            <p:ph type="body" sz="quarter" idx="14" hasCustomPrompt="1"/>
          </p:nvPr>
        </p:nvSpPr>
        <p:spPr>
          <a:xfrm>
            <a:off x="3761577" y="4387268"/>
            <a:ext cx="4025900" cy="227390"/>
          </a:xfrm>
        </p:spPr>
        <p:txBody>
          <a:bodyPr/>
          <a:lstStyle>
            <a:lvl1pPr marL="0" indent="0">
              <a:buNone/>
              <a:defRPr sz="1200" cap="all" baseline="0">
                <a:solidFill>
                  <a:schemeClr val="bg2"/>
                </a:solidFill>
              </a:defRPr>
            </a:lvl1pPr>
            <a:lvl2pPr marL="342900" indent="0">
              <a:buNone/>
              <a:defRPr sz="1200"/>
            </a:lvl2pPr>
            <a:lvl3pPr marL="228600" indent="0">
              <a:buNone/>
              <a:defRPr sz="1200"/>
            </a:lvl3pPr>
            <a:lvl4pPr marL="457200" indent="0">
              <a:buNone/>
              <a:defRPr sz="1200"/>
            </a:lvl4pPr>
            <a:lvl5pPr marL="685800" indent="0">
              <a:buNone/>
              <a:defRPr sz="1200"/>
            </a:lvl5pPr>
          </a:lstStyle>
          <a:p>
            <a:pPr lvl="0"/>
            <a:r>
              <a:rPr lang="en-US"/>
              <a:t>CLICK TO ADD OPTIONAL PRESENTATION SUBTITLE</a:t>
            </a:r>
          </a:p>
        </p:txBody>
      </p:sp>
    </p:spTree>
    <p:extLst>
      <p:ext uri="{BB962C8B-B14F-4D97-AF65-F5344CB8AC3E}">
        <p14:creationId xmlns:p14="http://schemas.microsoft.com/office/powerpoint/2010/main" val="335465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Body">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A1878612-3807-694C-A3B1-9DA4D654DDBE}"/>
              </a:ext>
            </a:extLst>
          </p:cNvPr>
          <p:cNvSpPr>
            <a:spLocks noGrp="1"/>
          </p:cNvSpPr>
          <p:nvPr>
            <p:ph type="body" sz="quarter" idx="11"/>
          </p:nvPr>
        </p:nvSpPr>
        <p:spPr>
          <a:xfrm>
            <a:off x="457200" y="975278"/>
            <a:ext cx="8201025" cy="3445524"/>
          </a:xfrm>
        </p:spPr>
        <p:txBody>
          <a:bodyPr/>
          <a:lstStyle>
            <a:lvl1pPr marL="285750" indent="-285750" algn="l">
              <a:lnSpc>
                <a:spcPct val="100000"/>
              </a:lnSpc>
              <a:spcAft>
                <a:spcPts val="900"/>
              </a:spcAft>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lnSpc>
                <a:spcPct val="100000"/>
              </a:lnSpc>
              <a:spcAft>
                <a:spcPts val="900"/>
              </a:spcAft>
              <a:buClr>
                <a:schemeClr val="bg2"/>
              </a:buClr>
              <a:buSzPct val="100000"/>
              <a:buFont typeface="Arial" panose="020B0604020202020204" pitchFamily="34" charset="0"/>
              <a:buChar char="•"/>
              <a:defRPr/>
            </a:lvl3pPr>
            <a:lvl4pPr marL="914400" indent="-228600">
              <a:lnSpc>
                <a:spcPct val="100000"/>
              </a:lnSpc>
              <a:spcAft>
                <a:spcPts val="900"/>
              </a:spcAft>
              <a:buClr>
                <a:schemeClr val="bg2"/>
              </a:buClr>
              <a:buSzPct val="100000"/>
              <a:buFont typeface="Arial" panose="020B0604020202020204" pitchFamily="34" charset="0"/>
              <a:buChar char="•"/>
              <a:defRPr/>
            </a:lvl4pPr>
            <a:lvl5pPr marL="1143000" indent="-228600">
              <a:lnSpc>
                <a:spcPct val="100000"/>
              </a:lnSpc>
              <a:spcAft>
                <a:spcPts val="900"/>
              </a:spcAft>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57200" y="457200"/>
            <a:ext cx="8215744" cy="298669"/>
          </a:xfrm>
        </p:spPr>
        <p:txBody>
          <a:bodyPr/>
          <a:lstStyle/>
          <a:p>
            <a:r>
              <a:rPr lang="en-US"/>
              <a:t>Click to edit Master title style</a:t>
            </a:r>
          </a:p>
        </p:txBody>
      </p:sp>
      <p:sp>
        <p:nvSpPr>
          <p:cNvPr id="8" name="Slide Number Placeholder 2">
            <a:extLst>
              <a:ext uri="{FF2B5EF4-FFF2-40B4-BE49-F238E27FC236}">
                <a16:creationId xmlns:a16="http://schemas.microsoft.com/office/drawing/2014/main" id="{EF83044A-7BC6-9849-9243-D289B0C36792}"/>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0" name="Group 9">
            <a:extLst>
              <a:ext uri="{FF2B5EF4-FFF2-40B4-BE49-F238E27FC236}">
                <a16:creationId xmlns:a16="http://schemas.microsoft.com/office/drawing/2014/main" id="{088101CE-8A57-7F41-8178-9E2C26778C49}"/>
              </a:ext>
            </a:extLst>
          </p:cNvPr>
          <p:cNvGrpSpPr/>
          <p:nvPr userDrawn="1"/>
        </p:nvGrpSpPr>
        <p:grpSpPr>
          <a:xfrm>
            <a:off x="7773406" y="4735113"/>
            <a:ext cx="913394" cy="187391"/>
            <a:chOff x="3587766" y="2914650"/>
            <a:chExt cx="5014294" cy="1028736"/>
          </a:xfrm>
        </p:grpSpPr>
        <p:sp>
          <p:nvSpPr>
            <p:cNvPr id="11" name="Freeform 10">
              <a:extLst>
                <a:ext uri="{FF2B5EF4-FFF2-40B4-BE49-F238E27FC236}">
                  <a16:creationId xmlns:a16="http://schemas.microsoft.com/office/drawing/2014/main" id="{53A2A1D1-4E18-6949-8A24-E3B60B025165}"/>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82329EE4-E6CF-FC42-9A86-008867BD0AF9}"/>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3E365B74-2046-0E45-B565-CA25FFBFB4B0}"/>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A4EA14BD-8E34-E24D-9B4F-0DD1E4C0AC7E}"/>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949CE6E4-6BC1-8E4E-8B57-7A1A3372A9AB}"/>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B81277A4-61A7-1A40-9682-3386B5EE4053}"/>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CC112253-58BA-B044-AB01-3EE3A204E94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327471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8" name="Picture Placeholder 8">
            <a:extLst>
              <a:ext uri="{FF2B5EF4-FFF2-40B4-BE49-F238E27FC236}">
                <a16:creationId xmlns:a16="http://schemas.microsoft.com/office/drawing/2014/main" id="{36B8D7E8-B695-408D-B478-C9B263E71261}"/>
              </a:ext>
            </a:extLst>
          </p:cNvPr>
          <p:cNvSpPr>
            <a:spLocks noGrp="1"/>
          </p:cNvSpPr>
          <p:nvPr>
            <p:ph type="pic" sz="quarter" idx="13"/>
          </p:nvPr>
        </p:nvSpPr>
        <p:spPr>
          <a:xfrm>
            <a:off x="7827963" y="4675693"/>
            <a:ext cx="1173162" cy="298450"/>
          </a:xfrm>
          <a:noFill/>
        </p:spPr>
        <p:txBody>
          <a:bodyPr/>
          <a:lstStyle>
            <a:lvl1pPr marL="0" indent="0">
              <a:buNone/>
              <a:defRPr sz="500"/>
            </a:lvl1pPr>
          </a:lstStyle>
          <a:p>
            <a:endParaRPr lang="en-CA"/>
          </a:p>
        </p:txBody>
      </p:sp>
    </p:spTree>
    <p:extLst>
      <p:ext uri="{BB962C8B-B14F-4D97-AF65-F5344CB8AC3E}">
        <p14:creationId xmlns:p14="http://schemas.microsoft.com/office/powerpoint/2010/main" val="402871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8" name="Picture Placeholder 8">
            <a:extLst>
              <a:ext uri="{FF2B5EF4-FFF2-40B4-BE49-F238E27FC236}">
                <a16:creationId xmlns:a16="http://schemas.microsoft.com/office/drawing/2014/main" id="{D27701AE-D3D0-40C3-A722-F54E9097603A}"/>
              </a:ext>
            </a:extLst>
          </p:cNvPr>
          <p:cNvSpPr>
            <a:spLocks noGrp="1"/>
          </p:cNvSpPr>
          <p:nvPr>
            <p:ph type="pic" sz="quarter" idx="13"/>
          </p:nvPr>
        </p:nvSpPr>
        <p:spPr>
          <a:xfrm>
            <a:off x="7827963" y="4675693"/>
            <a:ext cx="1173162" cy="298450"/>
          </a:xfrm>
          <a:noFill/>
        </p:spPr>
        <p:txBody>
          <a:bodyPr/>
          <a:lstStyle>
            <a:lvl1pPr marL="0" indent="0">
              <a:buNone/>
              <a:defRPr sz="500"/>
            </a:lvl1pPr>
          </a:lstStyle>
          <a:p>
            <a:endParaRPr lang="en-CA"/>
          </a:p>
        </p:txBody>
      </p:sp>
      <p:sp>
        <p:nvSpPr>
          <p:cNvPr id="6" name="Slide Number Placeholder 2">
            <a:extLst>
              <a:ext uri="{FF2B5EF4-FFF2-40B4-BE49-F238E27FC236}">
                <a16:creationId xmlns:a16="http://schemas.microsoft.com/office/drawing/2014/main" id="{50EFB5A5-96EB-4F4F-9552-AEA3F911EF3B}"/>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7" name="Text Placeholder 5">
            <a:extLst>
              <a:ext uri="{FF2B5EF4-FFF2-40B4-BE49-F238E27FC236}">
                <a16:creationId xmlns:a16="http://schemas.microsoft.com/office/drawing/2014/main" id="{1B303B06-840D-AA43-9B63-F7EDA9BF5710}"/>
              </a:ext>
            </a:extLst>
          </p:cNvPr>
          <p:cNvSpPr>
            <a:spLocks noGrp="1"/>
          </p:cNvSpPr>
          <p:nvPr>
            <p:ph type="body" sz="quarter" idx="14"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3701797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657CDC3-616D-44A0-8DF6-F2497CC70E22}"/>
              </a:ext>
            </a:extLst>
          </p:cNvPr>
          <p:cNvSpPr>
            <a:spLocks noGrp="1"/>
          </p:cNvSpPr>
          <p:nvPr>
            <p:ph type="pic" sz="quarter" idx="13"/>
          </p:nvPr>
        </p:nvSpPr>
        <p:spPr>
          <a:xfrm>
            <a:off x="7827963" y="4675693"/>
            <a:ext cx="1173162" cy="298450"/>
          </a:xfrm>
          <a:noFill/>
        </p:spPr>
        <p:txBody>
          <a:bodyPr/>
          <a:lstStyle>
            <a:lvl1pPr marL="0" indent="0">
              <a:buNone/>
              <a:defRPr sz="500"/>
            </a:lvl1pPr>
          </a:lstStyle>
          <a:p>
            <a:endParaRPr lang="en-CA"/>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8" name="Slide Number Placeholder 2">
            <a:extLst>
              <a:ext uri="{FF2B5EF4-FFF2-40B4-BE49-F238E27FC236}">
                <a16:creationId xmlns:a16="http://schemas.microsoft.com/office/drawing/2014/main" id="{5594559B-C0B5-2C45-8873-C55A94E3B29F}"/>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4" name="Text Placeholder 3">
            <a:extLst>
              <a:ext uri="{FF2B5EF4-FFF2-40B4-BE49-F238E27FC236}">
                <a16:creationId xmlns:a16="http://schemas.microsoft.com/office/drawing/2014/main" id="{A5674E69-85A6-0A41-B18C-64E5DEC9A685}"/>
              </a:ext>
            </a:extLst>
          </p:cNvPr>
          <p:cNvSpPr>
            <a:spLocks noGrp="1"/>
          </p:cNvSpPr>
          <p:nvPr>
            <p:ph type="body" sz="quarter" idx="14" hasCustomPrompt="1"/>
          </p:nvPr>
        </p:nvSpPr>
        <p:spPr>
          <a:xfrm>
            <a:off x="457200" y="1243584"/>
            <a:ext cx="8215313" cy="3194169"/>
          </a:xfrm>
        </p:spPr>
        <p:txBody>
          <a:body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3B840DC0-157F-C945-9572-02BEB4B6D041}"/>
              </a:ext>
            </a:extLst>
          </p:cNvPr>
          <p:cNvSpPr>
            <a:spLocks noGrp="1"/>
          </p:cNvSpPr>
          <p:nvPr>
            <p:ph type="body" sz="quarter" idx="15"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2242835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10" name="Picture Placeholder 8">
            <a:extLst>
              <a:ext uri="{FF2B5EF4-FFF2-40B4-BE49-F238E27FC236}">
                <a16:creationId xmlns:a16="http://schemas.microsoft.com/office/drawing/2014/main" id="{24FA0C31-9766-448A-9152-0527686EC1C1}"/>
              </a:ext>
            </a:extLst>
          </p:cNvPr>
          <p:cNvSpPr>
            <a:spLocks noGrp="1"/>
          </p:cNvSpPr>
          <p:nvPr>
            <p:ph type="pic" sz="quarter" idx="13"/>
          </p:nvPr>
        </p:nvSpPr>
        <p:spPr>
          <a:xfrm>
            <a:off x="7827963" y="4675693"/>
            <a:ext cx="1173162" cy="298450"/>
          </a:xfrm>
          <a:noFill/>
        </p:spPr>
        <p:txBody>
          <a:bodyPr/>
          <a:lstStyle>
            <a:lvl1pPr marL="0" indent="0">
              <a:buNone/>
              <a:defRPr sz="500"/>
            </a:lvl1pPr>
          </a:lstStyle>
          <a:p>
            <a:endParaRPr lang="en-CA"/>
          </a:p>
        </p:txBody>
      </p:sp>
      <p:sp>
        <p:nvSpPr>
          <p:cNvPr id="8" name="Slide Number Placeholder 2">
            <a:extLst>
              <a:ext uri="{FF2B5EF4-FFF2-40B4-BE49-F238E27FC236}">
                <a16:creationId xmlns:a16="http://schemas.microsoft.com/office/drawing/2014/main" id="{5528C559-F333-D841-AFDF-28979AFBBA73}"/>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13" name="Text Placeholder 3">
            <a:extLst>
              <a:ext uri="{FF2B5EF4-FFF2-40B4-BE49-F238E27FC236}">
                <a16:creationId xmlns:a16="http://schemas.microsoft.com/office/drawing/2014/main" id="{05A87E55-B49D-A44E-8C1E-D991BE0A3D46}"/>
              </a:ext>
            </a:extLst>
          </p:cNvPr>
          <p:cNvSpPr>
            <a:spLocks noGrp="1"/>
          </p:cNvSpPr>
          <p:nvPr>
            <p:ph type="body" sz="quarter" idx="14"/>
          </p:nvPr>
        </p:nvSpPr>
        <p:spPr>
          <a:xfrm>
            <a:off x="457201" y="1243584"/>
            <a:ext cx="4019266" cy="31941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3">
            <a:extLst>
              <a:ext uri="{FF2B5EF4-FFF2-40B4-BE49-F238E27FC236}">
                <a16:creationId xmlns:a16="http://schemas.microsoft.com/office/drawing/2014/main" id="{C7991F75-488B-284F-B820-F0896C1A4C6D}"/>
              </a:ext>
            </a:extLst>
          </p:cNvPr>
          <p:cNvSpPr>
            <a:spLocks noGrp="1"/>
          </p:cNvSpPr>
          <p:nvPr>
            <p:ph type="body" sz="quarter" idx="15"/>
          </p:nvPr>
        </p:nvSpPr>
        <p:spPr>
          <a:xfrm>
            <a:off x="4667533" y="1243584"/>
            <a:ext cx="4019266" cy="31941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5">
            <a:extLst>
              <a:ext uri="{FF2B5EF4-FFF2-40B4-BE49-F238E27FC236}">
                <a16:creationId xmlns:a16="http://schemas.microsoft.com/office/drawing/2014/main" id="{D0431590-0449-A046-9C6D-6DEF2B8FCEFA}"/>
              </a:ext>
            </a:extLst>
          </p:cNvPr>
          <p:cNvSpPr>
            <a:spLocks noGrp="1"/>
          </p:cNvSpPr>
          <p:nvPr>
            <p:ph type="body" sz="quarter" idx="16"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3931489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 Column +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4971393" y="1424904"/>
            <a:ext cx="3701551" cy="2807208"/>
          </a:xfrm>
        </p:spPr>
        <p:txBody>
          <a:bodyPr/>
          <a:lstStyle/>
          <a:p>
            <a:endParaRPr lang="en-US"/>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10" name="Picture Placeholder 8">
            <a:extLst>
              <a:ext uri="{FF2B5EF4-FFF2-40B4-BE49-F238E27FC236}">
                <a16:creationId xmlns:a16="http://schemas.microsoft.com/office/drawing/2014/main" id="{A869ED57-594F-4FE6-AC7C-17AF5029CE77}"/>
              </a:ext>
            </a:extLst>
          </p:cNvPr>
          <p:cNvSpPr>
            <a:spLocks noGrp="1"/>
          </p:cNvSpPr>
          <p:nvPr>
            <p:ph type="pic" sz="quarter" idx="13"/>
          </p:nvPr>
        </p:nvSpPr>
        <p:spPr>
          <a:xfrm>
            <a:off x="7827963" y="4675693"/>
            <a:ext cx="1173162" cy="298450"/>
          </a:xfrm>
          <a:noFill/>
        </p:spPr>
        <p:txBody>
          <a:bodyPr/>
          <a:lstStyle>
            <a:lvl1pPr marL="0" indent="0">
              <a:buNone/>
              <a:defRPr sz="500"/>
            </a:lvl1pPr>
          </a:lstStyle>
          <a:p>
            <a:endParaRPr lang="en-CA"/>
          </a:p>
        </p:txBody>
      </p:sp>
      <p:sp>
        <p:nvSpPr>
          <p:cNvPr id="8" name="Slide Number Placeholder 2">
            <a:extLst>
              <a:ext uri="{FF2B5EF4-FFF2-40B4-BE49-F238E27FC236}">
                <a16:creationId xmlns:a16="http://schemas.microsoft.com/office/drawing/2014/main" id="{36602EED-A813-D44B-9910-8818E4C05B12}"/>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9" name="Text Placeholder 3">
            <a:extLst>
              <a:ext uri="{FF2B5EF4-FFF2-40B4-BE49-F238E27FC236}">
                <a16:creationId xmlns:a16="http://schemas.microsoft.com/office/drawing/2014/main" id="{39193A71-252C-B940-A5F8-96AB53ED99B0}"/>
              </a:ext>
            </a:extLst>
          </p:cNvPr>
          <p:cNvSpPr>
            <a:spLocks noGrp="1"/>
          </p:cNvSpPr>
          <p:nvPr>
            <p:ph type="body" sz="quarter" idx="14"/>
          </p:nvPr>
        </p:nvSpPr>
        <p:spPr>
          <a:xfrm>
            <a:off x="457201" y="1243584"/>
            <a:ext cx="4019266" cy="31941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5">
            <a:extLst>
              <a:ext uri="{FF2B5EF4-FFF2-40B4-BE49-F238E27FC236}">
                <a16:creationId xmlns:a16="http://schemas.microsoft.com/office/drawing/2014/main" id="{F57C6F93-F29C-7C40-A615-F24FE83957EA}"/>
              </a:ext>
            </a:extLst>
          </p:cNvPr>
          <p:cNvSpPr>
            <a:spLocks noGrp="1"/>
          </p:cNvSpPr>
          <p:nvPr>
            <p:ph type="body" sz="quarter" idx="15"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26405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251C-E34E-5D4A-BCC7-65ACB86E3D22}"/>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C87DFCD-D6F3-2A48-B56B-5276D91DFEA5}"/>
              </a:ext>
            </a:extLst>
          </p:cNvPr>
          <p:cNvSpPr>
            <a:spLocks noGrp="1"/>
          </p:cNvSpPr>
          <p:nvPr>
            <p:ph type="sldNum" sz="quarter" idx="10"/>
          </p:nvPr>
        </p:nvSpPr>
        <p:spPr/>
        <p:txBody>
          <a:bodyPr/>
          <a:lstStyle/>
          <a:p>
            <a:fld id="{C51B5984-C094-0A42-BFB6-9F57449A1222}" type="slidenum">
              <a:rPr lang="en-US" smtClean="0"/>
              <a:pPr/>
              <a:t>‹#›</a:t>
            </a:fld>
            <a:endParaRPr lang="en-US"/>
          </a:p>
        </p:txBody>
      </p:sp>
      <p:sp>
        <p:nvSpPr>
          <p:cNvPr id="5" name="Text Placeholder 4">
            <a:extLst>
              <a:ext uri="{FF2B5EF4-FFF2-40B4-BE49-F238E27FC236}">
                <a16:creationId xmlns:a16="http://schemas.microsoft.com/office/drawing/2014/main" id="{CD2F4187-D821-244A-BEC7-F42CD3E771AF}"/>
              </a:ext>
            </a:extLst>
          </p:cNvPr>
          <p:cNvSpPr>
            <a:spLocks noGrp="1"/>
          </p:cNvSpPr>
          <p:nvPr>
            <p:ph type="body" sz="quarter" idx="11"/>
          </p:nvPr>
        </p:nvSpPr>
        <p:spPr>
          <a:xfrm>
            <a:off x="457200" y="1243584"/>
            <a:ext cx="8201025" cy="3242355"/>
          </a:xfrm>
        </p:spPr>
        <p:txBody>
          <a:bodyPr/>
          <a:lstStyle>
            <a:lvl1pPr marL="285750" indent="-285750" algn="l">
              <a:lnSpc>
                <a:spcPct val="100000"/>
              </a:lnSpc>
              <a:spcAft>
                <a:spcPts val="900"/>
              </a:spcAft>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lnSpc>
                <a:spcPct val="100000"/>
              </a:lnSpc>
              <a:spcAft>
                <a:spcPts val="900"/>
              </a:spcAft>
              <a:buClr>
                <a:schemeClr val="bg2"/>
              </a:buClr>
              <a:buSzPct val="100000"/>
              <a:buFont typeface="Arial" panose="020B0604020202020204" pitchFamily="34" charset="0"/>
              <a:buChar char="•"/>
              <a:defRPr/>
            </a:lvl3pPr>
            <a:lvl4pPr marL="914400" indent="-228600">
              <a:lnSpc>
                <a:spcPct val="100000"/>
              </a:lnSpc>
              <a:spcAft>
                <a:spcPts val="900"/>
              </a:spcAft>
              <a:buClr>
                <a:schemeClr val="bg2"/>
              </a:buClr>
              <a:buSzPct val="100000"/>
              <a:buFont typeface="Arial" panose="020B0604020202020204" pitchFamily="34" charset="0"/>
              <a:buChar char="•"/>
              <a:defRPr/>
            </a:lvl4pPr>
            <a:lvl5pPr marL="1143000" indent="-228600">
              <a:lnSpc>
                <a:spcPct val="100000"/>
              </a:lnSpc>
              <a:spcAft>
                <a:spcPts val="900"/>
              </a:spcAft>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 name="Group 9">
            <a:extLst>
              <a:ext uri="{FF2B5EF4-FFF2-40B4-BE49-F238E27FC236}">
                <a16:creationId xmlns:a16="http://schemas.microsoft.com/office/drawing/2014/main" id="{3D659B78-E55D-9F43-8B69-D294BA80D48A}"/>
              </a:ext>
            </a:extLst>
          </p:cNvPr>
          <p:cNvGrpSpPr/>
          <p:nvPr userDrawn="1"/>
        </p:nvGrpSpPr>
        <p:grpSpPr>
          <a:xfrm>
            <a:off x="7773406" y="4735113"/>
            <a:ext cx="913394" cy="187391"/>
            <a:chOff x="3587766" y="2914650"/>
            <a:chExt cx="5014294" cy="1028736"/>
          </a:xfrm>
        </p:grpSpPr>
        <p:sp>
          <p:nvSpPr>
            <p:cNvPr id="11" name="Freeform 10">
              <a:extLst>
                <a:ext uri="{FF2B5EF4-FFF2-40B4-BE49-F238E27FC236}">
                  <a16:creationId xmlns:a16="http://schemas.microsoft.com/office/drawing/2014/main" id="{00C31E40-82C0-7E48-B3DC-A292D42C61B3}"/>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23FAB9B9-65C0-764D-B4A5-FCD7A56DA277}"/>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84229007-2A12-E344-8A2E-2CE7FB7F4758}"/>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52DB1C9C-501C-2B49-905B-73D517DF9595}"/>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41FE6B53-B829-744C-9D52-7B9D321C4963}"/>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0F4FD4B6-0B42-7242-81A9-CA296871A9F4}"/>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3138C3F5-FFDE-A74E-89E9-63DDFE108229}"/>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18" name="Text Placeholder 5">
            <a:extLst>
              <a:ext uri="{FF2B5EF4-FFF2-40B4-BE49-F238E27FC236}">
                <a16:creationId xmlns:a16="http://schemas.microsoft.com/office/drawing/2014/main" id="{5766FEE3-2950-A74E-8CEB-992D84C43C1C}"/>
              </a:ext>
            </a:extLst>
          </p:cNvPr>
          <p:cNvSpPr>
            <a:spLocks noGrp="1"/>
          </p:cNvSpPr>
          <p:nvPr>
            <p:ph type="body" sz="quarter" idx="13"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28702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8" name="Slide Number Placeholder 2">
            <a:extLst>
              <a:ext uri="{FF2B5EF4-FFF2-40B4-BE49-F238E27FC236}">
                <a16:creationId xmlns:a16="http://schemas.microsoft.com/office/drawing/2014/main" id="{5991EE67-63C7-A04F-9B9E-9A43938EF533}"/>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12" name="Text Placeholder 3">
            <a:extLst>
              <a:ext uri="{FF2B5EF4-FFF2-40B4-BE49-F238E27FC236}">
                <a16:creationId xmlns:a16="http://schemas.microsoft.com/office/drawing/2014/main" id="{2E13C723-C69C-4444-9CF3-3AD8D06AF8FD}"/>
              </a:ext>
            </a:extLst>
          </p:cNvPr>
          <p:cNvSpPr>
            <a:spLocks noGrp="1"/>
          </p:cNvSpPr>
          <p:nvPr>
            <p:ph type="body" sz="quarter" idx="14"/>
          </p:nvPr>
        </p:nvSpPr>
        <p:spPr>
          <a:xfrm>
            <a:off x="457201" y="1243584"/>
            <a:ext cx="4019266" cy="3194169"/>
          </a:xfrm>
        </p:spPr>
        <p:txBody>
          <a:bodyPr/>
          <a:lstStyle>
            <a:lvl1pPr marL="285750" indent="-285750">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buClr>
                <a:schemeClr val="bg2"/>
              </a:buClr>
              <a:buSzPct val="100000"/>
              <a:buFont typeface="Arial" panose="020B0604020202020204" pitchFamily="34" charset="0"/>
              <a:buChar char="•"/>
              <a:defRPr/>
            </a:lvl3pPr>
            <a:lvl4pPr marL="914400" indent="-228600">
              <a:buClr>
                <a:schemeClr val="bg2"/>
              </a:buClr>
              <a:buSzPct val="100000"/>
              <a:buFont typeface="Arial" panose="020B0604020202020204" pitchFamily="34" charset="0"/>
              <a:buChar char="•"/>
              <a:defRPr/>
            </a:lvl4pPr>
            <a:lvl5pPr marL="1143000" indent="-228600">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3">
            <a:extLst>
              <a:ext uri="{FF2B5EF4-FFF2-40B4-BE49-F238E27FC236}">
                <a16:creationId xmlns:a16="http://schemas.microsoft.com/office/drawing/2014/main" id="{C9DFE8DB-CD3E-7746-BC3F-81635F8540F1}"/>
              </a:ext>
            </a:extLst>
          </p:cNvPr>
          <p:cNvSpPr>
            <a:spLocks noGrp="1"/>
          </p:cNvSpPr>
          <p:nvPr>
            <p:ph type="body" sz="quarter" idx="15"/>
          </p:nvPr>
        </p:nvSpPr>
        <p:spPr>
          <a:xfrm>
            <a:off x="4667535" y="1243584"/>
            <a:ext cx="4019266" cy="3194169"/>
          </a:xfrm>
        </p:spPr>
        <p:txBody>
          <a:bodyPr/>
          <a:lstStyle>
            <a:lvl1pPr marL="285750" indent="-285750">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buClr>
                <a:schemeClr val="bg2"/>
              </a:buClr>
              <a:buSzPct val="100000"/>
              <a:buFont typeface="Arial" panose="020B0604020202020204" pitchFamily="34" charset="0"/>
              <a:buChar char="•"/>
              <a:defRPr/>
            </a:lvl3pPr>
            <a:lvl4pPr marL="914400" indent="-228600">
              <a:buClr>
                <a:schemeClr val="bg2"/>
              </a:buClr>
              <a:buSzPct val="100000"/>
              <a:buFont typeface="Arial" panose="020B0604020202020204" pitchFamily="34" charset="0"/>
              <a:buChar char="•"/>
              <a:defRPr/>
            </a:lvl4pPr>
            <a:lvl5pPr marL="1143000" indent="-228600">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3" name="Group 12">
            <a:extLst>
              <a:ext uri="{FF2B5EF4-FFF2-40B4-BE49-F238E27FC236}">
                <a16:creationId xmlns:a16="http://schemas.microsoft.com/office/drawing/2014/main" id="{2D4054A5-889E-5F40-9AA0-761CB6E9EF01}"/>
              </a:ext>
            </a:extLst>
          </p:cNvPr>
          <p:cNvGrpSpPr/>
          <p:nvPr userDrawn="1"/>
        </p:nvGrpSpPr>
        <p:grpSpPr>
          <a:xfrm>
            <a:off x="7773406" y="4735113"/>
            <a:ext cx="913394" cy="187391"/>
            <a:chOff x="3587766" y="2914650"/>
            <a:chExt cx="5014294" cy="1028736"/>
          </a:xfrm>
        </p:grpSpPr>
        <p:sp>
          <p:nvSpPr>
            <p:cNvPr id="15" name="Freeform 14">
              <a:extLst>
                <a:ext uri="{FF2B5EF4-FFF2-40B4-BE49-F238E27FC236}">
                  <a16:creationId xmlns:a16="http://schemas.microsoft.com/office/drawing/2014/main" id="{A6ABD9C4-B0BA-A641-8941-89B71025B122}"/>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9C7F0E80-7B5E-3444-ABDE-8EE3CD563A8F}"/>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A0CD8680-AE74-E941-A0AC-C9F2FA7F1F43}"/>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F9E3D186-2891-1047-A68B-D25CAE31EFF6}"/>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92B03150-B179-6747-A2AF-A53112E5B88D}"/>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B4DB89C8-237A-964F-B36A-C3664989DD44}"/>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FCFA2CAE-E3B1-9944-B925-7070D276FF07}"/>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2" name="Text Placeholder 5">
            <a:extLst>
              <a:ext uri="{FF2B5EF4-FFF2-40B4-BE49-F238E27FC236}">
                <a16:creationId xmlns:a16="http://schemas.microsoft.com/office/drawing/2014/main" id="{EEDFB9E0-3CEA-0248-9805-721C52482BDE}"/>
              </a:ext>
            </a:extLst>
          </p:cNvPr>
          <p:cNvSpPr>
            <a:spLocks noGrp="1"/>
          </p:cNvSpPr>
          <p:nvPr>
            <p:ph type="body" sz="quarter" idx="13"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246750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8" name="Slide Number Placeholder 2">
            <a:extLst>
              <a:ext uri="{FF2B5EF4-FFF2-40B4-BE49-F238E27FC236}">
                <a16:creationId xmlns:a16="http://schemas.microsoft.com/office/drawing/2014/main" id="{5991EE67-63C7-A04F-9B9E-9A43938EF533}"/>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12" name="Text Placeholder 3">
            <a:extLst>
              <a:ext uri="{FF2B5EF4-FFF2-40B4-BE49-F238E27FC236}">
                <a16:creationId xmlns:a16="http://schemas.microsoft.com/office/drawing/2014/main" id="{2E13C723-C69C-4444-9CF3-3AD8D06AF8FD}"/>
              </a:ext>
            </a:extLst>
          </p:cNvPr>
          <p:cNvSpPr>
            <a:spLocks noGrp="1"/>
          </p:cNvSpPr>
          <p:nvPr>
            <p:ph type="body" sz="quarter" idx="14"/>
          </p:nvPr>
        </p:nvSpPr>
        <p:spPr>
          <a:xfrm>
            <a:off x="457201" y="987552"/>
            <a:ext cx="4019266" cy="3468762"/>
          </a:xfrm>
        </p:spPr>
        <p:txBody>
          <a:bodyPr/>
          <a:lstStyle>
            <a:lvl1pPr marL="285750" indent="-285750">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buClr>
                <a:schemeClr val="bg2"/>
              </a:buClr>
              <a:buSzPct val="100000"/>
              <a:buFont typeface="Arial" panose="020B0604020202020204" pitchFamily="34" charset="0"/>
              <a:buChar char="•"/>
              <a:defRPr/>
            </a:lvl3pPr>
            <a:lvl4pPr marL="914400" indent="-228600">
              <a:buClr>
                <a:schemeClr val="bg2"/>
              </a:buClr>
              <a:buSzPct val="100000"/>
              <a:buFont typeface="Arial" panose="020B0604020202020204" pitchFamily="34" charset="0"/>
              <a:buChar char="•"/>
              <a:defRPr/>
            </a:lvl4pPr>
            <a:lvl5pPr marL="1143000" indent="-228600">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3">
            <a:extLst>
              <a:ext uri="{FF2B5EF4-FFF2-40B4-BE49-F238E27FC236}">
                <a16:creationId xmlns:a16="http://schemas.microsoft.com/office/drawing/2014/main" id="{C9DFE8DB-CD3E-7746-BC3F-81635F8540F1}"/>
              </a:ext>
            </a:extLst>
          </p:cNvPr>
          <p:cNvSpPr>
            <a:spLocks noGrp="1"/>
          </p:cNvSpPr>
          <p:nvPr>
            <p:ph type="body" sz="quarter" idx="15"/>
          </p:nvPr>
        </p:nvSpPr>
        <p:spPr>
          <a:xfrm>
            <a:off x="4667535" y="987552"/>
            <a:ext cx="4019266" cy="3468762"/>
          </a:xfrm>
        </p:spPr>
        <p:txBody>
          <a:bodyPr/>
          <a:lstStyle>
            <a:lvl1pPr marL="285750" indent="-285750">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buClr>
                <a:schemeClr val="bg2"/>
              </a:buClr>
              <a:buSzPct val="100000"/>
              <a:buFont typeface="Arial" panose="020B0604020202020204" pitchFamily="34" charset="0"/>
              <a:buChar char="•"/>
              <a:defRPr/>
            </a:lvl3pPr>
            <a:lvl4pPr marL="914400" indent="-228600">
              <a:buClr>
                <a:schemeClr val="bg2"/>
              </a:buClr>
              <a:buSzPct val="100000"/>
              <a:buFont typeface="Arial" panose="020B0604020202020204" pitchFamily="34" charset="0"/>
              <a:buChar char="•"/>
              <a:defRPr/>
            </a:lvl4pPr>
            <a:lvl5pPr marL="1143000" indent="-228600">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 name="Group 9">
            <a:extLst>
              <a:ext uri="{FF2B5EF4-FFF2-40B4-BE49-F238E27FC236}">
                <a16:creationId xmlns:a16="http://schemas.microsoft.com/office/drawing/2014/main" id="{8DD23A62-C185-6945-80C8-7766208E2A66}"/>
              </a:ext>
            </a:extLst>
          </p:cNvPr>
          <p:cNvGrpSpPr/>
          <p:nvPr userDrawn="1"/>
        </p:nvGrpSpPr>
        <p:grpSpPr>
          <a:xfrm>
            <a:off x="7773406" y="4735113"/>
            <a:ext cx="913394" cy="187391"/>
            <a:chOff x="3587766" y="2914650"/>
            <a:chExt cx="5014294" cy="1028736"/>
          </a:xfrm>
        </p:grpSpPr>
        <p:sp>
          <p:nvSpPr>
            <p:cNvPr id="11" name="Freeform 10">
              <a:extLst>
                <a:ext uri="{FF2B5EF4-FFF2-40B4-BE49-F238E27FC236}">
                  <a16:creationId xmlns:a16="http://schemas.microsoft.com/office/drawing/2014/main" id="{DDFA1149-9F55-A141-94FD-A2CFCA3E9657}"/>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B64830E6-9EFC-0D42-873E-130D0519A396}"/>
                </a:ext>
              </a:extLst>
            </p:cNvPr>
            <p:cNvSpPr/>
            <p:nvPr/>
          </p:nvSpPr>
          <p:spPr>
            <a:xfrm>
              <a:off x="5056908" y="3086101"/>
              <a:ext cx="718113"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21888C80-C423-2D4C-9179-B84DD4031271}"/>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6EDE4110-8028-A243-B7A8-B252B518DE89}"/>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BFE082E0-4B51-EA4F-8C27-93172630AC9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7FF1A9AA-26A6-B44C-9790-75E8CC2D57C7}"/>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285ECC68-F40E-C14A-8539-F21858485D28}"/>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3940983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Column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p:txBody>
          <a:bodyPr/>
          <a:lstStyle/>
          <a:p>
            <a:fld id="{C51B5984-C094-0A42-BFB6-9F57449A1222}" type="slidenum">
              <a:rPr lang="en-US" smtClean="0"/>
              <a:pPr/>
              <a:t>‹#›</a:t>
            </a:fld>
            <a:endParaRPr lang="en-US"/>
          </a:p>
        </p:txBody>
      </p:sp>
      <p:sp>
        <p:nvSpPr>
          <p:cNvPr id="5" name="Text Placeholder 4">
            <a:extLst>
              <a:ext uri="{FF2B5EF4-FFF2-40B4-BE49-F238E27FC236}">
                <a16:creationId xmlns:a16="http://schemas.microsoft.com/office/drawing/2014/main" id="{67C56639-CEE1-DE4A-BFE9-CDFCB01F046B}"/>
              </a:ext>
            </a:extLst>
          </p:cNvPr>
          <p:cNvSpPr>
            <a:spLocks noGrp="1"/>
          </p:cNvSpPr>
          <p:nvPr>
            <p:ph type="body" sz="quarter" idx="11" hasCustomPrompt="1"/>
          </p:nvPr>
        </p:nvSpPr>
        <p:spPr>
          <a:xfrm>
            <a:off x="457200" y="1243584"/>
            <a:ext cx="2721662"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488153D8-FD9B-7F42-B39C-2E09445B9F60}"/>
              </a:ext>
            </a:extLst>
          </p:cNvPr>
          <p:cNvSpPr>
            <a:spLocks noGrp="1"/>
          </p:cNvSpPr>
          <p:nvPr>
            <p:ph type="body" sz="quarter" idx="12" hasCustomPrompt="1"/>
          </p:nvPr>
        </p:nvSpPr>
        <p:spPr>
          <a:xfrm>
            <a:off x="3272480" y="1243584"/>
            <a:ext cx="2721662"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7" name="Text Placeholder 4">
            <a:extLst>
              <a:ext uri="{FF2B5EF4-FFF2-40B4-BE49-F238E27FC236}">
                <a16:creationId xmlns:a16="http://schemas.microsoft.com/office/drawing/2014/main" id="{70175344-7508-264B-B0DE-B2F07ECBBA39}"/>
              </a:ext>
            </a:extLst>
          </p:cNvPr>
          <p:cNvSpPr>
            <a:spLocks noGrp="1"/>
          </p:cNvSpPr>
          <p:nvPr>
            <p:ph type="body" sz="quarter" idx="13" hasCustomPrompt="1"/>
          </p:nvPr>
        </p:nvSpPr>
        <p:spPr>
          <a:xfrm>
            <a:off x="5950850" y="1243584"/>
            <a:ext cx="2721662"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grpSp>
        <p:nvGrpSpPr>
          <p:cNvPr id="11" name="Group 10">
            <a:extLst>
              <a:ext uri="{FF2B5EF4-FFF2-40B4-BE49-F238E27FC236}">
                <a16:creationId xmlns:a16="http://schemas.microsoft.com/office/drawing/2014/main" id="{5766C22F-9089-2B45-9996-13E397D5C172}"/>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CD7B608D-C03C-B841-8A14-AB6849798A4A}"/>
                </a:ext>
              </a:extLst>
            </p:cNvPr>
            <p:cNvSpPr/>
            <p:nvPr/>
          </p:nvSpPr>
          <p:spPr>
            <a:xfrm>
              <a:off x="3587766" y="2914650"/>
              <a:ext cx="1172608"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7D2BE421-1B5B-FB41-96BE-D4B069BC00A3}"/>
                </a:ext>
              </a:extLst>
            </p:cNvPr>
            <p:cNvSpPr/>
            <p:nvPr/>
          </p:nvSpPr>
          <p:spPr>
            <a:xfrm>
              <a:off x="5056908" y="3086101"/>
              <a:ext cx="718113"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1D8897AD-68E9-574C-940E-6DC98E66C2D5}"/>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A2AFD8C4-3D48-4648-A13C-0D775E749F1E}"/>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98A97712-7EF1-764B-8543-77DD57AD0420}"/>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413FAA43-EF89-0946-93FB-8D7402C8ACE5}"/>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17AEEFF4-E7C5-7D41-8D87-6DEFB9EB5E5D}"/>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19" name="Text Placeholder 5">
            <a:extLst>
              <a:ext uri="{FF2B5EF4-FFF2-40B4-BE49-F238E27FC236}">
                <a16:creationId xmlns:a16="http://schemas.microsoft.com/office/drawing/2014/main" id="{8C2EB707-EA19-0B42-8997-881009428ABF}"/>
              </a:ext>
            </a:extLst>
          </p:cNvPr>
          <p:cNvSpPr>
            <a:spLocks noGrp="1"/>
          </p:cNvSpPr>
          <p:nvPr>
            <p:ph type="body" sz="quarter" idx="14"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258667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50.xml"/><Relationship Id="rId7" Type="http://schemas.openxmlformats.org/officeDocument/2006/relationships/slideLayout" Target="../slideLayouts/slideLayout54.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BE0F33CB-82FA-4AE8-A34E-F4B9D0E18BBE}"/>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rgbClr val="898989"/>
                </a:solidFill>
                <a:effectLst/>
                <a:latin typeface="Arial" panose="020B0604020202020204" pitchFamily="34" charset="0"/>
                <a:ea typeface="+mn-ea"/>
                <a:cs typeface="Arial" panose="020B0604020202020204" pitchFamily="34" charset="0"/>
              </a:rPr>
              <a:t>© </a:t>
            </a:r>
            <a:r>
              <a:rPr lang="en-US" sz="600" kern="1200">
                <a:solidFill>
                  <a:srgbClr val="898989"/>
                </a:solidFill>
                <a:effectLst/>
                <a:latin typeface="Arial" panose="020B0604020202020204" pitchFamily="34" charset="0"/>
                <a:ea typeface="+mn-ea"/>
                <a:cs typeface="Arial" panose="020B0604020202020204" pitchFamily="34" charset="0"/>
              </a:rPr>
              <a:t>Altair Engineering, Inc. Proprietary and Confidential. All rights reserved.</a:t>
            </a:r>
          </a:p>
          <a:p>
            <a:pPr algn="r"/>
            <a:endParaRPr lang="en-US" sz="600"/>
          </a:p>
        </p:txBody>
      </p:sp>
      <p:sp>
        <p:nvSpPr>
          <p:cNvPr id="2" name="Title Placeholder 1"/>
          <p:cNvSpPr>
            <a:spLocks noGrp="1"/>
          </p:cNvSpPr>
          <p:nvPr>
            <p:ph type="title"/>
          </p:nvPr>
        </p:nvSpPr>
        <p:spPr>
          <a:xfrm>
            <a:off x="457200" y="457200"/>
            <a:ext cx="8215744" cy="298669"/>
          </a:xfrm>
          <a:prstGeom prst="rect">
            <a:avLst/>
          </a:prstGeom>
        </p:spPr>
        <p:txBody>
          <a:bodyPr vert="horz" lIns="91440" tIns="45720" rIns="91440" bIns="45720" rtlCol="0" anchor="ctr">
            <a:noAutofit/>
          </a:bodyPr>
          <a:lstStyle/>
          <a:p>
            <a:r>
              <a:rPr lang="en-US"/>
              <a:t>Click to Add Title</a:t>
            </a:r>
          </a:p>
        </p:txBody>
      </p:sp>
      <p:sp>
        <p:nvSpPr>
          <p:cNvPr id="3" name="Text Placeholder 2"/>
          <p:cNvSpPr>
            <a:spLocks noGrp="1"/>
          </p:cNvSpPr>
          <p:nvPr>
            <p:ph type="body" idx="1"/>
          </p:nvPr>
        </p:nvSpPr>
        <p:spPr>
          <a:xfrm>
            <a:off x="457200" y="958468"/>
            <a:ext cx="8215744" cy="3471126"/>
          </a:xfrm>
          <a:prstGeom prst="rect">
            <a:avLst/>
          </a:prstGeom>
        </p:spPr>
        <p:txBody>
          <a:bodyPr vert="horz" lIns="91440" tIns="45720" rIns="91440" bIns="45720" rtlCol="0">
            <a:noAutofit/>
          </a:bodyPr>
          <a:lstStyle/>
          <a:p>
            <a:pPr lvl="0"/>
            <a:r>
              <a:rPr lang="en-US"/>
              <a:t>Click to edit Master text styles</a:t>
            </a:r>
          </a:p>
          <a:p>
            <a:pPr lvl="2"/>
            <a:r>
              <a:rPr lang="en-US"/>
              <a:t>Second level</a:t>
            </a:r>
          </a:p>
          <a:p>
            <a:pPr lvl="3"/>
            <a:r>
              <a:rPr lang="en-US"/>
              <a:t>Third level</a:t>
            </a:r>
          </a:p>
          <a:p>
            <a:pPr lvl="4"/>
            <a:r>
              <a:rPr lang="en-US"/>
              <a:t>Fourth level</a:t>
            </a:r>
          </a:p>
          <a:p>
            <a:pPr lvl="5"/>
            <a:r>
              <a:rPr lang="en-US"/>
              <a:t>Fifth level</a:t>
            </a:r>
          </a:p>
        </p:txBody>
      </p:sp>
      <p:sp>
        <p:nvSpPr>
          <p:cNvPr id="6" name="Slide Number Placeholder 5"/>
          <p:cNvSpPr>
            <a:spLocks noGrp="1"/>
          </p:cNvSpPr>
          <p:nvPr>
            <p:ph type="sldNum" sz="quarter" idx="4"/>
          </p:nvPr>
        </p:nvSpPr>
        <p:spPr>
          <a:xfrm>
            <a:off x="457200" y="4645152"/>
            <a:ext cx="2057400" cy="273844"/>
          </a:xfrm>
          <a:prstGeom prst="rect">
            <a:avLst/>
          </a:prstGeom>
        </p:spPr>
        <p:txBody>
          <a:bodyPr vert="horz" lIns="91440" tIns="45720" rIns="91440" bIns="45720" rtlCol="0" anchor="ctr"/>
          <a:lstStyle>
            <a:lvl1pPr algn="l">
              <a:defRPr sz="1000">
                <a:solidFill>
                  <a:srgbClr val="898989"/>
                </a:solidFill>
                <a:latin typeface="Arial" panose="020B0604020202020204" pitchFamily="34" charset="0"/>
                <a:cs typeface="Arial" panose="020B0604020202020204" pitchFamily="34" charset="0"/>
              </a:defRPr>
            </a:lvl1pPr>
          </a:lstStyle>
          <a:p>
            <a:fld id="{C51B5984-C094-0A42-BFB6-9F57449A1222}" type="slidenum">
              <a:rPr lang="en-US" smtClean="0"/>
              <a:pPr/>
              <a:t>‹#›</a:t>
            </a:fld>
            <a:endParaRPr lang="en-US"/>
          </a:p>
        </p:txBody>
      </p:sp>
    </p:spTree>
    <p:extLst>
      <p:ext uri="{BB962C8B-B14F-4D97-AF65-F5344CB8AC3E}">
        <p14:creationId xmlns:p14="http://schemas.microsoft.com/office/powerpoint/2010/main" val="1715709634"/>
      </p:ext>
    </p:extLst>
  </p:cSld>
  <p:clrMap bg1="lt1" tx1="dk1" bg2="lt2" tx2="dk2" accent1="accent1" accent2="accent2" accent3="accent3" accent4="accent4" accent5="accent5" accent6="accent6" hlink="hlink" folHlink="folHlink"/>
  <p:sldLayoutIdLst>
    <p:sldLayoutId id="2147483750" r:id="rId1"/>
    <p:sldLayoutId id="2147483794" r:id="rId2"/>
    <p:sldLayoutId id="2147483708" r:id="rId3"/>
    <p:sldLayoutId id="2147483781" r:id="rId4"/>
    <p:sldLayoutId id="2147483782" r:id="rId5"/>
    <p:sldLayoutId id="2147483790" r:id="rId6"/>
    <p:sldLayoutId id="2147483735" r:id="rId7"/>
    <p:sldLayoutId id="2147483789" r:id="rId8"/>
    <p:sldLayoutId id="2147483783" r:id="rId9"/>
    <p:sldLayoutId id="2147483784" r:id="rId10"/>
    <p:sldLayoutId id="2147483785" r:id="rId11"/>
    <p:sldLayoutId id="2147483786" r:id="rId12"/>
    <p:sldLayoutId id="2147483787" r:id="rId13"/>
    <p:sldLayoutId id="2147483788" r:id="rId14"/>
    <p:sldLayoutId id="2147483736" r:id="rId15"/>
    <p:sldLayoutId id="2147483769" r:id="rId16"/>
    <p:sldLayoutId id="2147483765" r:id="rId17"/>
    <p:sldLayoutId id="2147483766" r:id="rId18"/>
    <p:sldLayoutId id="2147483767" r:id="rId19"/>
    <p:sldLayoutId id="2147483768" r:id="rId20"/>
    <p:sldLayoutId id="2147483764" r:id="rId21"/>
    <p:sldLayoutId id="2147483762" r:id="rId22"/>
    <p:sldLayoutId id="2147483763" r:id="rId23"/>
    <p:sldLayoutId id="2147483753" r:id="rId24"/>
    <p:sldLayoutId id="2147483747" r:id="rId25"/>
    <p:sldLayoutId id="2147483751" r:id="rId26"/>
    <p:sldLayoutId id="2147483795" r:id="rId27"/>
    <p:sldLayoutId id="2147483748" r:id="rId28"/>
    <p:sldLayoutId id="2147483754" r:id="rId29"/>
    <p:sldLayoutId id="2147483755" r:id="rId30"/>
    <p:sldLayoutId id="2147483756" r:id="rId31"/>
    <p:sldLayoutId id="2147483690" r:id="rId32"/>
    <p:sldLayoutId id="2147483691" r:id="rId33"/>
    <p:sldLayoutId id="2147483757" r:id="rId34"/>
    <p:sldLayoutId id="2147483758" r:id="rId35"/>
    <p:sldLayoutId id="2147483752" r:id="rId36"/>
    <p:sldLayoutId id="2147483759" r:id="rId37"/>
    <p:sldLayoutId id="2147483760" r:id="rId38"/>
    <p:sldLayoutId id="2147483761" r:id="rId39"/>
    <p:sldLayoutId id="2147483791" r:id="rId40"/>
    <p:sldLayoutId id="2147483797" r:id="rId41"/>
    <p:sldLayoutId id="2147483798" r:id="rId42"/>
    <p:sldLayoutId id="2147483799" r:id="rId43"/>
    <p:sldLayoutId id="2147483800" r:id="rId44"/>
    <p:sldLayoutId id="2147483801" r:id="rId45"/>
    <p:sldLayoutId id="2147483802" r:id="rId46"/>
    <p:sldLayoutId id="2147483803"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85800" rtl="0" eaLnBrk="1" latinLnBrk="0" hangingPunct="1">
        <a:lnSpc>
          <a:spcPct val="90000"/>
        </a:lnSpc>
        <a:spcBef>
          <a:spcPct val="0"/>
        </a:spcBef>
        <a:buNone/>
        <a:defRPr sz="2000" b="1" kern="1200">
          <a:solidFill>
            <a:schemeClr val="bg2"/>
          </a:solidFill>
          <a:latin typeface="Arial" panose="020B0604020202020204" pitchFamily="34" charset="0"/>
          <a:ea typeface="+mj-ea"/>
          <a:cs typeface="Arial" panose="020B0604020202020204" pitchFamily="34" charset="0"/>
        </a:defRPr>
      </a:lvl1pPr>
    </p:titleStyle>
    <p:bodyStyle>
      <a:lvl1pPr marL="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tabLst>
          <a:tab pos="457200" algn="l"/>
          <a:tab pos="685800" algn="l"/>
          <a:tab pos="914400" algn="l"/>
          <a:tab pos="1143000" algn="l"/>
        </a:tabLst>
        <a:defRPr sz="1400" kern="1200">
          <a:solidFill>
            <a:schemeClr val="tx1"/>
          </a:solidFill>
          <a:latin typeface="+mn-lt"/>
          <a:ea typeface="+mn-ea"/>
          <a:cs typeface="Arial" panose="020B0604020202020204" pitchFamily="34" charset="0"/>
        </a:defRPr>
      </a:lvl1pPr>
      <a:lvl2pPr marL="514350" indent="-171450" algn="l" defTabSz="685800" rtl="0" eaLnBrk="1" latinLnBrk="0" hangingPunct="1">
        <a:lnSpc>
          <a:spcPct val="90000"/>
        </a:lnSpc>
        <a:spcBef>
          <a:spcPts val="0"/>
        </a:spcBef>
        <a:spcAft>
          <a:spcPts val="600"/>
        </a:spcAft>
        <a:buFont typeface="Courier New" panose="02070309020205020404" pitchFamily="49" charset="0"/>
        <a:buChar char="o"/>
        <a:defRPr sz="1400" kern="1200">
          <a:solidFill>
            <a:schemeClr val="tx1"/>
          </a:solidFill>
          <a:latin typeface="Arial" panose="020B0604020202020204" pitchFamily="34" charset="0"/>
          <a:ea typeface="+mn-ea"/>
          <a:cs typeface="Arial" panose="020B0604020202020204" pitchFamily="34" charset="0"/>
        </a:defRPr>
      </a:lvl2pPr>
      <a:lvl3pPr marL="4572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tabLst>
          <a:tab pos="457200" algn="l"/>
          <a:tab pos="685800" algn="l"/>
          <a:tab pos="914400" algn="l"/>
          <a:tab pos="1143000" algn="l"/>
        </a:tabLst>
        <a:defRPr sz="1400" kern="1200">
          <a:solidFill>
            <a:schemeClr val="tx1"/>
          </a:solidFill>
          <a:latin typeface="+mn-lt"/>
          <a:ea typeface="+mn-ea"/>
          <a:cs typeface="Arial" panose="020B0604020202020204" pitchFamily="34" charset="0"/>
        </a:defRPr>
      </a:lvl3pPr>
      <a:lvl4pPr marL="6858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tabLst>
          <a:tab pos="457200" algn="l"/>
          <a:tab pos="685800" algn="l"/>
          <a:tab pos="914400" algn="l"/>
          <a:tab pos="1143000" algn="l"/>
        </a:tabLst>
        <a:defRPr sz="1400" kern="1200">
          <a:solidFill>
            <a:schemeClr val="tx1"/>
          </a:solidFill>
          <a:latin typeface="+mn-lt"/>
          <a:ea typeface="+mn-ea"/>
          <a:cs typeface="Arial" panose="020B0604020202020204" pitchFamily="34" charset="0"/>
        </a:defRPr>
      </a:lvl4pPr>
      <a:lvl5pPr marL="9144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tabLst>
          <a:tab pos="457200" algn="l"/>
          <a:tab pos="685800" algn="l"/>
          <a:tab pos="914400" algn="l"/>
          <a:tab pos="1143000" algn="l"/>
        </a:tabLst>
        <a:defRPr sz="1400" kern="1200">
          <a:solidFill>
            <a:schemeClr val="tx1"/>
          </a:solidFill>
          <a:latin typeface="+mn-lt"/>
          <a:ea typeface="+mn-ea"/>
          <a:cs typeface="Arial" panose="020B0604020202020204" pitchFamily="34" charset="0"/>
        </a:defRPr>
      </a:lvl5pPr>
      <a:lvl6pPr marL="11430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tabLst>
          <a:tab pos="457200" algn="l"/>
          <a:tab pos="685800" algn="l"/>
          <a:tab pos="914400" algn="l"/>
          <a:tab pos="1143000" algn="l"/>
        </a:tabLst>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8215744" cy="298669"/>
          </a:xfrm>
          <a:prstGeom prst="rect">
            <a:avLst/>
          </a:prstGeom>
        </p:spPr>
        <p:txBody>
          <a:bodyPr vert="horz" lIns="91440" tIns="45720" rIns="91440" bIns="45720" rtlCol="0" anchor="ctr">
            <a:noAutofit/>
          </a:bodyPr>
          <a:lstStyle/>
          <a:p>
            <a:r>
              <a:rPr lang="en-US"/>
              <a:t>Click to Add Title</a:t>
            </a:r>
          </a:p>
        </p:txBody>
      </p:sp>
      <p:sp>
        <p:nvSpPr>
          <p:cNvPr id="3" name="Text Placeholder 2"/>
          <p:cNvSpPr>
            <a:spLocks noGrp="1"/>
          </p:cNvSpPr>
          <p:nvPr>
            <p:ph type="body" idx="1"/>
          </p:nvPr>
        </p:nvSpPr>
        <p:spPr>
          <a:xfrm>
            <a:off x="457200" y="960120"/>
            <a:ext cx="8215744" cy="3471126"/>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72C2D8AB-1D95-4A76-90AC-8C6FEA467C3B}"/>
              </a:ext>
            </a:extLst>
          </p:cNvPr>
          <p:cNvCxnSpPr>
            <a:cxnSpLocks/>
          </p:cNvCxnSpPr>
          <p:nvPr userDrawn="1"/>
        </p:nvCxnSpPr>
        <p:spPr>
          <a:xfrm>
            <a:off x="7708177" y="4651413"/>
            <a:ext cx="0" cy="354792"/>
          </a:xfrm>
          <a:prstGeom prst="line">
            <a:avLst/>
          </a:prstGeom>
          <a:ln w="19050">
            <a:solidFill>
              <a:srgbClr val="A2AAAD"/>
            </a:solidFill>
          </a:ln>
        </p:spPr>
        <p:style>
          <a:lnRef idx="1">
            <a:schemeClr val="accent1"/>
          </a:lnRef>
          <a:fillRef idx="0">
            <a:schemeClr val="accent1"/>
          </a:fillRef>
          <a:effectRef idx="0">
            <a:schemeClr val="accent1"/>
          </a:effectRef>
          <a:fontRef idx="minor">
            <a:schemeClr val="tx1"/>
          </a:fontRef>
        </p:style>
      </p:cxnSp>
      <p:sp>
        <p:nvSpPr>
          <p:cNvPr id="9" name="Slide Number Placeholder 5">
            <a:extLst>
              <a:ext uri="{FF2B5EF4-FFF2-40B4-BE49-F238E27FC236}">
                <a16:creationId xmlns:a16="http://schemas.microsoft.com/office/drawing/2014/main" id="{388EB4EE-6CC1-43E0-B6C7-FE3780012140}"/>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rgbClr val="898989"/>
                </a:solidFill>
                <a:effectLst/>
                <a:latin typeface="Arial" panose="020B0604020202020204" pitchFamily="34" charset="0"/>
                <a:ea typeface="+mn-ea"/>
                <a:cs typeface="Arial" panose="020B0604020202020204" pitchFamily="34" charset="0"/>
              </a:rPr>
              <a:t>©</a:t>
            </a:r>
            <a:r>
              <a:rPr lang="en-US" sz="600" kern="1200">
                <a:solidFill>
                  <a:srgbClr val="898989"/>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p>
        </p:txBody>
      </p:sp>
      <p:sp>
        <p:nvSpPr>
          <p:cNvPr id="12" name="Slide Number Placeholder 2">
            <a:extLst>
              <a:ext uri="{FF2B5EF4-FFF2-40B4-BE49-F238E27FC236}">
                <a16:creationId xmlns:a16="http://schemas.microsoft.com/office/drawing/2014/main" id="{F50C68AB-747B-D04C-A711-414DA85FAFB5}"/>
              </a:ext>
            </a:extLst>
          </p:cNvPr>
          <p:cNvSpPr>
            <a:spLocks noGrp="1"/>
          </p:cNvSpPr>
          <p:nvPr>
            <p:ph type="sldNum" sz="quarter" idx="4"/>
          </p:nvPr>
        </p:nvSpPr>
        <p:spPr>
          <a:xfrm>
            <a:off x="457200" y="4649122"/>
            <a:ext cx="2057400" cy="273844"/>
          </a:xfrm>
          <a:prstGeom prst="rect">
            <a:avLst/>
          </a:prstGeom>
        </p:spPr>
        <p:txBody>
          <a:bodyPr anchor="ctr"/>
          <a:lstStyle>
            <a:lvl1pPr>
              <a:defRPr sz="1000">
                <a:solidFill>
                  <a:srgbClr val="A2AAAD"/>
                </a:solidFill>
              </a:defRPr>
            </a:lvl1pPr>
          </a:lstStyle>
          <a:p>
            <a:fld id="{C51B5984-C094-0A42-BFB6-9F57449A1222}" type="slidenum">
              <a:rPr lang="en-US" smtClean="0"/>
              <a:pPr/>
              <a:t>‹#›</a:t>
            </a:fld>
            <a:endParaRPr lang="en-US"/>
          </a:p>
        </p:txBody>
      </p:sp>
      <p:grpSp>
        <p:nvGrpSpPr>
          <p:cNvPr id="20" name="Group 19">
            <a:extLst>
              <a:ext uri="{FF2B5EF4-FFF2-40B4-BE49-F238E27FC236}">
                <a16:creationId xmlns:a16="http://schemas.microsoft.com/office/drawing/2014/main" id="{F7C5F75E-84B6-2B45-8254-D72D0A0A6562}"/>
              </a:ext>
            </a:extLst>
          </p:cNvPr>
          <p:cNvGrpSpPr/>
          <p:nvPr userDrawn="1"/>
        </p:nvGrpSpPr>
        <p:grpSpPr>
          <a:xfrm>
            <a:off x="6615546" y="4735113"/>
            <a:ext cx="913394" cy="187391"/>
            <a:chOff x="3587766" y="2914650"/>
            <a:chExt cx="5014294" cy="1028736"/>
          </a:xfrm>
        </p:grpSpPr>
        <p:sp>
          <p:nvSpPr>
            <p:cNvPr id="21" name="Freeform 20">
              <a:extLst>
                <a:ext uri="{FF2B5EF4-FFF2-40B4-BE49-F238E27FC236}">
                  <a16:creationId xmlns:a16="http://schemas.microsoft.com/office/drawing/2014/main" id="{796E67DC-0582-BC4A-94BE-DDBB5B098AC2}"/>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26EFBB40-5FDC-D549-A717-8D15465F1D52}"/>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245FC0C5-6DD4-F147-B1D0-86B6E6008A50}"/>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B0093769-B98F-3C4A-97E2-2DE9F9521A89}"/>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717CEA75-C4FC-2146-AF34-8C47E6007F4E}"/>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1BD7DF71-75F6-3148-9B3C-4C419E8E9584}"/>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AF8D7A4B-0ED5-9544-849B-25FF86A1676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3823063826"/>
      </p:ext>
    </p:extLst>
  </p:cSld>
  <p:clrMap bg1="lt1" tx1="dk1" bg2="lt2" tx2="dk2" accent1="accent1" accent2="accent2" accent3="accent3" accent4="accent4" accent5="accent5" accent6="accent6" hlink="hlink" folHlink="folHlink"/>
  <p:sldLayoutIdLst>
    <p:sldLayoutId id="2147483771" r:id="rId1"/>
    <p:sldLayoutId id="2147483793" r:id="rId2"/>
    <p:sldLayoutId id="2147483773" r:id="rId3"/>
    <p:sldLayoutId id="2147483774" r:id="rId4"/>
    <p:sldLayoutId id="2147483775" r:id="rId5"/>
    <p:sldLayoutId id="2147483776" r:id="rId6"/>
    <p:sldLayoutId id="2147483777"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85800" rtl="0" eaLnBrk="1" latinLnBrk="0" hangingPunct="1">
        <a:lnSpc>
          <a:spcPct val="90000"/>
        </a:lnSpc>
        <a:spcBef>
          <a:spcPct val="0"/>
        </a:spcBef>
        <a:buNone/>
        <a:defRPr sz="2000" b="1" kern="1200">
          <a:solidFill>
            <a:schemeClr val="bg2"/>
          </a:solidFill>
          <a:latin typeface="Arial" panose="020B0604020202020204" pitchFamily="34" charset="0"/>
          <a:ea typeface="+mj-ea"/>
          <a:cs typeface="Arial" panose="020B0604020202020204" pitchFamily="34" charset="0"/>
        </a:defRPr>
      </a:lvl1pPr>
    </p:titleStyle>
    <p:bodyStyle>
      <a:lvl1pPr marL="285750" marR="0" indent="-28575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Char char="•"/>
        <a:tabLst/>
        <a:defRPr sz="1400" kern="1200">
          <a:solidFill>
            <a:schemeClr val="tx1"/>
          </a:solidFill>
          <a:latin typeface="Arial" panose="020B0604020202020204" pitchFamily="34" charset="0"/>
          <a:ea typeface="+mn-ea"/>
          <a:cs typeface="Arial" panose="020B0604020202020204" pitchFamily="34" charset="0"/>
        </a:defRPr>
      </a:lvl1pPr>
      <a:lvl2pPr marL="4572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6858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9144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11430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4.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D0DB-6D5C-46D0-9B8D-303BCD9F00B4}"/>
              </a:ext>
            </a:extLst>
          </p:cNvPr>
          <p:cNvSpPr>
            <a:spLocks noGrp="1"/>
          </p:cNvSpPr>
          <p:nvPr>
            <p:ph type="ctrTitle"/>
          </p:nvPr>
        </p:nvSpPr>
        <p:spPr/>
        <p:txBody>
          <a:bodyPr/>
          <a:lstStyle/>
          <a:p>
            <a:r>
              <a:rPr lang="en-CA"/>
              <a:t>CHAPTER 2: Introduction to Data Science</a:t>
            </a:r>
          </a:p>
        </p:txBody>
      </p:sp>
    </p:spTree>
    <p:custDataLst>
      <p:tags r:id="rId1"/>
    </p:custDataLst>
    <p:extLst>
      <p:ext uri="{BB962C8B-B14F-4D97-AF65-F5344CB8AC3E}">
        <p14:creationId xmlns:p14="http://schemas.microsoft.com/office/powerpoint/2010/main" val="1594825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82BE180-7232-4366-A1FA-43E3009EF33F}"/>
              </a:ext>
            </a:extLst>
          </p:cNvPr>
          <p:cNvSpPr>
            <a:spLocks noGrp="1"/>
          </p:cNvSpPr>
          <p:nvPr>
            <p:ph type="body" sz="quarter" idx="11"/>
          </p:nvPr>
        </p:nvSpPr>
        <p:spPr/>
        <p:txBody>
          <a:bodyPr/>
          <a:lstStyle/>
          <a:p>
            <a:r>
              <a:rPr lang="en-CA"/>
              <a:t>What is Data Science? </a:t>
            </a:r>
          </a:p>
          <a:p>
            <a:r>
              <a:rPr lang="en-CA"/>
              <a:t>Data Science considerations </a:t>
            </a:r>
          </a:p>
          <a:p>
            <a:r>
              <a:rPr lang="en-CA"/>
              <a:t>A strategy for Data Mining </a:t>
            </a:r>
          </a:p>
          <a:p>
            <a:r>
              <a:rPr lang="en-CA"/>
              <a:t>CRISP-DM </a:t>
            </a:r>
          </a:p>
        </p:txBody>
      </p:sp>
      <p:sp>
        <p:nvSpPr>
          <p:cNvPr id="2" name="Title 1">
            <a:extLst>
              <a:ext uri="{FF2B5EF4-FFF2-40B4-BE49-F238E27FC236}">
                <a16:creationId xmlns:a16="http://schemas.microsoft.com/office/drawing/2014/main" id="{C77CA6D5-C77B-4514-B945-10E7B79BFABB}"/>
              </a:ext>
            </a:extLst>
          </p:cNvPr>
          <p:cNvSpPr>
            <a:spLocks noGrp="1"/>
          </p:cNvSpPr>
          <p:nvPr>
            <p:ph type="title"/>
          </p:nvPr>
        </p:nvSpPr>
        <p:spPr/>
        <p:txBody>
          <a:bodyPr/>
          <a:lstStyle/>
          <a:p>
            <a:r>
              <a:rPr lang="en-CA"/>
              <a:t>Contents </a:t>
            </a:r>
          </a:p>
        </p:txBody>
      </p:sp>
    </p:spTree>
    <p:custDataLst>
      <p:tags r:id="rId1"/>
    </p:custDataLst>
    <p:extLst>
      <p:ext uri="{BB962C8B-B14F-4D97-AF65-F5344CB8AC3E}">
        <p14:creationId xmlns:p14="http://schemas.microsoft.com/office/powerpoint/2010/main" val="904702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FF776DA-1E19-4010-AFDE-A6BF18A4B94D}"/>
              </a:ext>
            </a:extLst>
          </p:cNvPr>
          <p:cNvPicPr>
            <a:picLocks noChangeAspect="1"/>
          </p:cNvPicPr>
          <p:nvPr/>
        </p:nvPicPr>
        <p:blipFill>
          <a:blip r:embed="rId4"/>
          <a:stretch>
            <a:fillRect/>
          </a:stretch>
        </p:blipFill>
        <p:spPr>
          <a:xfrm>
            <a:off x="0" y="2936240"/>
            <a:ext cx="9144000" cy="2207260"/>
          </a:xfrm>
          <a:prstGeom prst="rect">
            <a:avLst/>
          </a:prstGeom>
        </p:spPr>
      </p:pic>
      <p:sp>
        <p:nvSpPr>
          <p:cNvPr id="4" name="Text Placeholder 3">
            <a:extLst>
              <a:ext uri="{FF2B5EF4-FFF2-40B4-BE49-F238E27FC236}">
                <a16:creationId xmlns:a16="http://schemas.microsoft.com/office/drawing/2014/main" id="{DFEF6D10-AF51-47A1-A796-AA14A3B6BE4C}"/>
              </a:ext>
            </a:extLst>
          </p:cNvPr>
          <p:cNvSpPr>
            <a:spLocks noGrp="1"/>
          </p:cNvSpPr>
          <p:nvPr>
            <p:ph type="body" sz="quarter" idx="11"/>
          </p:nvPr>
        </p:nvSpPr>
        <p:spPr/>
        <p:txBody>
          <a:bodyPr/>
          <a:lstStyle/>
          <a:p>
            <a:pPr marL="285750" indent="-285750"/>
            <a:r>
              <a:rPr lang="en-CA"/>
              <a:t>Myth about Data Science </a:t>
            </a:r>
          </a:p>
          <a:p>
            <a:pPr lvl="1">
              <a:buClr>
                <a:schemeClr val="bg2"/>
              </a:buClr>
              <a:buFont typeface="Arial" panose="020B0604020202020204" pitchFamily="34" charset="0"/>
              <a:buChar char="•"/>
            </a:pPr>
            <a:r>
              <a:rPr lang="en-CA">
                <a:latin typeface="+mn-lt"/>
              </a:rPr>
              <a:t>Computer</a:t>
            </a:r>
            <a:r>
              <a:rPr lang="en-GB">
                <a:latin typeface="+mn-lt"/>
              </a:rPr>
              <a:t>-driven process that looks for patterns in huge, complex databases and automatically gives results</a:t>
            </a:r>
          </a:p>
          <a:p>
            <a:pPr lvl="1">
              <a:buClr>
                <a:schemeClr val="bg2"/>
              </a:buClr>
              <a:buFont typeface="Arial" panose="020B0604020202020204" pitchFamily="34" charset="0"/>
              <a:buChar char="•"/>
            </a:pPr>
            <a:endParaRPr lang="en-GB">
              <a:cs typeface="Calibri" panose="020F0502020204030204"/>
            </a:endParaRPr>
          </a:p>
          <a:p>
            <a:r>
              <a:rPr lang="en-GB"/>
              <a:t>Fact</a:t>
            </a:r>
          </a:p>
          <a:p>
            <a:pPr lvl="1">
              <a:buClr>
                <a:schemeClr val="bg2"/>
              </a:buClr>
              <a:buFont typeface="Arial" panose="020B0604020202020204" pitchFamily="34" charset="0"/>
              <a:buChar char="•"/>
            </a:pPr>
            <a:r>
              <a:rPr lang="en-GB"/>
              <a:t>User-driven process that uses computers to help wade through enormous amounts of data in order to discover useful patterns</a:t>
            </a:r>
            <a:endParaRPr lang="en-US"/>
          </a:p>
          <a:p>
            <a:pPr lvl="1"/>
            <a:endParaRPr lang="en-CA" b="1"/>
          </a:p>
        </p:txBody>
      </p:sp>
      <p:sp>
        <p:nvSpPr>
          <p:cNvPr id="2" name="Title 1">
            <a:extLst>
              <a:ext uri="{FF2B5EF4-FFF2-40B4-BE49-F238E27FC236}">
                <a16:creationId xmlns:a16="http://schemas.microsoft.com/office/drawing/2014/main" id="{4CFFCF8E-9DC6-4A2C-AC8C-AF7ED577ABBF}"/>
              </a:ext>
            </a:extLst>
          </p:cNvPr>
          <p:cNvSpPr>
            <a:spLocks noGrp="1"/>
          </p:cNvSpPr>
          <p:nvPr>
            <p:ph type="title"/>
          </p:nvPr>
        </p:nvSpPr>
        <p:spPr/>
        <p:txBody>
          <a:bodyPr/>
          <a:lstStyle/>
          <a:p>
            <a:r>
              <a:rPr lang="en-CA"/>
              <a:t>What is Data Science?</a:t>
            </a:r>
          </a:p>
        </p:txBody>
      </p:sp>
    </p:spTree>
    <p:custDataLst>
      <p:tags r:id="rId1"/>
    </p:custDataLst>
    <p:extLst>
      <p:ext uri="{BB962C8B-B14F-4D97-AF65-F5344CB8AC3E}">
        <p14:creationId xmlns:p14="http://schemas.microsoft.com/office/powerpoint/2010/main" val="272564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5F03377-4F0F-48AE-9D69-F3BD10E8B6F3}"/>
              </a:ext>
            </a:extLst>
          </p:cNvPr>
          <p:cNvSpPr>
            <a:spLocks noGrp="1"/>
          </p:cNvSpPr>
          <p:nvPr>
            <p:ph type="body" sz="quarter" idx="11"/>
          </p:nvPr>
        </p:nvSpPr>
        <p:spPr>
          <a:xfrm>
            <a:off x="514350" y="985149"/>
            <a:ext cx="5029200" cy="3445524"/>
          </a:xfrm>
        </p:spPr>
        <p:txBody>
          <a:bodyPr vert="horz" lIns="91440" tIns="45720" rIns="91440" bIns="45720" rtlCol="0" anchor="t">
            <a:noAutofit/>
          </a:bodyPr>
          <a:lstStyle/>
          <a:p>
            <a:pPr>
              <a:spcAft>
                <a:spcPts val="600"/>
              </a:spcAft>
            </a:pPr>
            <a:r>
              <a:rPr lang="en-GB">
                <a:cs typeface="Arial"/>
              </a:rPr>
              <a:t>Are data available and accessible?</a:t>
            </a:r>
            <a:endParaRPr lang="en-GB"/>
          </a:p>
          <a:p>
            <a:pPr lvl="1">
              <a:spcAft>
                <a:spcPts val="600"/>
              </a:spcAft>
            </a:pPr>
            <a:r>
              <a:rPr lang="en-GB">
                <a:latin typeface="Arial"/>
                <a:cs typeface="Arial"/>
              </a:rPr>
              <a:t>Multiple locations</a:t>
            </a:r>
            <a:endParaRPr lang="en-GB">
              <a:latin typeface="Arial"/>
            </a:endParaRPr>
          </a:p>
          <a:p>
            <a:pPr lvl="1">
              <a:spcAft>
                <a:spcPts val="600"/>
              </a:spcAft>
            </a:pPr>
            <a:r>
              <a:rPr lang="en-GB">
                <a:latin typeface="Arial"/>
                <a:cs typeface="Arial"/>
              </a:rPr>
              <a:t>Data not yet electronic</a:t>
            </a:r>
            <a:endParaRPr lang="en-GB"/>
          </a:p>
          <a:p>
            <a:pPr lvl="1">
              <a:spcAft>
                <a:spcPts val="600"/>
              </a:spcAft>
            </a:pPr>
            <a:r>
              <a:rPr lang="en-GB">
                <a:latin typeface="Arial"/>
                <a:cs typeface="Arial"/>
              </a:rPr>
              <a:t>Political and legal limitations to data availability</a:t>
            </a:r>
            <a:endParaRPr lang="en-GB">
              <a:latin typeface="Arial"/>
            </a:endParaRPr>
          </a:p>
          <a:p>
            <a:pPr>
              <a:spcAft>
                <a:spcPts val="600"/>
              </a:spcAft>
            </a:pPr>
            <a:r>
              <a:rPr lang="en-GB">
                <a:cs typeface="Arial"/>
              </a:rPr>
              <a:t>Do data cover relevant factors?</a:t>
            </a:r>
          </a:p>
          <a:p>
            <a:pPr>
              <a:spcAft>
                <a:spcPts val="600"/>
              </a:spcAft>
            </a:pPr>
            <a:r>
              <a:rPr lang="en-GB">
                <a:cs typeface="Arial"/>
              </a:rPr>
              <a:t>Are the data too noisy?</a:t>
            </a:r>
          </a:p>
          <a:p>
            <a:pPr lvl="1">
              <a:spcAft>
                <a:spcPts val="600"/>
              </a:spcAft>
            </a:pPr>
            <a:r>
              <a:rPr lang="en-GB">
                <a:latin typeface="Arial"/>
                <a:cs typeface="Arial"/>
              </a:rPr>
              <a:t>Missing data, subjective data</a:t>
            </a:r>
          </a:p>
          <a:p>
            <a:pPr>
              <a:spcAft>
                <a:spcPts val="600"/>
              </a:spcAft>
            </a:pPr>
            <a:r>
              <a:rPr lang="en-GB">
                <a:latin typeface="+mn-lt"/>
                <a:cs typeface="Arial"/>
              </a:rPr>
              <a:t>Is there enough data</a:t>
            </a:r>
            <a:r>
              <a:rPr lang="en-GB">
                <a:latin typeface="Arial"/>
                <a:cs typeface="Arial"/>
              </a:rPr>
              <a:t>?</a:t>
            </a:r>
            <a:endParaRPr lang="en-GB">
              <a:latin typeface="+mn-lt"/>
              <a:cs typeface="Arial"/>
            </a:endParaRPr>
          </a:p>
          <a:p>
            <a:pPr lvl="1">
              <a:spcAft>
                <a:spcPts val="600"/>
              </a:spcAft>
            </a:pPr>
            <a:r>
              <a:rPr lang="en-GB">
                <a:latin typeface="Arial"/>
                <a:cs typeface="Arial"/>
              </a:rPr>
              <a:t>Representation and coverage of all possible </a:t>
            </a:r>
            <a:r>
              <a:rPr lang="en-GB" i="1">
                <a:latin typeface="Arial"/>
                <a:cs typeface="Arial"/>
              </a:rPr>
              <a:t>outcomes</a:t>
            </a:r>
          </a:p>
          <a:p>
            <a:pPr>
              <a:spcAft>
                <a:spcPts val="600"/>
              </a:spcAft>
            </a:pPr>
            <a:r>
              <a:rPr lang="en-GB">
                <a:cs typeface="Arial"/>
              </a:rPr>
              <a:t>Is expertise on the data and relevant factors available?	</a:t>
            </a:r>
          </a:p>
          <a:p>
            <a:pPr lvl="1">
              <a:spcAft>
                <a:spcPts val="600"/>
              </a:spcAft>
            </a:pPr>
            <a:r>
              <a:rPr lang="en-GB">
                <a:latin typeface="Arial"/>
                <a:ea typeface="+mn-lt"/>
                <a:cs typeface="+mn-lt"/>
              </a:rPr>
              <a:t>Interpretation of results</a:t>
            </a:r>
          </a:p>
          <a:p>
            <a:pPr lvl="1">
              <a:spcAft>
                <a:spcPts val="600"/>
              </a:spcAft>
            </a:pPr>
            <a:r>
              <a:rPr lang="en-GB">
                <a:ea typeface="+mn-lt"/>
                <a:cs typeface="+mn-lt"/>
              </a:rPr>
              <a:t>Identify misleading/uninteresting artefacts</a:t>
            </a:r>
            <a:endParaRPr lang="en-GB"/>
          </a:p>
          <a:p>
            <a:pPr lvl="1"/>
            <a:endParaRPr lang="en-CA"/>
          </a:p>
        </p:txBody>
      </p:sp>
      <p:sp>
        <p:nvSpPr>
          <p:cNvPr id="2" name="Title 1">
            <a:extLst>
              <a:ext uri="{FF2B5EF4-FFF2-40B4-BE49-F238E27FC236}">
                <a16:creationId xmlns:a16="http://schemas.microsoft.com/office/drawing/2014/main" id="{1545235E-E9B7-499E-BD87-3980F84C6A99}"/>
              </a:ext>
            </a:extLst>
          </p:cNvPr>
          <p:cNvSpPr>
            <a:spLocks noGrp="1"/>
          </p:cNvSpPr>
          <p:nvPr>
            <p:ph type="title"/>
          </p:nvPr>
        </p:nvSpPr>
        <p:spPr/>
        <p:txBody>
          <a:bodyPr/>
          <a:lstStyle/>
          <a:p>
            <a:r>
              <a:rPr lang="en-CA"/>
              <a:t>Data Science Considerations – check before you model </a:t>
            </a:r>
          </a:p>
        </p:txBody>
      </p:sp>
      <p:sp>
        <p:nvSpPr>
          <p:cNvPr id="7" name="Oval 6">
            <a:extLst>
              <a:ext uri="{FF2B5EF4-FFF2-40B4-BE49-F238E27FC236}">
                <a16:creationId xmlns:a16="http://schemas.microsoft.com/office/drawing/2014/main" id="{53838B9D-D0A9-4DD8-86F9-D4F6CBD5FB96}"/>
              </a:ext>
            </a:extLst>
          </p:cNvPr>
          <p:cNvSpPr/>
          <p:nvPr/>
        </p:nvSpPr>
        <p:spPr>
          <a:xfrm>
            <a:off x="6037593" y="1299645"/>
            <a:ext cx="2814320" cy="258592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971BDACA-55A9-4986-B6EE-2DA47115DC59}"/>
              </a:ext>
            </a:extLst>
          </p:cNvPr>
          <p:cNvSpPr txBox="1"/>
          <p:nvPr/>
        </p:nvSpPr>
        <p:spPr>
          <a:xfrm flipH="1">
            <a:off x="6321425" y="1696720"/>
            <a:ext cx="2245360" cy="1754326"/>
          </a:xfrm>
          <a:prstGeom prst="rect">
            <a:avLst/>
          </a:prstGeom>
          <a:noFill/>
        </p:spPr>
        <p:txBody>
          <a:bodyPr wrap="square" rtlCol="0">
            <a:spAutoFit/>
          </a:bodyPr>
          <a:lstStyle/>
          <a:p>
            <a:pPr algn="ctr"/>
            <a:r>
              <a:rPr lang="en-CA" sz="1800">
                <a:solidFill>
                  <a:srgbClr val="333333"/>
                </a:solidFill>
              </a:rPr>
              <a:t>Knowledge Studio allows us to produce great models, but there is no substitute for critical thinking! </a:t>
            </a:r>
          </a:p>
        </p:txBody>
      </p:sp>
    </p:spTree>
    <p:custDataLst>
      <p:tags r:id="rId1"/>
    </p:custDataLst>
    <p:extLst>
      <p:ext uri="{BB962C8B-B14F-4D97-AF65-F5344CB8AC3E}">
        <p14:creationId xmlns:p14="http://schemas.microsoft.com/office/powerpoint/2010/main" val="1293954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886A4A-DC23-4046-B764-4BE308ECC7AB}"/>
              </a:ext>
            </a:extLst>
          </p:cNvPr>
          <p:cNvSpPr>
            <a:spLocks noGrp="1"/>
          </p:cNvSpPr>
          <p:nvPr>
            <p:ph type="body" sz="quarter" idx="11"/>
          </p:nvPr>
        </p:nvSpPr>
        <p:spPr/>
        <p:txBody>
          <a:bodyPr vert="horz" lIns="91440" tIns="45720" rIns="91440" bIns="45720" rtlCol="0" anchor="t">
            <a:noAutofit/>
          </a:bodyPr>
          <a:lstStyle/>
          <a:p>
            <a:pPr marL="0" indent="0">
              <a:buNone/>
            </a:pPr>
            <a:r>
              <a:rPr lang="en-US" b="1">
                <a:ea typeface="+mn-lt"/>
                <a:cs typeface="+mn-lt"/>
              </a:rPr>
              <a:t>To guide your project, answer the following questions:</a:t>
            </a:r>
            <a:endParaRPr lang="en-US"/>
          </a:p>
          <a:p>
            <a:endParaRPr lang="en-US"/>
          </a:p>
          <a:p>
            <a:r>
              <a:rPr lang="en-US">
                <a:ea typeface="+mn-lt"/>
                <a:cs typeface="+mn-lt"/>
              </a:rPr>
              <a:t>What substantive problem do you want to solve?</a:t>
            </a:r>
            <a:endParaRPr lang="en-US"/>
          </a:p>
          <a:p>
            <a:r>
              <a:rPr lang="en-US">
                <a:ea typeface="+mn-lt"/>
                <a:cs typeface="+mn-lt"/>
              </a:rPr>
              <a:t>What data are available, and what parts are relevant?</a:t>
            </a:r>
            <a:endParaRPr lang="en-US"/>
          </a:p>
          <a:p>
            <a:r>
              <a:rPr lang="en-US">
                <a:ea typeface="+mn-lt"/>
                <a:cs typeface="+mn-lt"/>
              </a:rPr>
              <a:t>What kind of pre-processing &amp; cleaning is needed before starting?</a:t>
            </a:r>
            <a:endParaRPr lang="en-US"/>
          </a:p>
          <a:p>
            <a:r>
              <a:rPr lang="en-US">
                <a:ea typeface="+mn-lt"/>
                <a:cs typeface="+mn-lt"/>
              </a:rPr>
              <a:t>What data mining technique(s) will you use?</a:t>
            </a:r>
            <a:endParaRPr lang="en-US"/>
          </a:p>
          <a:p>
            <a:r>
              <a:rPr lang="en-US">
                <a:ea typeface="+mn-lt"/>
                <a:cs typeface="+mn-lt"/>
              </a:rPr>
              <a:t>How will you evaluate the results of the data mining analysis?</a:t>
            </a:r>
            <a:endParaRPr lang="en-US"/>
          </a:p>
          <a:p>
            <a:r>
              <a:rPr lang="en-US">
                <a:ea typeface="+mn-lt"/>
                <a:cs typeface="+mn-lt"/>
              </a:rPr>
              <a:t>How will you get the most from the information you obtain from DM?</a:t>
            </a:r>
            <a:endParaRPr lang="en-US"/>
          </a:p>
          <a:p>
            <a:endParaRPr lang="en-US"/>
          </a:p>
        </p:txBody>
      </p:sp>
      <p:sp>
        <p:nvSpPr>
          <p:cNvPr id="3" name="Title 2">
            <a:extLst>
              <a:ext uri="{FF2B5EF4-FFF2-40B4-BE49-F238E27FC236}">
                <a16:creationId xmlns:a16="http://schemas.microsoft.com/office/drawing/2014/main" id="{583FCF85-2502-47E4-BB81-C1C1F0BB18FA}"/>
              </a:ext>
            </a:extLst>
          </p:cNvPr>
          <p:cNvSpPr>
            <a:spLocks noGrp="1"/>
          </p:cNvSpPr>
          <p:nvPr>
            <p:ph type="title"/>
          </p:nvPr>
        </p:nvSpPr>
        <p:spPr/>
        <p:txBody>
          <a:bodyPr/>
          <a:lstStyle/>
          <a:p>
            <a:r>
              <a:rPr lang="en-US">
                <a:latin typeface="Arial"/>
                <a:cs typeface="Arial"/>
              </a:rPr>
              <a:t>A Strategy for Data Mining</a:t>
            </a:r>
          </a:p>
        </p:txBody>
      </p:sp>
      <p:sp>
        <p:nvSpPr>
          <p:cNvPr id="4" name="Slide Number Placeholder 3">
            <a:extLst>
              <a:ext uri="{FF2B5EF4-FFF2-40B4-BE49-F238E27FC236}">
                <a16:creationId xmlns:a16="http://schemas.microsoft.com/office/drawing/2014/main" id="{C0944244-4CDE-450E-A60D-EDC8E567978B}"/>
              </a:ext>
            </a:extLst>
          </p:cNvPr>
          <p:cNvSpPr>
            <a:spLocks noGrp="1"/>
          </p:cNvSpPr>
          <p:nvPr>
            <p:ph type="sldNum" sz="quarter" idx="10"/>
          </p:nvPr>
        </p:nvSpPr>
        <p:spPr/>
        <p:txBody>
          <a:bodyPr/>
          <a:lstStyle/>
          <a:p>
            <a:fld id="{C51B5984-C094-0A42-BFB6-9F57449A1222}" type="slidenum">
              <a:rPr lang="en-US" smtClean="0"/>
              <a:pPr/>
              <a:t>5</a:t>
            </a:fld>
            <a:endParaRPr lang="en-US"/>
          </a:p>
        </p:txBody>
      </p:sp>
    </p:spTree>
    <p:custDataLst>
      <p:tags r:id="rId1"/>
    </p:custDataLst>
    <p:extLst>
      <p:ext uri="{BB962C8B-B14F-4D97-AF65-F5344CB8AC3E}">
        <p14:creationId xmlns:p14="http://schemas.microsoft.com/office/powerpoint/2010/main" val="3575061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580D807-1C48-45B7-977A-4069346E0C59}"/>
              </a:ext>
            </a:extLst>
          </p:cNvPr>
          <p:cNvSpPr>
            <a:spLocks noGrp="1"/>
          </p:cNvSpPr>
          <p:nvPr>
            <p:ph type="body" sz="quarter" idx="11"/>
          </p:nvPr>
        </p:nvSpPr>
        <p:spPr>
          <a:xfrm>
            <a:off x="457201" y="975278"/>
            <a:ext cx="2621460" cy="3445524"/>
          </a:xfrm>
        </p:spPr>
        <p:txBody>
          <a:bodyPr/>
          <a:lstStyle/>
          <a:p>
            <a:r>
              <a:rPr lang="en-CA"/>
              <a:t>A Cross-</a:t>
            </a:r>
            <a:r>
              <a:rPr lang="en-GB"/>
              <a:t>Industry Standard Process for Data Mining</a:t>
            </a:r>
          </a:p>
          <a:p>
            <a:r>
              <a:rPr lang="en-GB"/>
              <a:t>A tool - and application - neutral model</a:t>
            </a:r>
          </a:p>
          <a:p>
            <a:pPr lvl="1">
              <a:buClr>
                <a:schemeClr val="bg2"/>
              </a:buClr>
              <a:buFont typeface="Arial" panose="020B0604020202020204" pitchFamily="34" charset="0"/>
              <a:buChar char="•"/>
            </a:pPr>
            <a:r>
              <a:rPr lang="en-GB">
                <a:latin typeface="+mn-lt"/>
              </a:rPr>
              <a:t>Encourages best practices </a:t>
            </a:r>
          </a:p>
          <a:p>
            <a:pPr lvl="1">
              <a:buClr>
                <a:schemeClr val="bg2"/>
              </a:buClr>
              <a:buFont typeface="Arial" panose="020B0604020202020204" pitchFamily="34" charset="0"/>
              <a:buChar char="•"/>
            </a:pPr>
            <a:r>
              <a:rPr lang="en-GB">
                <a:latin typeface="+mn-lt"/>
              </a:rPr>
              <a:t>Offers structure</a:t>
            </a:r>
          </a:p>
          <a:p>
            <a:pPr lvl="1">
              <a:buClr>
                <a:schemeClr val="bg2"/>
              </a:buClr>
              <a:buFont typeface="Arial" panose="020B0604020202020204" pitchFamily="34" charset="0"/>
              <a:buChar char="•"/>
            </a:pPr>
            <a:r>
              <a:rPr lang="en-GB">
                <a:latin typeface="+mn-lt"/>
              </a:rPr>
              <a:t>Encourages better, faster results from data mining</a:t>
            </a:r>
            <a:endParaRPr lang="en-US">
              <a:latin typeface="+mn-lt"/>
            </a:endParaRPr>
          </a:p>
          <a:p>
            <a:endParaRPr lang="en-CA"/>
          </a:p>
        </p:txBody>
      </p:sp>
      <p:sp>
        <p:nvSpPr>
          <p:cNvPr id="2" name="Title 1">
            <a:extLst>
              <a:ext uri="{FF2B5EF4-FFF2-40B4-BE49-F238E27FC236}">
                <a16:creationId xmlns:a16="http://schemas.microsoft.com/office/drawing/2014/main" id="{7A5F362D-A46F-41CB-856F-097DEA85D731}"/>
              </a:ext>
            </a:extLst>
          </p:cNvPr>
          <p:cNvSpPr>
            <a:spLocks noGrp="1"/>
          </p:cNvSpPr>
          <p:nvPr>
            <p:ph type="title"/>
          </p:nvPr>
        </p:nvSpPr>
        <p:spPr/>
        <p:txBody>
          <a:bodyPr/>
          <a:lstStyle/>
          <a:p>
            <a:r>
              <a:rPr lang="en-CA" sz="1400">
                <a:latin typeface="+mn-lt"/>
              </a:rPr>
              <a:t>CRISP-DM</a:t>
            </a:r>
          </a:p>
        </p:txBody>
      </p:sp>
      <p:pic>
        <p:nvPicPr>
          <p:cNvPr id="4" name="Picture 3">
            <a:extLst>
              <a:ext uri="{FF2B5EF4-FFF2-40B4-BE49-F238E27FC236}">
                <a16:creationId xmlns:a16="http://schemas.microsoft.com/office/drawing/2014/main" id="{FF8D115C-4C4F-4F82-9343-6ED890B725DA}"/>
              </a:ext>
            </a:extLst>
          </p:cNvPr>
          <p:cNvPicPr>
            <a:picLocks noChangeAspect="1"/>
          </p:cNvPicPr>
          <p:nvPr/>
        </p:nvPicPr>
        <p:blipFill>
          <a:blip r:embed="rId4"/>
          <a:stretch>
            <a:fillRect/>
          </a:stretch>
        </p:blipFill>
        <p:spPr>
          <a:xfrm>
            <a:off x="377799" y="4097003"/>
            <a:ext cx="2778060" cy="646060"/>
          </a:xfrm>
          <a:prstGeom prst="rect">
            <a:avLst/>
          </a:prstGeom>
        </p:spPr>
      </p:pic>
      <p:sp>
        <p:nvSpPr>
          <p:cNvPr id="7" name="标题 1">
            <a:extLst>
              <a:ext uri="{FF2B5EF4-FFF2-40B4-BE49-F238E27FC236}">
                <a16:creationId xmlns:a16="http://schemas.microsoft.com/office/drawing/2014/main" id="{A841CC82-C62F-4F47-8A40-7168DEB00843}"/>
              </a:ext>
            </a:extLst>
          </p:cNvPr>
          <p:cNvSpPr>
            <a:spLocks/>
          </p:cNvSpPr>
          <p:nvPr/>
        </p:nvSpPr>
        <p:spPr bwMode="auto">
          <a:xfrm>
            <a:off x="2161225" y="-635255"/>
            <a:ext cx="917435" cy="364167"/>
          </a:xfrm>
          <a:prstGeom prst="rect">
            <a:avLst/>
          </a:prstGeom>
          <a:noFill/>
          <a:ln w="9525">
            <a:noFill/>
            <a:miter lim="800000"/>
            <a:headEnd/>
            <a:tailEnd/>
          </a:ln>
        </p:spPr>
        <p:txBody>
          <a:bodyPr anchor="ctr"/>
          <a:lstStyle/>
          <a:p>
            <a:pPr algn="l"/>
            <a:endParaRPr lang="zh-CN" altLang="en-US" sz="1400"/>
          </a:p>
        </p:txBody>
      </p:sp>
      <p:sp>
        <p:nvSpPr>
          <p:cNvPr id="8" name="Rectangle 7">
            <a:extLst>
              <a:ext uri="{FF2B5EF4-FFF2-40B4-BE49-F238E27FC236}">
                <a16:creationId xmlns:a16="http://schemas.microsoft.com/office/drawing/2014/main" id="{FFD010E9-9C29-47EC-B887-45FDD695DAB4}"/>
              </a:ext>
            </a:extLst>
          </p:cNvPr>
          <p:cNvSpPr>
            <a:spLocks noChangeArrowheads="1"/>
          </p:cNvSpPr>
          <p:nvPr/>
        </p:nvSpPr>
        <p:spPr bwMode="auto">
          <a:xfrm>
            <a:off x="3991622" y="140111"/>
            <a:ext cx="4667770" cy="310460"/>
          </a:xfrm>
          <a:prstGeom prst="rect">
            <a:avLst/>
          </a:prstGeom>
          <a:noFill/>
          <a:ln w="25400" algn="ctr">
            <a:noFill/>
            <a:miter lim="800000"/>
            <a:headEnd/>
            <a:tailEnd/>
          </a:ln>
          <a:effectLst/>
        </p:spPr>
        <p:txBody>
          <a:bodyPr/>
          <a:lstStyle/>
          <a:p>
            <a:pPr>
              <a:lnSpc>
                <a:spcPct val="150000"/>
              </a:lnSpc>
              <a:buClr>
                <a:schemeClr val="hlink"/>
              </a:buClr>
            </a:pPr>
            <a:endParaRPr lang="en-US" altLang="zh-CN" sz="1400">
              <a:solidFill>
                <a:srgbClr val="C00000"/>
              </a:solidFill>
              <a:ea typeface="微软雅黑" panose="020B0503020204020204" pitchFamily="34" charset="-122"/>
            </a:endParaRPr>
          </a:p>
          <a:p>
            <a:pPr>
              <a:lnSpc>
                <a:spcPct val="150000"/>
              </a:lnSpc>
              <a:buClr>
                <a:schemeClr val="hlink"/>
              </a:buClr>
            </a:pPr>
            <a:endParaRPr lang="en-US" altLang="zh-CN" sz="1400">
              <a:ea typeface="微软雅黑" panose="020B0503020204020204" pitchFamily="34" charset="-122"/>
            </a:endParaRPr>
          </a:p>
        </p:txBody>
      </p:sp>
      <p:sp>
        <p:nvSpPr>
          <p:cNvPr id="10" name="Text Placeholder 12">
            <a:extLst>
              <a:ext uri="{FF2B5EF4-FFF2-40B4-BE49-F238E27FC236}">
                <a16:creationId xmlns:a16="http://schemas.microsoft.com/office/drawing/2014/main" id="{AF2A182E-0072-4437-B31C-8D81634879BE}"/>
              </a:ext>
            </a:extLst>
          </p:cNvPr>
          <p:cNvSpPr txBox="1">
            <a:spLocks/>
          </p:cNvSpPr>
          <p:nvPr/>
        </p:nvSpPr>
        <p:spPr>
          <a:xfrm>
            <a:off x="3865083" y="108001"/>
            <a:ext cx="4433253" cy="2294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None/>
              <a:defRPr sz="2000" kern="1200" baseline="0">
                <a:solidFill>
                  <a:srgbClr val="007DBA"/>
                </a:solidFill>
                <a:latin typeface="Avenir LT Std 55 Roman"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CA" sz="1400" b="0" i="0" u="none" strike="noStrike" kern="1200" cap="none" spc="0" normalizeH="0" baseline="0" noProof="0">
              <a:ln>
                <a:noFill/>
              </a:ln>
              <a:solidFill>
                <a:srgbClr val="007DBA"/>
              </a:solidFill>
              <a:effectLst/>
              <a:uLnTx/>
              <a:uFillTx/>
              <a:latin typeface="+mn-lt"/>
              <a:ea typeface="+mn-ea"/>
              <a:cs typeface="+mn-cs"/>
            </a:endParaRPr>
          </a:p>
        </p:txBody>
      </p:sp>
      <p:pic>
        <p:nvPicPr>
          <p:cNvPr id="11" name="Picture 6" descr="Crisp-DM Colour">
            <a:extLst>
              <a:ext uri="{FF2B5EF4-FFF2-40B4-BE49-F238E27FC236}">
                <a16:creationId xmlns:a16="http://schemas.microsoft.com/office/drawing/2014/main" id="{30699C10-0A70-423A-A412-E7AA8F3C8C6F}"/>
              </a:ext>
            </a:extLst>
          </p:cNvPr>
          <p:cNvPicPr>
            <a:picLocks noChangeAspect="1" noChangeArrowheads="1"/>
          </p:cNvPicPr>
          <p:nvPr/>
        </p:nvPicPr>
        <p:blipFill>
          <a:blip r:embed="rId5"/>
          <a:srcRect/>
          <a:stretch>
            <a:fillRect/>
          </a:stretch>
        </p:blipFill>
        <p:spPr bwMode="auto">
          <a:xfrm>
            <a:off x="4490819" y="973073"/>
            <a:ext cx="3359890" cy="3458855"/>
          </a:xfrm>
          <a:prstGeom prst="rect">
            <a:avLst/>
          </a:prstGeom>
          <a:solidFill>
            <a:schemeClr val="tx2"/>
          </a:solidFill>
          <a:ln w="9525">
            <a:noFill/>
            <a:miter lim="800000"/>
            <a:headEnd/>
            <a:tailEnd/>
          </a:ln>
        </p:spPr>
      </p:pic>
      <p:sp>
        <p:nvSpPr>
          <p:cNvPr id="12" name="Text Box 8">
            <a:extLst>
              <a:ext uri="{FF2B5EF4-FFF2-40B4-BE49-F238E27FC236}">
                <a16:creationId xmlns:a16="http://schemas.microsoft.com/office/drawing/2014/main" id="{FA61FA0C-6583-4A5F-9C87-B235CAA1E58E}"/>
              </a:ext>
            </a:extLst>
          </p:cNvPr>
          <p:cNvSpPr txBox="1">
            <a:spLocks noChangeArrowheads="1"/>
          </p:cNvSpPr>
          <p:nvPr/>
        </p:nvSpPr>
        <p:spPr bwMode="ltGray">
          <a:xfrm>
            <a:off x="3215922" y="636531"/>
            <a:ext cx="1865992" cy="646331"/>
          </a:xfrm>
          <a:prstGeom prst="rect">
            <a:avLst/>
          </a:prstGeom>
          <a:noFill/>
          <a:ln w="28575" algn="ctr">
            <a:noFill/>
            <a:miter lim="800000"/>
            <a:headEnd/>
            <a:tailEnd/>
          </a:ln>
        </p:spPr>
        <p:txBody>
          <a:bodyPr wrap="square" anchor="t">
            <a:spAutoFit/>
          </a:bodyPr>
          <a:lstStyle/>
          <a:p>
            <a:r>
              <a:rPr lang="en-GB" sz="1200" b="1"/>
              <a:t>Determine business objectives and data mining goals</a:t>
            </a:r>
          </a:p>
        </p:txBody>
      </p:sp>
      <p:sp>
        <p:nvSpPr>
          <p:cNvPr id="13" name="Text Box 7">
            <a:extLst>
              <a:ext uri="{FF2B5EF4-FFF2-40B4-BE49-F238E27FC236}">
                <a16:creationId xmlns:a16="http://schemas.microsoft.com/office/drawing/2014/main" id="{75ADB571-C7E0-4E0D-BD0E-7C5F1C4CB0DF}"/>
              </a:ext>
            </a:extLst>
          </p:cNvPr>
          <p:cNvSpPr txBox="1">
            <a:spLocks noChangeArrowheads="1"/>
          </p:cNvSpPr>
          <p:nvPr/>
        </p:nvSpPr>
        <p:spPr bwMode="ltGray">
          <a:xfrm>
            <a:off x="3214111" y="1902857"/>
            <a:ext cx="1192362" cy="461665"/>
          </a:xfrm>
          <a:prstGeom prst="rect">
            <a:avLst/>
          </a:prstGeom>
          <a:noFill/>
          <a:ln w="28575" algn="ctr">
            <a:noFill/>
            <a:miter lim="800000"/>
            <a:headEnd/>
            <a:tailEnd/>
          </a:ln>
        </p:spPr>
        <p:txBody>
          <a:bodyPr wrap="square" anchor="t">
            <a:spAutoFit/>
          </a:bodyPr>
          <a:lstStyle/>
          <a:p>
            <a:r>
              <a:rPr lang="en-GB" sz="1200" b="1"/>
              <a:t>Champion/ </a:t>
            </a:r>
            <a:endParaRPr lang="en-GB" sz="1200" b="1">
              <a:cs typeface="Arial"/>
            </a:endParaRPr>
          </a:p>
          <a:p>
            <a:r>
              <a:rPr lang="en-GB" sz="1200" b="1"/>
              <a:t>Challenger</a:t>
            </a:r>
            <a:endParaRPr lang="en-GB" sz="1200" b="1">
              <a:cs typeface="Arial"/>
            </a:endParaRPr>
          </a:p>
        </p:txBody>
      </p:sp>
      <p:sp>
        <p:nvSpPr>
          <p:cNvPr id="14" name="Text Box 7">
            <a:extLst>
              <a:ext uri="{FF2B5EF4-FFF2-40B4-BE49-F238E27FC236}">
                <a16:creationId xmlns:a16="http://schemas.microsoft.com/office/drawing/2014/main" id="{44696E0D-9644-4339-ADB7-8F995F401B5E}"/>
              </a:ext>
            </a:extLst>
          </p:cNvPr>
          <p:cNvSpPr txBox="1">
            <a:spLocks noChangeArrowheads="1"/>
          </p:cNvSpPr>
          <p:nvPr/>
        </p:nvSpPr>
        <p:spPr bwMode="ltGray">
          <a:xfrm>
            <a:off x="3228546" y="2790827"/>
            <a:ext cx="1192363" cy="830997"/>
          </a:xfrm>
          <a:prstGeom prst="rect">
            <a:avLst/>
          </a:prstGeom>
          <a:noFill/>
          <a:ln w="28575" algn="ctr">
            <a:noFill/>
            <a:miter lim="800000"/>
            <a:headEnd/>
            <a:tailEnd/>
          </a:ln>
        </p:spPr>
        <p:txBody>
          <a:bodyPr wrap="square" anchor="t">
            <a:spAutoFit/>
          </a:bodyPr>
          <a:lstStyle/>
          <a:p>
            <a:r>
              <a:rPr lang="en-GB" sz="1200" b="1"/>
              <a:t>Integrate into </a:t>
            </a:r>
            <a:endParaRPr lang="en-GB" sz="1200" b="1">
              <a:cs typeface="Arial"/>
            </a:endParaRPr>
          </a:p>
          <a:p>
            <a:r>
              <a:rPr lang="en-GB" sz="1200" b="1"/>
              <a:t>business processes</a:t>
            </a:r>
            <a:endParaRPr lang="en-GB" sz="1200" b="1">
              <a:cs typeface="Arial"/>
            </a:endParaRPr>
          </a:p>
        </p:txBody>
      </p:sp>
      <p:sp>
        <p:nvSpPr>
          <p:cNvPr id="15" name="Text Box 9">
            <a:extLst>
              <a:ext uri="{FF2B5EF4-FFF2-40B4-BE49-F238E27FC236}">
                <a16:creationId xmlns:a16="http://schemas.microsoft.com/office/drawing/2014/main" id="{09AC9218-5C9E-4026-9C49-C1A7A37FB4FD}"/>
              </a:ext>
            </a:extLst>
          </p:cNvPr>
          <p:cNvSpPr txBox="1">
            <a:spLocks noChangeArrowheads="1"/>
          </p:cNvSpPr>
          <p:nvPr/>
        </p:nvSpPr>
        <p:spPr bwMode="ltGray">
          <a:xfrm>
            <a:off x="3229694" y="3806427"/>
            <a:ext cx="2048168" cy="646331"/>
          </a:xfrm>
          <a:prstGeom prst="rect">
            <a:avLst/>
          </a:prstGeom>
          <a:noFill/>
          <a:ln w="28575" algn="ctr">
            <a:noFill/>
            <a:miter lim="800000"/>
            <a:headEnd/>
            <a:tailEnd/>
          </a:ln>
        </p:spPr>
        <p:txBody>
          <a:bodyPr wrap="square" anchor="t">
            <a:spAutoFit/>
          </a:bodyPr>
          <a:lstStyle/>
          <a:p>
            <a:r>
              <a:rPr lang="en-GB" sz="1200" b="1"/>
              <a:t>Evaluate how results </a:t>
            </a:r>
            <a:endParaRPr lang="en-GB" sz="1200" b="1">
              <a:cs typeface="Arial"/>
            </a:endParaRPr>
          </a:p>
          <a:p>
            <a:r>
              <a:rPr lang="en-GB" sz="1200" b="1"/>
              <a:t>achieve business objectives</a:t>
            </a:r>
            <a:endParaRPr lang="en-GB" sz="1200" b="1">
              <a:cs typeface="Arial"/>
            </a:endParaRPr>
          </a:p>
        </p:txBody>
      </p:sp>
      <p:sp>
        <p:nvSpPr>
          <p:cNvPr id="16" name="Text Box 12">
            <a:extLst>
              <a:ext uri="{FF2B5EF4-FFF2-40B4-BE49-F238E27FC236}">
                <a16:creationId xmlns:a16="http://schemas.microsoft.com/office/drawing/2014/main" id="{88A221C0-70D1-4F7B-B49F-A6F5899F388E}"/>
              </a:ext>
            </a:extLst>
          </p:cNvPr>
          <p:cNvSpPr txBox="1">
            <a:spLocks noChangeArrowheads="1"/>
          </p:cNvSpPr>
          <p:nvPr/>
        </p:nvSpPr>
        <p:spPr bwMode="ltGray">
          <a:xfrm>
            <a:off x="7735181" y="3376658"/>
            <a:ext cx="1050927" cy="1015663"/>
          </a:xfrm>
          <a:prstGeom prst="rect">
            <a:avLst/>
          </a:prstGeom>
          <a:noFill/>
          <a:ln w="28575" algn="ctr">
            <a:noFill/>
            <a:miter lim="800000"/>
            <a:headEnd/>
            <a:tailEnd/>
          </a:ln>
        </p:spPr>
        <p:txBody>
          <a:bodyPr wrap="square" anchor="t">
            <a:spAutoFit/>
          </a:bodyPr>
          <a:lstStyle/>
          <a:p>
            <a:r>
              <a:rPr lang="en-GB" sz="1200" b="1"/>
              <a:t>Select, generate, build and evaluate models</a:t>
            </a:r>
          </a:p>
        </p:txBody>
      </p:sp>
      <p:sp>
        <p:nvSpPr>
          <p:cNvPr id="17" name="Text Box 11">
            <a:extLst>
              <a:ext uri="{FF2B5EF4-FFF2-40B4-BE49-F238E27FC236}">
                <a16:creationId xmlns:a16="http://schemas.microsoft.com/office/drawing/2014/main" id="{6BBA238C-53AD-4BDB-BB18-F1F6FC4F7914}"/>
              </a:ext>
            </a:extLst>
          </p:cNvPr>
          <p:cNvSpPr txBox="1">
            <a:spLocks noChangeArrowheads="1"/>
          </p:cNvSpPr>
          <p:nvPr/>
        </p:nvSpPr>
        <p:spPr bwMode="ltGray">
          <a:xfrm>
            <a:off x="7717892" y="2032904"/>
            <a:ext cx="1050927" cy="1200329"/>
          </a:xfrm>
          <a:prstGeom prst="rect">
            <a:avLst/>
          </a:prstGeom>
          <a:noFill/>
          <a:ln w="28575" algn="ctr">
            <a:noFill/>
            <a:miter lim="800000"/>
            <a:headEnd/>
            <a:tailEnd/>
          </a:ln>
        </p:spPr>
        <p:txBody>
          <a:bodyPr wrap="square" anchor="t">
            <a:spAutoFit/>
          </a:bodyPr>
          <a:lstStyle/>
          <a:p>
            <a:r>
              <a:rPr lang="en-GB" sz="1200" b="1"/>
              <a:t>Select, clean, construct, integrate and format data</a:t>
            </a:r>
          </a:p>
        </p:txBody>
      </p:sp>
      <p:sp>
        <p:nvSpPr>
          <p:cNvPr id="18" name="Text Box 10">
            <a:extLst>
              <a:ext uri="{FF2B5EF4-FFF2-40B4-BE49-F238E27FC236}">
                <a16:creationId xmlns:a16="http://schemas.microsoft.com/office/drawing/2014/main" id="{A8FA5D2B-9F5C-4AD5-A836-0568BA77F7F2}"/>
              </a:ext>
            </a:extLst>
          </p:cNvPr>
          <p:cNvSpPr txBox="1">
            <a:spLocks noChangeArrowheads="1"/>
          </p:cNvSpPr>
          <p:nvPr/>
        </p:nvSpPr>
        <p:spPr bwMode="ltGray">
          <a:xfrm>
            <a:off x="7715699" y="588003"/>
            <a:ext cx="1050243" cy="1200329"/>
          </a:xfrm>
          <a:prstGeom prst="rect">
            <a:avLst/>
          </a:prstGeom>
          <a:noFill/>
          <a:ln w="28575" algn="ctr">
            <a:noFill/>
            <a:miter lim="800000"/>
            <a:headEnd/>
            <a:tailEnd/>
          </a:ln>
        </p:spPr>
        <p:txBody>
          <a:bodyPr wrap="square" anchor="t">
            <a:spAutoFit/>
          </a:bodyPr>
          <a:lstStyle/>
          <a:p>
            <a:r>
              <a:rPr lang="en-GB" sz="1200" b="1"/>
              <a:t>Collect, describe, explore and verify quality of data</a:t>
            </a:r>
          </a:p>
        </p:txBody>
      </p:sp>
      <p:sp>
        <p:nvSpPr>
          <p:cNvPr id="19" name="Rectangle 18">
            <a:extLst>
              <a:ext uri="{FF2B5EF4-FFF2-40B4-BE49-F238E27FC236}">
                <a16:creationId xmlns:a16="http://schemas.microsoft.com/office/drawing/2014/main" id="{D2118110-8D1B-4539-8A80-33AED5C3286A}"/>
              </a:ext>
            </a:extLst>
          </p:cNvPr>
          <p:cNvSpPr/>
          <p:nvPr/>
        </p:nvSpPr>
        <p:spPr>
          <a:xfrm>
            <a:off x="3160237" y="421978"/>
            <a:ext cx="5667030" cy="4139507"/>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a:solidFill>
                <a:srgbClr val="FA4616"/>
              </a:solidFill>
            </a:endParaRPr>
          </a:p>
        </p:txBody>
      </p:sp>
    </p:spTree>
    <p:custDataLst>
      <p:tags r:id="rId1"/>
    </p:custDataLst>
    <p:extLst>
      <p:ext uri="{BB962C8B-B14F-4D97-AF65-F5344CB8AC3E}">
        <p14:creationId xmlns:p14="http://schemas.microsoft.com/office/powerpoint/2010/main" val="45527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539"/>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ltair Theme">
  <a:themeElements>
    <a:clrScheme name="Altair Digital Colors">
      <a:dk1>
        <a:srgbClr val="000000"/>
      </a:dk1>
      <a:lt1>
        <a:srgbClr val="FFFFFF"/>
      </a:lt1>
      <a:dk2>
        <a:srgbClr val="FA4616"/>
      </a:dk2>
      <a:lt2>
        <a:srgbClr val="005776"/>
      </a:lt2>
      <a:accent1>
        <a:srgbClr val="2CCCD3"/>
      </a:accent1>
      <a:accent2>
        <a:srgbClr val="FFA300"/>
      </a:accent2>
      <a:accent3>
        <a:srgbClr val="A7E6D7"/>
      </a:accent3>
      <a:accent4>
        <a:srgbClr val="642667"/>
      </a:accent4>
      <a:accent5>
        <a:srgbClr val="47A23F"/>
      </a:accent5>
      <a:accent6>
        <a:srgbClr val="FFC600"/>
      </a:accent6>
      <a:hlink>
        <a:srgbClr val="A2AAAD"/>
      </a:hlink>
      <a:folHlink>
        <a:srgbClr val="A2AAAD"/>
      </a:folHlink>
    </a:clrScheme>
    <a:fontScheme name="Custom 13">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2700">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bodyPr vert="horz" lIns="91440" tIns="45720" rIns="91440" bIns="45720" rtlCol="0" anchor="ctr">
        <a:noAutofit/>
      </a:bodyPr>
      <a:lstStyle>
        <a:defPPr algn="l">
          <a:defRPr sz="1100" b="0" dirty="0">
            <a:solidFill>
              <a:schemeClr val="bg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ltair and Brand Theme">
  <a:themeElements>
    <a:clrScheme name="Altair Digital Colors">
      <a:dk1>
        <a:srgbClr val="000000"/>
      </a:dk1>
      <a:lt1>
        <a:srgbClr val="FFFFFF"/>
      </a:lt1>
      <a:dk2>
        <a:srgbClr val="FA4616"/>
      </a:dk2>
      <a:lt2>
        <a:srgbClr val="005776"/>
      </a:lt2>
      <a:accent1>
        <a:srgbClr val="2CCCD3"/>
      </a:accent1>
      <a:accent2>
        <a:srgbClr val="FFA300"/>
      </a:accent2>
      <a:accent3>
        <a:srgbClr val="A7E6D7"/>
      </a:accent3>
      <a:accent4>
        <a:srgbClr val="642667"/>
      </a:accent4>
      <a:accent5>
        <a:srgbClr val="47A23F"/>
      </a:accent5>
      <a:accent6>
        <a:srgbClr val="FFC600"/>
      </a:accent6>
      <a:hlink>
        <a:srgbClr val="A2AAAD"/>
      </a:hlink>
      <a:folHlink>
        <a:srgbClr val="A2AAAD"/>
      </a:folHlink>
    </a:clrScheme>
    <a:fontScheme name="Custom 13">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headEnd type="triangl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79F890F4309EE41920B14456DCB0306" ma:contentTypeVersion="17" ma:contentTypeDescription="Create a new document." ma:contentTypeScope="" ma:versionID="e2ae5ba3a47af8c9b8d92f043a2cc2c4">
  <xsd:schema xmlns:xsd="http://www.w3.org/2001/XMLSchema" xmlns:xs="http://www.w3.org/2001/XMLSchema" xmlns:p="http://schemas.microsoft.com/office/2006/metadata/properties" xmlns:ns3="c4c01d91-ba06-42da-aafa-43daf67f60b1" xmlns:ns4="82371b67-64d2-4ceb-aa55-e70813b4575c" targetNamespace="http://schemas.microsoft.com/office/2006/metadata/properties" ma:root="true" ma:fieldsID="66c8604cdb0c8ca7c43a80257169f11a" ns3:_="" ns4:_="">
    <xsd:import namespace="c4c01d91-ba06-42da-aafa-43daf67f60b1"/>
    <xsd:import namespace="82371b67-64d2-4ceb-aa55-e70813b4575c"/>
    <xsd:element name="properties">
      <xsd:complexType>
        <xsd:sequence>
          <xsd:element name="documentManagement">
            <xsd:complexType>
              <xsd:all>
                <xsd:element ref="ns3:MigrationWizId" minOccurs="0"/>
                <xsd:element ref="ns3:MigrationWizIdPermissions" minOccurs="0"/>
                <xsd:element ref="ns3:MigrationWizIdPermissionLevels" minOccurs="0"/>
                <xsd:element ref="ns3:MigrationWizIdDocumentLibraryPermissions" minOccurs="0"/>
                <xsd:element ref="ns3:MigrationWizIdSecurityGroup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c01d91-ba06-42da-aafa-43daf67f60b1"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PermissionLevels" ma:index="10" nillable="true" ma:displayName="MigrationWizIdPermissionLevels" ma:internalName="MigrationWizIdPermissionLevels">
      <xsd:simpleType>
        <xsd:restriction base="dms:Text"/>
      </xsd:simpleType>
    </xsd:element>
    <xsd:element name="MigrationWizIdDocumentLibraryPermissions" ma:index="11" nillable="true" ma:displayName="MigrationWizIdDocumentLibraryPermissions" ma:internalName="MigrationWizIdDocumentLibraryPermissions">
      <xsd:simpleType>
        <xsd:restriction base="dms:Text"/>
      </xsd:simpleType>
    </xsd:element>
    <xsd:element name="MigrationWizIdSecurityGroups" ma:index="12" nillable="true" ma:displayName="MigrationWizIdSecurityGroups" ma:internalName="MigrationWizIdSecurityGroups">
      <xsd:simpleType>
        <xsd:restriction base="dms:Text"/>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22" nillable="true" ma:displayName="MediaServiceAutoKeyPoints" ma:hidden="true" ma:internalName="MediaServiceAutoKeyPoints" ma:readOnly="true">
      <xsd:simpleType>
        <xsd:restriction base="dms:Note"/>
      </xsd:simpleType>
    </xsd:element>
    <xsd:element name="MediaServiceKeyPoints" ma:index="23" nillable="true" ma:displayName="KeyPoints" ma:internalName="MediaServiceKeyPoints" ma:readOnly="true">
      <xsd:simpleType>
        <xsd:restriction base="dms:Note">
          <xsd:maxLength value="255"/>
        </xsd:restriction>
      </xsd:simpleType>
    </xsd:element>
    <xsd:element name="MediaServiceDateTaken" ma:index="2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2371b67-64d2-4ceb-aa55-e70813b4575c"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SharingHintHash" ma:index="2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igrationWizIdDocumentLibraryPermissions xmlns="c4c01d91-ba06-42da-aafa-43daf67f60b1" xsi:nil="true"/>
    <MigrationWizIdPermissionLevels xmlns="c4c01d91-ba06-42da-aafa-43daf67f60b1" xsi:nil="true"/>
    <MigrationWizIdPermissions xmlns="c4c01d91-ba06-42da-aafa-43daf67f60b1" xsi:nil="true"/>
    <MigrationWizId xmlns="c4c01d91-ba06-42da-aafa-43daf67f60b1" xsi:nil="true"/>
    <MigrationWizIdSecurityGroups xmlns="c4c01d91-ba06-42da-aafa-43daf67f60b1" xsi:nil="true"/>
  </documentManagement>
</p:properties>
</file>

<file path=customXml/itemProps1.xml><?xml version="1.0" encoding="utf-8"?>
<ds:datastoreItem xmlns:ds="http://schemas.openxmlformats.org/officeDocument/2006/customXml" ds:itemID="{04E62B60-C705-4681-974D-2545A9990C30}">
  <ds:schemaRefs>
    <ds:schemaRef ds:uri="82371b67-64d2-4ceb-aa55-e70813b4575c"/>
    <ds:schemaRef ds:uri="c4c01d91-ba06-42da-aafa-43daf67f60b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6FDB7B2-8644-42A6-B5A0-98E3FF607B4D}">
  <ds:schemaRefs>
    <ds:schemaRef ds:uri="http://schemas.microsoft.com/sharepoint/v3/contenttype/forms"/>
  </ds:schemaRefs>
</ds:datastoreItem>
</file>

<file path=customXml/itemProps3.xml><?xml version="1.0" encoding="utf-8"?>
<ds:datastoreItem xmlns:ds="http://schemas.openxmlformats.org/officeDocument/2006/customXml" ds:itemID="{D5300750-9CBE-4429-AAE2-1EE14E8FB7C5}">
  <ds:schemaRefs>
    <ds:schemaRef ds:uri="82371b67-64d2-4ceb-aa55-e70813b4575c"/>
    <ds:schemaRef ds:uri="c4c01d91-ba06-42da-aafa-43daf67f60b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2357</Words>
  <Application>Microsoft Office PowerPoint</Application>
  <PresentationFormat>On-screen Show (16:9)</PresentationFormat>
  <Paragraphs>110</Paragraphs>
  <Slides>6</Slides>
  <Notes>4</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vt:i4>
      </vt:variant>
    </vt:vector>
  </HeadingPairs>
  <TitlesOfParts>
    <vt:vector size="13" baseType="lpstr">
      <vt:lpstr>Arial</vt:lpstr>
      <vt:lpstr>Arial Black</vt:lpstr>
      <vt:lpstr>Calibri</vt:lpstr>
      <vt:lpstr>Courier New</vt:lpstr>
      <vt:lpstr>Times New Roman</vt:lpstr>
      <vt:lpstr>Altair Theme</vt:lpstr>
      <vt:lpstr>Altair and Brand Theme</vt:lpstr>
      <vt:lpstr>CHAPTER 2: Introduction to Data Science</vt:lpstr>
      <vt:lpstr>Contents </vt:lpstr>
      <vt:lpstr>What is Data Science?</vt:lpstr>
      <vt:lpstr>Data Science Considerations – check before you model </vt:lpstr>
      <vt:lpstr>A Strategy for Data Mining</vt:lpstr>
      <vt:lpstr>CRISP-DM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Valerie Gorski</dc:creator>
  <cp:lastModifiedBy>Phantom Primo</cp:lastModifiedBy>
  <cp:revision>2</cp:revision>
  <dcterms:created xsi:type="dcterms:W3CDTF">2020-03-05T17:18:55Z</dcterms:created>
  <dcterms:modified xsi:type="dcterms:W3CDTF">2023-07-24T10:54:41Z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0x010100A79F890F4309EE41920B14456DCB0306</vt:lpwstr>
  </property>
  <property fmtid="{D5CDD505-2E9C-101B-9397-08002B2CF9AE}" pid="3" name="ArticulateGUID">
    <vt:lpwstr>FD345AB0-273B-4D3E-ADCD-DB5536D9B8FD</vt:lpwstr>
  </property>
  <property fmtid="{D5CDD505-2E9C-101B-9397-08002B2CF9AE}" pid="4" name="ArticulatePath">
    <vt:lpwstr>Altair_KS_NewDeck_NewTemplate</vt:lpwstr>
  </property>
</Properties>
</file>