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770" r:id="rId5"/>
  </p:sldMasterIdLst>
  <p:notesMasterIdLst>
    <p:notesMasterId r:id="rId17"/>
  </p:notesMasterIdLst>
  <p:handoutMasterIdLst>
    <p:handoutMasterId r:id="rId18"/>
  </p:handoutMasterIdLst>
  <p:sldIdLst>
    <p:sldId id="598" r:id="rId6"/>
    <p:sldId id="347" r:id="rId7"/>
    <p:sldId id="339" r:id="rId8"/>
    <p:sldId id="1223" r:id="rId9"/>
    <p:sldId id="341" r:id="rId10"/>
    <p:sldId id="1224" r:id="rId11"/>
    <p:sldId id="1225" r:id="rId12"/>
    <p:sldId id="1226" r:id="rId13"/>
    <p:sldId id="620" r:id="rId14"/>
    <p:sldId id="1228" r:id="rId15"/>
    <p:sldId id="655" r:id="rId16"/>
  </p:sldIdLst>
  <p:sldSz cx="9144000" cy="5143500" type="screen16x9"/>
  <p:notesSz cx="6858000" cy="127635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4: Connecting to Data and Variable Types" id="{B5903DDA-F4D6-4D6C-8B38-5BEF76AB67CF}">
          <p14:sldIdLst>
            <p14:sldId id="598"/>
            <p14:sldId id="347"/>
            <p14:sldId id="339"/>
            <p14:sldId id="1223"/>
            <p14:sldId id="341"/>
            <p14:sldId id="1224"/>
            <p14:sldId id="1225"/>
            <p14:sldId id="1226"/>
            <p14:sldId id="620"/>
            <p14:sldId id="1228"/>
            <p14:sldId id="655"/>
          </p14:sldIdLst>
        </p14:section>
        <p14:section name="Default Section" id="{2C821DE4-D026-4140-AA25-1A3BF04250B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aber Fallahpour" initials="SF" lastIdx="6" clrIdx="6">
    <p:extLst>
      <p:ext uri="{19B8F6BF-5375-455C-9EA6-DF929625EA0E}">
        <p15:presenceInfo xmlns:p15="http://schemas.microsoft.com/office/powerpoint/2012/main" userId="S::sfallahpour@altair.com::664f5416-6b20-4563-95ae-861a86cc04dd" providerId="AD"/>
      </p:ext>
    </p:extLst>
  </p:cmAuthor>
  <p:cmAuthor id="1" name="Sommer Abdel-Fattah" initials="SA" lastIdx="102" clrIdx="0">
    <p:extLst>
      <p:ext uri="{19B8F6BF-5375-455C-9EA6-DF929625EA0E}">
        <p15:presenceInfo xmlns:p15="http://schemas.microsoft.com/office/powerpoint/2012/main" userId="S::sabdelfattah@altair.com::613115a0-4c9a-4543-8ba4-2103dbd183e2" providerId="AD"/>
      </p:ext>
    </p:extLst>
  </p:cmAuthor>
  <p:cmAuthor id="2" name="Eric Hart" initials="EH" lastIdx="286" clrIdx="1">
    <p:extLst>
      <p:ext uri="{19B8F6BF-5375-455C-9EA6-DF929625EA0E}">
        <p15:presenceInfo xmlns:p15="http://schemas.microsoft.com/office/powerpoint/2012/main" userId="S::ehart@altair.com::b3168676-f00d-419f-bf9d-76a461804b8d" providerId="AD"/>
      </p:ext>
    </p:extLst>
  </p:cmAuthor>
  <p:cmAuthor id="3" name="Mahshid Shirani" initials="MS" lastIdx="59" clrIdx="2">
    <p:extLst>
      <p:ext uri="{19B8F6BF-5375-455C-9EA6-DF929625EA0E}">
        <p15:presenceInfo xmlns:p15="http://schemas.microsoft.com/office/powerpoint/2012/main" userId="S::mshirani@altair.com::4f7f9605-e2d1-4708-8611-dbccfb4fc944" providerId="AD"/>
      </p:ext>
    </p:extLst>
  </p:cmAuthor>
  <p:cmAuthor id="4" name="Rola El Sebai" initials="RS" lastIdx="61" clrIdx="3">
    <p:extLst>
      <p:ext uri="{19B8F6BF-5375-455C-9EA6-DF929625EA0E}">
        <p15:presenceInfo xmlns:p15="http://schemas.microsoft.com/office/powerpoint/2012/main" userId="S::relsebai@altair.com::9a6f8533-3f79-442f-85af-975a4683067f" providerId="AD"/>
      </p:ext>
    </p:extLst>
  </p:cmAuthor>
  <p:cmAuthor id="5" name="Sabina Stanescu" initials="SS" lastIdx="20" clrIdx="4">
    <p:extLst>
      <p:ext uri="{19B8F6BF-5375-455C-9EA6-DF929625EA0E}">
        <p15:presenceInfo xmlns:p15="http://schemas.microsoft.com/office/powerpoint/2012/main" userId="S::sstanescu@altair.com::5ab432cc-535f-4d3a-a0a4-7efc7bfbce0b" providerId="AD"/>
      </p:ext>
    </p:extLst>
  </p:cmAuthor>
  <p:cmAuthor id="6" name="Huiping Fang" initials="HF" lastIdx="21" clrIdx="5">
    <p:extLst>
      <p:ext uri="{19B8F6BF-5375-455C-9EA6-DF929625EA0E}">
        <p15:presenceInfo xmlns:p15="http://schemas.microsoft.com/office/powerpoint/2012/main" userId="S::hfang@altair.com::7a47338b-7eb3-42be-af0b-75bc0a81a9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A4616"/>
    <a:srgbClr val="2CCCD3"/>
    <a:srgbClr val="FFEDCC"/>
    <a:srgbClr val="FFA300"/>
    <a:srgbClr val="2DCCD3"/>
    <a:srgbClr val="000000"/>
    <a:srgbClr val="A2C76B"/>
    <a:srgbClr val="A2AAAD"/>
    <a:srgbClr val="005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68EAE-0659-E44B-135B-96D661D65A28}" v="8" dt="2023-01-16T20:14:32.321"/>
    <p1510:client id="{84EFB1CE-54E7-4A7A-A9EC-65F853A79716}" v="1" dt="2023-01-16T20:03:50.447"/>
    <p1510:client id="{E2D5BCE5-7C52-0291-8AAF-724D7B34887B}" v="340" dt="2023-01-16T20:02:10.853"/>
    <p1510:client id="{ED5359FC-F758-CF2F-1136-66E81ED078A6}" v="100" dt="2023-01-16T20:03:04.266"/>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61"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er Fallahpour" userId="S::sfallahpour@altair.com::b73d4960-20fc-41dc-b4ba-e10ca8a139a1" providerId="AD" clId="Web-{2DD68EAE-0659-E44B-135B-96D661D65A28}"/>
    <pc:docChg chg="delSld modSld modSection">
      <pc:chgData name="Saber Fallahpour" userId="S::sfallahpour@altair.com::b73d4960-20fc-41dc-b4ba-e10ca8a139a1" providerId="AD" clId="Web-{2DD68EAE-0659-E44B-135B-96D661D65A28}" dt="2023-01-16T20:14:32.321" v="7"/>
      <pc:docMkLst>
        <pc:docMk/>
      </pc:docMkLst>
      <pc:sldChg chg="del">
        <pc:chgData name="Saber Fallahpour" userId="S::sfallahpour@altair.com::b73d4960-20fc-41dc-b4ba-e10ca8a139a1" providerId="AD" clId="Web-{2DD68EAE-0659-E44B-135B-96D661D65A28}" dt="2023-01-16T20:12:40.458" v="0"/>
        <pc:sldMkLst>
          <pc:docMk/>
          <pc:sldMk cId="784177756" sldId="2360"/>
        </pc:sldMkLst>
      </pc:sldChg>
      <pc:sldChg chg="del">
        <pc:chgData name="Saber Fallahpour" userId="S::sfallahpour@altair.com::b73d4960-20fc-41dc-b4ba-e10ca8a139a1" providerId="AD" clId="Web-{2DD68EAE-0659-E44B-135B-96D661D65A28}" dt="2023-01-16T20:12:40.458" v="1"/>
        <pc:sldMkLst>
          <pc:docMk/>
          <pc:sldMk cId="1309635338" sldId="2361"/>
        </pc:sldMkLst>
      </pc:sldChg>
      <pc:sldChg chg="del">
        <pc:chgData name="Saber Fallahpour" userId="S::sfallahpour@altair.com::b73d4960-20fc-41dc-b4ba-e10ca8a139a1" providerId="AD" clId="Web-{2DD68EAE-0659-E44B-135B-96D661D65A28}" dt="2023-01-16T20:12:40.474" v="2"/>
        <pc:sldMkLst>
          <pc:docMk/>
          <pc:sldMk cId="1071611707" sldId="2362"/>
        </pc:sldMkLst>
      </pc:sldChg>
      <pc:sldChg chg="del">
        <pc:chgData name="Saber Fallahpour" userId="S::sfallahpour@altair.com::b73d4960-20fc-41dc-b4ba-e10ca8a139a1" providerId="AD" clId="Web-{2DD68EAE-0659-E44B-135B-96D661D65A28}" dt="2023-01-16T20:12:40.490" v="5"/>
        <pc:sldMkLst>
          <pc:docMk/>
          <pc:sldMk cId="756193133" sldId="2363"/>
        </pc:sldMkLst>
      </pc:sldChg>
      <pc:sldChg chg="del">
        <pc:chgData name="Saber Fallahpour" userId="S::sfallahpour@altair.com::b73d4960-20fc-41dc-b4ba-e10ca8a139a1" providerId="AD" clId="Web-{2DD68EAE-0659-E44B-135B-96D661D65A28}" dt="2023-01-16T20:12:40.474" v="4"/>
        <pc:sldMkLst>
          <pc:docMk/>
          <pc:sldMk cId="3412658171" sldId="2721"/>
        </pc:sldMkLst>
      </pc:sldChg>
      <pc:sldChg chg="del">
        <pc:chgData name="Saber Fallahpour" userId="S::sfallahpour@altair.com::b73d4960-20fc-41dc-b4ba-e10ca8a139a1" providerId="AD" clId="Web-{2DD68EAE-0659-E44B-135B-96D661D65A28}" dt="2023-01-16T20:12:40.474" v="3"/>
        <pc:sldMkLst>
          <pc:docMk/>
          <pc:sldMk cId="3001473261" sldId="2722"/>
        </pc:sldMkLst>
      </pc:sldChg>
      <pc:sldChg chg="delSp">
        <pc:chgData name="Saber Fallahpour" userId="S::sfallahpour@altair.com::b73d4960-20fc-41dc-b4ba-e10ca8a139a1" providerId="AD" clId="Web-{2DD68EAE-0659-E44B-135B-96D661D65A28}" dt="2023-01-16T20:14:32.321" v="7"/>
        <pc:sldMkLst>
          <pc:docMk/>
          <pc:sldMk cId="2942555839" sldId="2732"/>
        </pc:sldMkLst>
        <pc:spChg chg="del">
          <ac:chgData name="Saber Fallahpour" userId="S::sfallahpour@altair.com::b73d4960-20fc-41dc-b4ba-e10ca8a139a1" providerId="AD" clId="Web-{2DD68EAE-0659-E44B-135B-96D661D65A28}" dt="2023-01-16T20:14:32.321" v="7"/>
          <ac:spMkLst>
            <pc:docMk/>
            <pc:sldMk cId="2942555839" sldId="2732"/>
            <ac:spMk id="10" creationId="{9F2E17D7-8546-42CA-9F0F-5A19EF7C7DF4}"/>
          </ac:spMkLst>
        </pc:spChg>
      </pc:sldChg>
      <pc:sldChg chg="delSp">
        <pc:chgData name="Saber Fallahpour" userId="S::sfallahpour@altair.com::b73d4960-20fc-41dc-b4ba-e10ca8a139a1" providerId="AD" clId="Web-{2DD68EAE-0659-E44B-135B-96D661D65A28}" dt="2023-01-16T20:14:26.868" v="6"/>
        <pc:sldMkLst>
          <pc:docMk/>
          <pc:sldMk cId="3532162034" sldId="2733"/>
        </pc:sldMkLst>
        <pc:spChg chg="del">
          <ac:chgData name="Saber Fallahpour" userId="S::sfallahpour@altair.com::b73d4960-20fc-41dc-b4ba-e10ca8a139a1" providerId="AD" clId="Web-{2DD68EAE-0659-E44B-135B-96D661D65A28}" dt="2023-01-16T20:14:26.868" v="6"/>
          <ac:spMkLst>
            <pc:docMk/>
            <pc:sldMk cId="3532162034" sldId="2733"/>
            <ac:spMk id="10" creationId="{9F2E17D7-8546-42CA-9F0F-5A19EF7C7DF4}"/>
          </ac:spMkLst>
        </pc:spChg>
      </pc:sldChg>
    </pc:docChg>
  </pc:docChgLst>
  <pc:docChgLst>
    <pc:chgData name="Saber Fallahpour" userId="S::sfallahpour@altair.com::b73d4960-20fc-41dc-b4ba-e10ca8a139a1" providerId="AD" clId="Web-{ED5359FC-F758-CF2F-1136-66E81ED078A6}"/>
    <pc:docChg chg="delSld modSld modSection">
      <pc:chgData name="Saber Fallahpour" userId="S::sfallahpour@altair.com::b73d4960-20fc-41dc-b4ba-e10ca8a139a1" providerId="AD" clId="Web-{ED5359FC-F758-CF2F-1136-66E81ED078A6}" dt="2023-01-16T20:02:57.219" v="2"/>
      <pc:docMkLst>
        <pc:docMk/>
      </pc:docMkLst>
      <pc:sldChg chg="addSp delSp modSp">
        <pc:chgData name="Saber Fallahpour" userId="S::sfallahpour@altair.com::b73d4960-20fc-41dc-b4ba-e10ca8a139a1" providerId="AD" clId="Web-{ED5359FC-F758-CF2F-1136-66E81ED078A6}" dt="2023-01-16T20:02:57.219" v="2"/>
        <pc:sldMkLst>
          <pc:docMk/>
          <pc:sldMk cId="756193133" sldId="2363"/>
        </pc:sldMkLst>
        <pc:picChg chg="add del mod">
          <ac:chgData name="Saber Fallahpour" userId="S::sfallahpour@altair.com::b73d4960-20fc-41dc-b4ba-e10ca8a139a1" providerId="AD" clId="Web-{ED5359FC-F758-CF2F-1136-66E81ED078A6}" dt="2023-01-16T20:02:57.219" v="2"/>
          <ac:picMkLst>
            <pc:docMk/>
            <pc:sldMk cId="756193133" sldId="2363"/>
            <ac:picMk id="4" creationId="{1253F89B-52F8-886A-8667-E5E77E016CF8}"/>
          </ac:picMkLst>
        </pc:picChg>
      </pc:sldChg>
      <pc:sldChg chg="del">
        <pc:chgData name="Saber Fallahpour" userId="S::sfallahpour@altair.com::b73d4960-20fc-41dc-b4ba-e10ca8a139a1" providerId="AD" clId="Web-{ED5359FC-F758-CF2F-1136-66E81ED078A6}" dt="2023-01-16T20:02:38.359" v="0"/>
        <pc:sldMkLst>
          <pc:docMk/>
          <pc:sldMk cId="332608438" sldId="2723"/>
        </pc:sldMkLst>
      </pc:sldChg>
    </pc:docChg>
  </pc:docChgLst>
  <pc:docChgLst>
    <pc:chgData name="Saber Fallahpour" userId="S::sfallahpour@altair.com::b73d4960-20fc-41dc-b4ba-e10ca8a139a1" providerId="AD" clId="Web-{E2D5BCE5-7C52-0291-8AAF-724D7B34887B}"/>
    <pc:docChg chg="addSld modSld modSection">
      <pc:chgData name="Saber Fallahpour" userId="S::sfallahpour@altair.com::b73d4960-20fc-41dc-b4ba-e10ca8a139a1" providerId="AD" clId="Web-{E2D5BCE5-7C52-0291-8AAF-724D7B34887B}" dt="2023-01-16T20:02:10.853" v="11"/>
      <pc:docMkLst>
        <pc:docMk/>
      </pc:docMkLst>
      <pc:sldChg chg="mod modShow">
        <pc:chgData name="Saber Fallahpour" userId="S::sfallahpour@altair.com::b73d4960-20fc-41dc-b4ba-e10ca8a139a1" providerId="AD" clId="Web-{E2D5BCE5-7C52-0291-8AAF-724D7B34887B}" dt="2023-01-16T20:00:30.959" v="2"/>
        <pc:sldMkLst>
          <pc:docMk/>
          <pc:sldMk cId="784177756" sldId="2360"/>
        </pc:sldMkLst>
      </pc:sldChg>
      <pc:sldChg chg="mod modShow">
        <pc:chgData name="Saber Fallahpour" userId="S::sfallahpour@altair.com::b73d4960-20fc-41dc-b4ba-e10ca8a139a1" providerId="AD" clId="Web-{E2D5BCE5-7C52-0291-8AAF-724D7B34887B}" dt="2023-01-16T20:00:30.896" v="1"/>
        <pc:sldMkLst>
          <pc:docMk/>
          <pc:sldMk cId="1309635338" sldId="2361"/>
        </pc:sldMkLst>
      </pc:sldChg>
      <pc:sldChg chg="mod modShow">
        <pc:chgData name="Saber Fallahpour" userId="S::sfallahpour@altair.com::b73d4960-20fc-41dc-b4ba-e10ca8a139a1" providerId="AD" clId="Web-{E2D5BCE5-7C52-0291-8AAF-724D7B34887B}" dt="2023-01-16T20:00:30.771" v="0"/>
        <pc:sldMkLst>
          <pc:docMk/>
          <pc:sldMk cId="1071611707" sldId="2362"/>
        </pc:sldMkLst>
      </pc:sldChg>
      <pc:sldChg chg="mod modShow">
        <pc:chgData name="Saber Fallahpour" userId="S::sfallahpour@altair.com::b73d4960-20fc-41dc-b4ba-e10ca8a139a1" providerId="AD" clId="Web-{E2D5BCE5-7C52-0291-8AAF-724D7B34887B}" dt="2023-01-16T20:00:31.412" v="5"/>
        <pc:sldMkLst>
          <pc:docMk/>
          <pc:sldMk cId="756193133" sldId="2363"/>
        </pc:sldMkLst>
      </pc:sldChg>
      <pc:sldChg chg="addSp delSp modSp">
        <pc:chgData name="Saber Fallahpour" userId="S::sfallahpour@altair.com::b73d4960-20fc-41dc-b4ba-e10ca8a139a1" providerId="AD" clId="Web-{E2D5BCE5-7C52-0291-8AAF-724D7B34887B}" dt="2023-01-16T20:01:07.491" v="7"/>
        <pc:sldMkLst>
          <pc:docMk/>
          <pc:sldMk cId="2670208818" sldId="2364"/>
        </pc:sldMkLst>
        <pc:picChg chg="add del mod">
          <ac:chgData name="Saber Fallahpour" userId="S::sfallahpour@altair.com::b73d4960-20fc-41dc-b4ba-e10ca8a139a1" providerId="AD" clId="Web-{E2D5BCE5-7C52-0291-8AAF-724D7B34887B}" dt="2023-01-16T20:01:07.491" v="7"/>
          <ac:picMkLst>
            <pc:docMk/>
            <pc:sldMk cId="2670208818" sldId="2364"/>
            <ac:picMk id="5" creationId="{DB62DB81-4C37-1576-4AAF-B8DA540AE39B}"/>
          </ac:picMkLst>
        </pc:picChg>
      </pc:sldChg>
      <pc:sldChg chg="mod modShow">
        <pc:chgData name="Saber Fallahpour" userId="S::sfallahpour@altair.com::b73d4960-20fc-41dc-b4ba-e10ca8a139a1" providerId="AD" clId="Web-{E2D5BCE5-7C52-0291-8AAF-724D7B34887B}" dt="2023-01-16T20:00:31.303" v="4"/>
        <pc:sldMkLst>
          <pc:docMk/>
          <pc:sldMk cId="3412658171" sldId="2721"/>
        </pc:sldMkLst>
      </pc:sldChg>
      <pc:sldChg chg="mod modShow">
        <pc:chgData name="Saber Fallahpour" userId="S::sfallahpour@altair.com::b73d4960-20fc-41dc-b4ba-e10ca8a139a1" providerId="AD" clId="Web-{E2D5BCE5-7C52-0291-8AAF-724D7B34887B}" dt="2023-01-16T20:00:31.084" v="3"/>
        <pc:sldMkLst>
          <pc:docMk/>
          <pc:sldMk cId="3001473261" sldId="2722"/>
        </pc:sldMkLst>
      </pc:sldChg>
      <pc:sldChg chg="addSp delSp modSp new">
        <pc:chgData name="Saber Fallahpour" userId="S::sfallahpour@altair.com::b73d4960-20fc-41dc-b4ba-e10ca8a139a1" providerId="AD" clId="Web-{E2D5BCE5-7C52-0291-8AAF-724D7B34887B}" dt="2023-01-16T20:02:10.853" v="11"/>
        <pc:sldMkLst>
          <pc:docMk/>
          <pc:sldMk cId="332608438" sldId="2723"/>
        </pc:sldMkLst>
        <pc:picChg chg="add del mod">
          <ac:chgData name="Saber Fallahpour" userId="S::sfallahpour@altair.com::b73d4960-20fc-41dc-b4ba-e10ca8a139a1" providerId="AD" clId="Web-{E2D5BCE5-7C52-0291-8AAF-724D7B34887B}" dt="2023-01-16T20:02:10.853" v="11"/>
          <ac:picMkLst>
            <pc:docMk/>
            <pc:sldMk cId="332608438" sldId="2723"/>
            <ac:picMk id="5" creationId="{13F7D011-49B1-6D05-A623-436DBFD8C19C}"/>
          </ac:picMkLst>
        </pc:picChg>
      </pc:sldChg>
    </pc:docChg>
  </pc:docChgLst>
  <pc:docChgLst>
    <pc:chgData name="Sommer Abdel-Fattah" userId="613115a0-4c9a-4543-8ba4-2103dbd183e2" providerId="ADAL" clId="{89065075-CCE1-4BAE-9B54-1BB264A0E10B}"/>
    <pc:docChg chg="undo custSel modSld">
      <pc:chgData name="Sommer Abdel-Fattah" userId="613115a0-4c9a-4543-8ba4-2103dbd183e2" providerId="ADAL" clId="{89065075-CCE1-4BAE-9B54-1BB264A0E10B}" dt="2022-02-07T20:12:28.353" v="98" actId="20577"/>
      <pc:docMkLst>
        <pc:docMk/>
      </pc:docMkLst>
      <pc:sldChg chg="modSp mod">
        <pc:chgData name="Sommer Abdel-Fattah" userId="613115a0-4c9a-4543-8ba4-2103dbd183e2" providerId="ADAL" clId="{89065075-CCE1-4BAE-9B54-1BB264A0E10B}" dt="2022-02-07T20:09:18.072" v="39" actId="20577"/>
        <pc:sldMkLst>
          <pc:docMk/>
          <pc:sldMk cId="1903574264" sldId="1216"/>
        </pc:sldMkLst>
        <pc:spChg chg="mod">
          <ac:chgData name="Sommer Abdel-Fattah" userId="613115a0-4c9a-4543-8ba4-2103dbd183e2" providerId="ADAL" clId="{89065075-CCE1-4BAE-9B54-1BB264A0E10B}" dt="2022-02-07T20:09:18.072" v="39" actId="20577"/>
          <ac:spMkLst>
            <pc:docMk/>
            <pc:sldMk cId="1903574264" sldId="1216"/>
            <ac:spMk id="4" creationId="{C82BE180-7232-4366-A1FA-43E3009EF33F}"/>
          </ac:spMkLst>
        </pc:spChg>
      </pc:sldChg>
      <pc:sldChg chg="modSp mod">
        <pc:chgData name="Sommer Abdel-Fattah" userId="613115a0-4c9a-4543-8ba4-2103dbd183e2" providerId="ADAL" clId="{89065075-CCE1-4BAE-9B54-1BB264A0E10B}" dt="2022-02-07T20:12:28.353" v="98" actId="20577"/>
        <pc:sldMkLst>
          <pc:docMk/>
          <pc:sldMk cId="4168180315" sldId="1217"/>
        </pc:sldMkLst>
        <pc:spChg chg="mod">
          <ac:chgData name="Sommer Abdel-Fattah" userId="613115a0-4c9a-4543-8ba4-2103dbd183e2" providerId="ADAL" clId="{89065075-CCE1-4BAE-9B54-1BB264A0E10B}" dt="2022-02-07T20:12:28.353" v="98" actId="20577"/>
          <ac:spMkLst>
            <pc:docMk/>
            <pc:sldMk cId="4168180315" sldId="1217"/>
            <ac:spMk id="2" creationId="{4CFFCF8E-9DC6-4A2C-AC8C-AF7ED577ABBF}"/>
          </ac:spMkLst>
        </pc:spChg>
        <pc:spChg chg="mod">
          <ac:chgData name="Sommer Abdel-Fattah" userId="613115a0-4c9a-4543-8ba4-2103dbd183e2" providerId="ADAL" clId="{89065075-CCE1-4BAE-9B54-1BB264A0E10B}" dt="2022-02-07T20:11:05.670" v="77" actId="20577"/>
          <ac:spMkLst>
            <pc:docMk/>
            <pc:sldMk cId="4168180315" sldId="1217"/>
            <ac:spMk id="4" creationId="{DFEF6D10-AF51-47A1-A796-AA14A3B6BE4C}"/>
          </ac:spMkLst>
        </pc:spChg>
      </pc:sldChg>
    </pc:docChg>
  </pc:docChgLst>
  <pc:docChgLst>
    <pc:chgData name="Saber Fallahpour" userId="S::sfallahpour@altair.com::b73d4960-20fc-41dc-b4ba-e10ca8a139a1" providerId="AD" clId="Web-{EE43DCE9-E9C8-B89A-8CCE-E0C6E72E0021}"/>
    <pc:docChg chg="modSld">
      <pc:chgData name="Saber Fallahpour" userId="S::sfallahpour@altair.com::b73d4960-20fc-41dc-b4ba-e10ca8a139a1" providerId="AD" clId="Web-{EE43DCE9-E9C8-B89A-8CCE-E0C6E72E0021}" dt="2023-01-12T15:04:26.188" v="0"/>
      <pc:docMkLst>
        <pc:docMk/>
      </pc:docMkLst>
      <pc:sldChg chg="delSp">
        <pc:chgData name="Saber Fallahpour" userId="S::sfallahpour@altair.com::b73d4960-20fc-41dc-b4ba-e10ca8a139a1" providerId="AD" clId="Web-{EE43DCE9-E9C8-B89A-8CCE-E0C6E72E0021}" dt="2023-01-12T15:04:26.188" v="0"/>
        <pc:sldMkLst>
          <pc:docMk/>
          <pc:sldMk cId="3001473261" sldId="2722"/>
        </pc:sldMkLst>
        <pc:spChg chg="del">
          <ac:chgData name="Saber Fallahpour" userId="S::sfallahpour@altair.com::b73d4960-20fc-41dc-b4ba-e10ca8a139a1" providerId="AD" clId="Web-{EE43DCE9-E9C8-B89A-8CCE-E0C6E72E0021}" dt="2023-01-12T15:04:26.188" v="0"/>
          <ac:spMkLst>
            <pc:docMk/>
            <pc:sldMk cId="3001473261" sldId="2722"/>
            <ac:spMk id="4" creationId="{2EB713BF-0DA0-48C1-A0AA-8A3B599ACC0E}"/>
          </ac:spMkLst>
        </pc:spChg>
      </pc:sldChg>
    </pc:docChg>
  </pc:docChgLst>
  <pc:docChgLst>
    <pc:chgData name="Mehdi Aghelinejad" userId="S::maghelinejad@altair.com::a9a7a422-fa3c-4751-8049-35a834b1bfe7" providerId="AD" clId="Web-{F96BF8E0-77EA-68D6-BBAB-0491598BEA01}"/>
    <pc:docChg chg="addSld delSld modSld modSection">
      <pc:chgData name="Mehdi Aghelinejad" userId="S::maghelinejad@altair.com::a9a7a422-fa3c-4751-8049-35a834b1bfe7" providerId="AD" clId="Web-{F96BF8E0-77EA-68D6-BBAB-0491598BEA01}" dt="2022-02-22T15:22:17.760" v="86" actId="20577"/>
      <pc:docMkLst>
        <pc:docMk/>
      </pc:docMkLst>
      <pc:sldChg chg="modSp">
        <pc:chgData name="Mehdi Aghelinejad" userId="S::maghelinejad@altair.com::a9a7a422-fa3c-4751-8049-35a834b1bfe7" providerId="AD" clId="Web-{F96BF8E0-77EA-68D6-BBAB-0491598BEA01}" dt="2022-02-22T15:22:17.760" v="86" actId="20577"/>
        <pc:sldMkLst>
          <pc:docMk/>
          <pc:sldMk cId="2885899708" sldId="271"/>
        </pc:sldMkLst>
        <pc:spChg chg="mod">
          <ac:chgData name="Mehdi Aghelinejad" userId="S::maghelinejad@altair.com::a9a7a422-fa3c-4751-8049-35a834b1bfe7" providerId="AD" clId="Web-{F96BF8E0-77EA-68D6-BBAB-0491598BEA01}" dt="2022-02-22T15:22:17.760" v="86" actId="20577"/>
          <ac:spMkLst>
            <pc:docMk/>
            <pc:sldMk cId="2885899708" sldId="271"/>
            <ac:spMk id="6" creationId="{193E9BC2-4FDC-6D42-A5B9-F7BFD354BE00}"/>
          </ac:spMkLst>
        </pc:spChg>
      </pc:sldChg>
      <pc:sldChg chg="modSp">
        <pc:chgData name="Mehdi Aghelinejad" userId="S::maghelinejad@altair.com::a9a7a422-fa3c-4751-8049-35a834b1bfe7" providerId="AD" clId="Web-{F96BF8E0-77EA-68D6-BBAB-0491598BEA01}" dt="2022-02-22T14:47:04.568" v="2" actId="20577"/>
        <pc:sldMkLst>
          <pc:docMk/>
          <pc:sldMk cId="3590770029" sldId="544"/>
        </pc:sldMkLst>
        <pc:spChg chg="mod">
          <ac:chgData name="Mehdi Aghelinejad" userId="S::maghelinejad@altair.com::a9a7a422-fa3c-4751-8049-35a834b1bfe7" providerId="AD" clId="Web-{F96BF8E0-77EA-68D6-BBAB-0491598BEA01}" dt="2022-02-22T14:47:04.568" v="2" actId="20577"/>
          <ac:spMkLst>
            <pc:docMk/>
            <pc:sldMk cId="3590770029" sldId="544"/>
            <ac:spMk id="6" creationId="{1439622D-BAD4-4A9C-AC78-D2312659C224}"/>
          </ac:spMkLst>
        </pc:spChg>
      </pc:sldChg>
      <pc:sldChg chg="addSp delSp modSp">
        <pc:chgData name="Mehdi Aghelinejad" userId="S::maghelinejad@altair.com::a9a7a422-fa3c-4751-8049-35a834b1bfe7" providerId="AD" clId="Web-{F96BF8E0-77EA-68D6-BBAB-0491598BEA01}" dt="2022-02-22T15:04:04.100" v="7" actId="1076"/>
        <pc:sldMkLst>
          <pc:docMk/>
          <pc:sldMk cId="3412658171" sldId="2721"/>
        </pc:sldMkLst>
        <pc:grpChg chg="del">
          <ac:chgData name="Mehdi Aghelinejad" userId="S::maghelinejad@altair.com::a9a7a422-fa3c-4751-8049-35a834b1bfe7" providerId="AD" clId="Web-{F96BF8E0-77EA-68D6-BBAB-0491598BEA01}" dt="2022-02-22T15:03:53.444" v="5"/>
          <ac:grpSpMkLst>
            <pc:docMk/>
            <pc:sldMk cId="3412658171" sldId="2721"/>
            <ac:grpSpMk id="16" creationId="{4A1FB25B-AFCD-4151-8CD7-7070B19050AF}"/>
          </ac:grpSpMkLst>
        </pc:grpChg>
        <pc:picChg chg="add mod">
          <ac:chgData name="Mehdi Aghelinejad" userId="S::maghelinejad@altair.com::a9a7a422-fa3c-4751-8049-35a834b1bfe7" providerId="AD" clId="Web-{F96BF8E0-77EA-68D6-BBAB-0491598BEA01}" dt="2022-02-22T15:04:04.100" v="7" actId="1076"/>
          <ac:picMkLst>
            <pc:docMk/>
            <pc:sldMk cId="3412658171" sldId="2721"/>
            <ac:picMk id="5" creationId="{6583B401-21B0-4C54-989B-1338C4B58403}"/>
          </ac:picMkLst>
        </pc:picChg>
      </pc:sldChg>
      <pc:sldChg chg="addSp delSp modSp new">
        <pc:chgData name="Mehdi Aghelinejad" userId="S::maghelinejad@altair.com::a9a7a422-fa3c-4751-8049-35a834b1bfe7" providerId="AD" clId="Web-{F96BF8E0-77EA-68D6-BBAB-0491598BEA01}" dt="2022-02-22T15:20:42.601" v="84" actId="20577"/>
        <pc:sldMkLst>
          <pc:docMk/>
          <pc:sldMk cId="3001473261" sldId="2722"/>
        </pc:sldMkLst>
        <pc:spChg chg="mod">
          <ac:chgData name="Mehdi Aghelinejad" userId="S::maghelinejad@altair.com::a9a7a422-fa3c-4751-8049-35a834b1bfe7" providerId="AD" clId="Web-{F96BF8E0-77EA-68D6-BBAB-0491598BEA01}" dt="2022-02-22T15:20:42.601" v="84" actId="20577"/>
          <ac:spMkLst>
            <pc:docMk/>
            <pc:sldMk cId="3001473261" sldId="2722"/>
            <ac:spMk id="2" creationId="{20276016-4AF3-450C-A703-C56E3B4E4B37}"/>
          </ac:spMkLst>
        </pc:spChg>
        <pc:spChg chg="mod">
          <ac:chgData name="Mehdi Aghelinejad" userId="S::maghelinejad@altair.com::a9a7a422-fa3c-4751-8049-35a834b1bfe7" providerId="AD" clId="Web-{F96BF8E0-77EA-68D6-BBAB-0491598BEA01}" dt="2022-02-22T15:15:28.825" v="28" actId="20577"/>
          <ac:spMkLst>
            <pc:docMk/>
            <pc:sldMk cId="3001473261" sldId="2722"/>
            <ac:spMk id="3" creationId="{B4EF4074-F11C-43D6-AE7D-5AD5089D7703}"/>
          </ac:spMkLst>
        </pc:spChg>
        <pc:picChg chg="add del mod">
          <ac:chgData name="Mehdi Aghelinejad" userId="S::maghelinejad@altair.com::a9a7a422-fa3c-4751-8049-35a834b1bfe7" providerId="AD" clId="Web-{F96BF8E0-77EA-68D6-BBAB-0491598BEA01}" dt="2022-02-22T15:12:22.007" v="10"/>
          <ac:picMkLst>
            <pc:docMk/>
            <pc:sldMk cId="3001473261" sldId="2722"/>
            <ac:picMk id="5" creationId="{FD191D79-197F-4A38-B88C-537C99BA6371}"/>
          </ac:picMkLst>
        </pc:picChg>
        <pc:picChg chg="add mod">
          <ac:chgData name="Mehdi Aghelinejad" userId="S::maghelinejad@altair.com::a9a7a422-fa3c-4751-8049-35a834b1bfe7" providerId="AD" clId="Web-{F96BF8E0-77EA-68D6-BBAB-0491598BEA01}" dt="2022-02-22T15:19:04.832" v="79" actId="1076"/>
          <ac:picMkLst>
            <pc:docMk/>
            <pc:sldMk cId="3001473261" sldId="2722"/>
            <ac:picMk id="6" creationId="{AEC8590A-ADFF-4ADF-AB16-5B4FB88E0E72}"/>
          </ac:picMkLst>
        </pc:picChg>
        <pc:picChg chg="add mod">
          <ac:chgData name="Mehdi Aghelinejad" userId="S::maghelinejad@altair.com::a9a7a422-fa3c-4751-8049-35a834b1bfe7" providerId="AD" clId="Web-{F96BF8E0-77EA-68D6-BBAB-0491598BEA01}" dt="2022-02-22T15:17:14.876" v="67" actId="1076"/>
          <ac:picMkLst>
            <pc:docMk/>
            <pc:sldMk cId="3001473261" sldId="2722"/>
            <ac:picMk id="7" creationId="{D2BFF680-7E2D-4EC4-90A3-218C33F2A74F}"/>
          </ac:picMkLst>
        </pc:picChg>
      </pc:sldChg>
      <pc:sldChg chg="new del">
        <pc:chgData name="Mehdi Aghelinejad" userId="S::maghelinejad@altair.com::a9a7a422-fa3c-4751-8049-35a834b1bfe7" providerId="AD" clId="Web-{F96BF8E0-77EA-68D6-BBAB-0491598BEA01}" dt="2022-02-22T14:53:43.190" v="4"/>
        <pc:sldMkLst>
          <pc:docMk/>
          <pc:sldMk cId="3436708781" sldId="2722"/>
        </pc:sldMkLst>
      </pc:sldChg>
    </pc:docChg>
  </pc:docChgLst>
  <pc:docChgLst>
    <pc:chgData name="Mehdi Aghelinejad" userId="S::maghelinejad@altair.com::a9a7a422-fa3c-4751-8049-35a834b1bfe7" providerId="AD" clId="Web-{D95F409E-BC2D-F83B-7A5C-42C387F04622}"/>
    <pc:docChg chg="addSld delSld modSld modSection">
      <pc:chgData name="Mehdi Aghelinejad" userId="S::maghelinejad@altair.com::a9a7a422-fa3c-4751-8049-35a834b1bfe7" providerId="AD" clId="Web-{D95F409E-BC2D-F83B-7A5C-42C387F04622}" dt="2022-02-15T17:29:08.942" v="128" actId="20577"/>
      <pc:docMkLst>
        <pc:docMk/>
      </pc:docMkLst>
      <pc:sldChg chg="modSp">
        <pc:chgData name="Mehdi Aghelinejad" userId="S::maghelinejad@altair.com::a9a7a422-fa3c-4751-8049-35a834b1bfe7" providerId="AD" clId="Web-{D95F409E-BC2D-F83B-7A5C-42C387F04622}" dt="2022-02-11T18:25:35.321" v="0" actId="20577"/>
        <pc:sldMkLst>
          <pc:docMk/>
          <pc:sldMk cId="906828884" sldId="500"/>
        </pc:sldMkLst>
        <pc:spChg chg="mod">
          <ac:chgData name="Mehdi Aghelinejad" userId="S::maghelinejad@altair.com::a9a7a422-fa3c-4751-8049-35a834b1bfe7" providerId="AD" clId="Web-{D95F409E-BC2D-F83B-7A5C-42C387F04622}" dt="2022-02-11T18:25:35.321" v="0" actId="20577"/>
          <ac:spMkLst>
            <pc:docMk/>
            <pc:sldMk cId="906828884" sldId="500"/>
            <ac:spMk id="2" creationId="{5145CD1F-A59B-4FF1-B036-3735E31E0A24}"/>
          </ac:spMkLst>
        </pc:spChg>
      </pc:sldChg>
      <pc:sldChg chg="delSp modSp">
        <pc:chgData name="Mehdi Aghelinejad" userId="S::maghelinejad@altair.com::a9a7a422-fa3c-4751-8049-35a834b1bfe7" providerId="AD" clId="Web-{D95F409E-BC2D-F83B-7A5C-42C387F04622}" dt="2022-02-15T16:17:45.912" v="25" actId="14100"/>
        <pc:sldMkLst>
          <pc:docMk/>
          <pc:sldMk cId="3590770029" sldId="544"/>
        </pc:sldMkLst>
        <pc:spChg chg="del mod">
          <ac:chgData name="Mehdi Aghelinejad" userId="S::maghelinejad@altair.com::a9a7a422-fa3c-4751-8049-35a834b1bfe7" providerId="AD" clId="Web-{D95F409E-BC2D-F83B-7A5C-42C387F04622}" dt="2022-02-15T16:16:07.659" v="20"/>
          <ac:spMkLst>
            <pc:docMk/>
            <pc:sldMk cId="3590770029" sldId="544"/>
            <ac:spMk id="5" creationId="{00000000-0000-0000-0000-000000000000}"/>
          </ac:spMkLst>
        </pc:spChg>
        <pc:spChg chg="mod">
          <ac:chgData name="Mehdi Aghelinejad" userId="S::maghelinejad@altair.com::a9a7a422-fa3c-4751-8049-35a834b1bfe7" providerId="AD" clId="Web-{D95F409E-BC2D-F83B-7A5C-42C387F04622}" dt="2022-02-15T16:17:45.912" v="25" actId="14100"/>
          <ac:spMkLst>
            <pc:docMk/>
            <pc:sldMk cId="3590770029" sldId="544"/>
            <ac:spMk id="6" creationId="{1439622D-BAD4-4A9C-AC78-D2312659C224}"/>
          </ac:spMkLst>
        </pc:spChg>
        <pc:spChg chg="del mod">
          <ac:chgData name="Mehdi Aghelinejad" userId="S::maghelinejad@altair.com::a9a7a422-fa3c-4751-8049-35a834b1bfe7" providerId="AD" clId="Web-{D95F409E-BC2D-F83B-7A5C-42C387F04622}" dt="2022-02-15T16:17:25.052" v="22"/>
          <ac:spMkLst>
            <pc:docMk/>
            <pc:sldMk cId="3590770029" sldId="544"/>
            <ac:spMk id="10" creationId="{9F2E17D7-8546-42CA-9F0F-5A19EF7C7DF4}"/>
          </ac:spMkLst>
        </pc:spChg>
      </pc:sldChg>
      <pc:sldChg chg="modSp">
        <pc:chgData name="Mehdi Aghelinejad" userId="S::maghelinejad@altair.com::a9a7a422-fa3c-4751-8049-35a834b1bfe7" providerId="AD" clId="Web-{D95F409E-BC2D-F83B-7A5C-42C387F04622}" dt="2022-02-15T14:56:14.350" v="7" actId="20577"/>
        <pc:sldMkLst>
          <pc:docMk/>
          <pc:sldMk cId="2310884827" sldId="620"/>
        </pc:sldMkLst>
        <pc:spChg chg="mod">
          <ac:chgData name="Mehdi Aghelinejad" userId="S::maghelinejad@altair.com::a9a7a422-fa3c-4751-8049-35a834b1bfe7" providerId="AD" clId="Web-{D95F409E-BC2D-F83B-7A5C-42C387F04622}" dt="2022-02-15T14:56:14.350" v="7" actId="20577"/>
          <ac:spMkLst>
            <pc:docMk/>
            <pc:sldMk cId="2310884827" sldId="620"/>
            <ac:spMk id="3" creationId="{C62C2D9E-3C83-4487-A7D9-0C73A67663CF}"/>
          </ac:spMkLst>
        </pc:spChg>
      </pc:sldChg>
      <pc:sldChg chg="modSp">
        <pc:chgData name="Mehdi Aghelinejad" userId="S::maghelinejad@altair.com::a9a7a422-fa3c-4751-8049-35a834b1bfe7" providerId="AD" clId="Web-{D95F409E-BC2D-F83B-7A5C-42C387F04622}" dt="2022-02-15T16:47:36.542" v="36" actId="20577"/>
        <pc:sldMkLst>
          <pc:docMk/>
          <pc:sldMk cId="2860988969" sldId="1313"/>
        </pc:sldMkLst>
        <pc:spChg chg="mod">
          <ac:chgData name="Mehdi Aghelinejad" userId="S::maghelinejad@altair.com::a9a7a422-fa3c-4751-8049-35a834b1bfe7" providerId="AD" clId="Web-{D95F409E-BC2D-F83B-7A5C-42C387F04622}" dt="2022-02-15T16:47:36.542" v="36" actId="20577"/>
          <ac:spMkLst>
            <pc:docMk/>
            <pc:sldMk cId="2860988969" sldId="1313"/>
            <ac:spMk id="2" creationId="{57C2CC89-39F1-41AA-AAAA-E4EADB885D7A}"/>
          </ac:spMkLst>
        </pc:spChg>
      </pc:sldChg>
      <pc:sldChg chg="modSp">
        <pc:chgData name="Mehdi Aghelinejad" userId="S::maghelinejad@altair.com::a9a7a422-fa3c-4751-8049-35a834b1bfe7" providerId="AD" clId="Web-{D95F409E-BC2D-F83B-7A5C-42C387F04622}" dt="2022-02-15T16:47:28.979" v="34" actId="20577"/>
        <pc:sldMkLst>
          <pc:docMk/>
          <pc:sldMk cId="1874879745" sldId="1316"/>
        </pc:sldMkLst>
        <pc:spChg chg="mod">
          <ac:chgData name="Mehdi Aghelinejad" userId="S::maghelinejad@altair.com::a9a7a422-fa3c-4751-8049-35a834b1bfe7" providerId="AD" clId="Web-{D95F409E-BC2D-F83B-7A5C-42C387F04622}" dt="2022-02-15T16:47:28.979" v="34" actId="20577"/>
          <ac:spMkLst>
            <pc:docMk/>
            <pc:sldMk cId="1874879745" sldId="1316"/>
            <ac:spMk id="2" creationId="{57C2CC89-39F1-41AA-AAAA-E4EADB885D7A}"/>
          </ac:spMkLst>
        </pc:spChg>
      </pc:sldChg>
      <pc:sldChg chg="modSp">
        <pc:chgData name="Mehdi Aghelinejad" userId="S::maghelinejad@altair.com::a9a7a422-fa3c-4751-8049-35a834b1bfe7" providerId="AD" clId="Web-{D95F409E-BC2D-F83B-7A5C-42C387F04622}" dt="2022-02-15T16:47:03.963" v="27" actId="20577"/>
        <pc:sldMkLst>
          <pc:docMk/>
          <pc:sldMk cId="3942122585" sldId="1318"/>
        </pc:sldMkLst>
        <pc:spChg chg="mod">
          <ac:chgData name="Mehdi Aghelinejad" userId="S::maghelinejad@altair.com::a9a7a422-fa3c-4751-8049-35a834b1bfe7" providerId="AD" clId="Web-{D95F409E-BC2D-F83B-7A5C-42C387F04622}" dt="2022-02-15T16:47:03.963" v="27" actId="20577"/>
          <ac:spMkLst>
            <pc:docMk/>
            <pc:sldMk cId="3942122585" sldId="1318"/>
            <ac:spMk id="2" creationId="{57C2CC89-39F1-41AA-AAAA-E4EADB885D7A}"/>
          </ac:spMkLst>
        </pc:spChg>
      </pc:sldChg>
      <pc:sldChg chg="modSp">
        <pc:chgData name="Mehdi Aghelinejad" userId="S::maghelinejad@altair.com::a9a7a422-fa3c-4751-8049-35a834b1bfe7" providerId="AD" clId="Web-{D95F409E-BC2D-F83B-7A5C-42C387F04622}" dt="2022-02-15T16:47:24.119" v="32" actId="20577"/>
        <pc:sldMkLst>
          <pc:docMk/>
          <pc:sldMk cId="4006307639" sldId="1319"/>
        </pc:sldMkLst>
        <pc:spChg chg="mod">
          <ac:chgData name="Mehdi Aghelinejad" userId="S::maghelinejad@altair.com::a9a7a422-fa3c-4751-8049-35a834b1bfe7" providerId="AD" clId="Web-{D95F409E-BC2D-F83B-7A5C-42C387F04622}" dt="2022-02-15T16:47:24.119" v="32" actId="20577"/>
          <ac:spMkLst>
            <pc:docMk/>
            <pc:sldMk cId="4006307639" sldId="1319"/>
            <ac:spMk id="2" creationId="{57C2CC89-39F1-41AA-AAAA-E4EADB885D7A}"/>
          </ac:spMkLst>
        </pc:spChg>
      </pc:sldChg>
      <pc:sldChg chg="modSp">
        <pc:chgData name="Mehdi Aghelinejad" userId="S::maghelinejad@altair.com::a9a7a422-fa3c-4751-8049-35a834b1bfe7" providerId="AD" clId="Web-{D95F409E-BC2D-F83B-7A5C-42C387F04622}" dt="2022-02-15T16:47:15.494" v="30" actId="20577"/>
        <pc:sldMkLst>
          <pc:docMk/>
          <pc:sldMk cId="2201675592" sldId="1320"/>
        </pc:sldMkLst>
        <pc:spChg chg="mod">
          <ac:chgData name="Mehdi Aghelinejad" userId="S::maghelinejad@altair.com::a9a7a422-fa3c-4751-8049-35a834b1bfe7" providerId="AD" clId="Web-{D95F409E-BC2D-F83B-7A5C-42C387F04622}" dt="2022-02-15T16:47:15.494" v="30" actId="20577"/>
          <ac:spMkLst>
            <pc:docMk/>
            <pc:sldMk cId="2201675592" sldId="1320"/>
            <ac:spMk id="2" creationId="{57C2CC89-39F1-41AA-AAAA-E4EADB885D7A}"/>
          </ac:spMkLst>
        </pc:spChg>
      </pc:sldChg>
      <pc:sldChg chg="modSp">
        <pc:chgData name="Mehdi Aghelinejad" userId="S::maghelinejad@altair.com::a9a7a422-fa3c-4751-8049-35a834b1bfe7" providerId="AD" clId="Web-{D95F409E-BC2D-F83B-7A5C-42C387F04622}" dt="2022-02-15T15:10:00.597" v="15" actId="20577"/>
        <pc:sldMkLst>
          <pc:docMk/>
          <pc:sldMk cId="353768816" sldId="2320"/>
        </pc:sldMkLst>
        <pc:spChg chg="mod">
          <ac:chgData name="Mehdi Aghelinejad" userId="S::maghelinejad@altair.com::a9a7a422-fa3c-4751-8049-35a834b1bfe7" providerId="AD" clId="Web-{D95F409E-BC2D-F83B-7A5C-42C387F04622}" dt="2022-02-15T15:10:00.597" v="15" actId="20577"/>
          <ac:spMkLst>
            <pc:docMk/>
            <pc:sldMk cId="353768816" sldId="2320"/>
            <ac:spMk id="11" creationId="{E340346C-427C-4710-A8FE-3F97043CA17F}"/>
          </ac:spMkLst>
        </pc:spChg>
      </pc:sldChg>
      <pc:sldChg chg="modSp">
        <pc:chgData name="Mehdi Aghelinejad" userId="S::maghelinejad@altair.com::a9a7a422-fa3c-4751-8049-35a834b1bfe7" providerId="AD" clId="Web-{D95F409E-BC2D-F83B-7A5C-42C387F04622}" dt="2022-02-15T17:27:49.627" v="127" actId="14100"/>
        <pc:sldMkLst>
          <pc:docMk/>
          <pc:sldMk cId="1071611707" sldId="2362"/>
        </pc:sldMkLst>
        <pc:spChg chg="mod">
          <ac:chgData name="Mehdi Aghelinejad" userId="S::maghelinejad@altair.com::a9a7a422-fa3c-4751-8049-35a834b1bfe7" providerId="AD" clId="Web-{D95F409E-BC2D-F83B-7A5C-42C387F04622}" dt="2022-02-15T17:27:49.627" v="127" actId="14100"/>
          <ac:spMkLst>
            <pc:docMk/>
            <pc:sldMk cId="1071611707" sldId="2362"/>
            <ac:spMk id="3" creationId="{67879887-826C-4E55-ADEE-19959F941EB8}"/>
          </ac:spMkLst>
        </pc:spChg>
      </pc:sldChg>
      <pc:sldChg chg="delSp modSp">
        <pc:chgData name="Mehdi Aghelinejad" userId="S::maghelinejad@altair.com::a9a7a422-fa3c-4751-8049-35a834b1bfe7" providerId="AD" clId="Web-{D95F409E-BC2D-F83B-7A5C-42C387F04622}" dt="2022-02-15T17:20:06.786" v="63" actId="20577"/>
        <pc:sldMkLst>
          <pc:docMk/>
          <pc:sldMk cId="756193133" sldId="2363"/>
        </pc:sldMkLst>
        <pc:spChg chg="mod">
          <ac:chgData name="Mehdi Aghelinejad" userId="S::maghelinejad@altair.com::a9a7a422-fa3c-4751-8049-35a834b1bfe7" providerId="AD" clId="Web-{D95F409E-BC2D-F83B-7A5C-42C387F04622}" dt="2022-02-15T17:20:06.786" v="63" actId="20577"/>
          <ac:spMkLst>
            <pc:docMk/>
            <pc:sldMk cId="756193133" sldId="2363"/>
            <ac:spMk id="3" creationId="{52CFEA7D-674B-41E0-87BB-66C47180A3AA}"/>
          </ac:spMkLst>
        </pc:spChg>
        <pc:spChg chg="del mod topLvl">
          <ac:chgData name="Mehdi Aghelinejad" userId="S::maghelinejad@altair.com::a9a7a422-fa3c-4751-8049-35a834b1bfe7" providerId="AD" clId="Web-{D95F409E-BC2D-F83B-7A5C-42C387F04622}" dt="2022-02-15T17:20:00.067" v="59"/>
          <ac:spMkLst>
            <pc:docMk/>
            <pc:sldMk cId="756193133" sldId="2363"/>
            <ac:spMk id="7" creationId="{69E2B367-CAA6-47B8-897E-FB033A44925A}"/>
          </ac:spMkLst>
        </pc:spChg>
        <pc:grpChg chg="del">
          <ac:chgData name="Mehdi Aghelinejad" userId="S::maghelinejad@altair.com::a9a7a422-fa3c-4751-8049-35a834b1bfe7" providerId="AD" clId="Web-{D95F409E-BC2D-F83B-7A5C-42C387F04622}" dt="2022-02-15T17:18:52.034" v="55"/>
          <ac:grpSpMkLst>
            <pc:docMk/>
            <pc:sldMk cId="756193133" sldId="2363"/>
            <ac:grpSpMk id="4" creationId="{C6A16F3A-6269-4C9B-924C-6567E34016B8}"/>
          </ac:grpSpMkLst>
        </pc:grpChg>
        <pc:picChg chg="mod">
          <ac:chgData name="Mehdi Aghelinejad" userId="S::maghelinejad@altair.com::a9a7a422-fa3c-4751-8049-35a834b1bfe7" providerId="AD" clId="Web-{D95F409E-BC2D-F83B-7A5C-42C387F04622}" dt="2022-02-15T17:19:38.644" v="57" actId="1076"/>
          <ac:picMkLst>
            <pc:docMk/>
            <pc:sldMk cId="756193133" sldId="2363"/>
            <ac:picMk id="5" creationId="{74D07085-50E1-45B8-95F8-573FDF105091}"/>
          </ac:picMkLst>
        </pc:picChg>
        <pc:picChg chg="del topLvl">
          <ac:chgData name="Mehdi Aghelinejad" userId="S::maghelinejad@altair.com::a9a7a422-fa3c-4751-8049-35a834b1bfe7" providerId="AD" clId="Web-{D95F409E-BC2D-F83B-7A5C-42C387F04622}" dt="2022-02-15T17:18:52.034" v="55"/>
          <ac:picMkLst>
            <pc:docMk/>
            <pc:sldMk cId="756193133" sldId="2363"/>
            <ac:picMk id="6" creationId="{62468FB1-6565-4B16-BD4F-D78F52A5F2C4}"/>
          </ac:picMkLst>
        </pc:picChg>
      </pc:sldChg>
      <pc:sldChg chg="modSp">
        <pc:chgData name="Mehdi Aghelinejad" userId="S::maghelinejad@altair.com::a9a7a422-fa3c-4751-8049-35a834b1bfe7" providerId="AD" clId="Web-{D95F409E-BC2D-F83B-7A5C-42C387F04622}" dt="2022-02-15T17:06:30.621" v="39" actId="20577"/>
        <pc:sldMkLst>
          <pc:docMk/>
          <pc:sldMk cId="199521727" sldId="2365"/>
        </pc:sldMkLst>
        <pc:spChg chg="mod">
          <ac:chgData name="Mehdi Aghelinejad" userId="S::maghelinejad@altair.com::a9a7a422-fa3c-4751-8049-35a834b1bfe7" providerId="AD" clId="Web-{D95F409E-BC2D-F83B-7A5C-42C387F04622}" dt="2022-02-15T17:06:30.621" v="39" actId="20577"/>
          <ac:spMkLst>
            <pc:docMk/>
            <pc:sldMk cId="199521727" sldId="2365"/>
            <ac:spMk id="3" creationId="{57110754-7A8C-4940-9975-5F73A93E1F3A}"/>
          </ac:spMkLst>
        </pc:spChg>
      </pc:sldChg>
      <pc:sldChg chg="addSp delSp modSp new del">
        <pc:chgData name="Mehdi Aghelinejad" userId="S::maghelinejad@altair.com::a9a7a422-fa3c-4751-8049-35a834b1bfe7" providerId="AD" clId="Web-{D95F409E-BC2D-F83B-7A5C-42C387F04622}" dt="2022-02-15T17:26:31.719" v="120"/>
        <pc:sldMkLst>
          <pc:docMk/>
          <pc:sldMk cId="602745437" sldId="2720"/>
        </pc:sldMkLst>
        <pc:picChg chg="add del mod">
          <ac:chgData name="Mehdi Aghelinejad" userId="S::maghelinejad@altair.com::a9a7a422-fa3c-4751-8049-35a834b1bfe7" providerId="AD" clId="Web-{D95F409E-BC2D-F83B-7A5C-42C387F04622}" dt="2022-02-15T17:20:53.084" v="70"/>
          <ac:picMkLst>
            <pc:docMk/>
            <pc:sldMk cId="602745437" sldId="2720"/>
            <ac:picMk id="5" creationId="{EF652B08-FA99-491D-898E-90BFC20646B4}"/>
          </ac:picMkLst>
        </pc:picChg>
        <pc:picChg chg="add del mod">
          <ac:chgData name="Mehdi Aghelinejad" userId="S::maghelinejad@altair.com::a9a7a422-fa3c-4751-8049-35a834b1bfe7" providerId="AD" clId="Web-{D95F409E-BC2D-F83B-7A5C-42C387F04622}" dt="2022-02-15T17:20:53.084" v="69"/>
          <ac:picMkLst>
            <pc:docMk/>
            <pc:sldMk cId="602745437" sldId="2720"/>
            <ac:picMk id="6" creationId="{2DBF9B69-8B3A-47B8-A902-6A97D8FD6177}"/>
          </ac:picMkLst>
        </pc:picChg>
        <pc:picChg chg="add mod">
          <ac:chgData name="Mehdi Aghelinejad" userId="S::maghelinejad@altair.com::a9a7a422-fa3c-4751-8049-35a834b1bfe7" providerId="AD" clId="Web-{D95F409E-BC2D-F83B-7A5C-42C387F04622}" dt="2022-02-15T17:16:39.702" v="53" actId="1076"/>
          <ac:picMkLst>
            <pc:docMk/>
            <pc:sldMk cId="602745437" sldId="2720"/>
            <ac:picMk id="7" creationId="{AB4158E7-2DC9-4818-85B5-B43107DF31EF}"/>
          </ac:picMkLst>
        </pc:picChg>
        <pc:picChg chg="add del mod">
          <ac:chgData name="Mehdi Aghelinejad" userId="S::maghelinejad@altair.com::a9a7a422-fa3c-4751-8049-35a834b1bfe7" providerId="AD" clId="Web-{D95F409E-BC2D-F83B-7A5C-42C387F04622}" dt="2022-02-15T17:20:53.084" v="68"/>
          <ac:picMkLst>
            <pc:docMk/>
            <pc:sldMk cId="602745437" sldId="2720"/>
            <ac:picMk id="8" creationId="{BB715A7D-9F3A-4ECF-9097-1B15C7206D39}"/>
          </ac:picMkLst>
        </pc:picChg>
      </pc:sldChg>
      <pc:sldChg chg="addSp delSp modSp add replId">
        <pc:chgData name="Mehdi Aghelinejad" userId="S::maghelinejad@altair.com::a9a7a422-fa3c-4751-8049-35a834b1bfe7" providerId="AD" clId="Web-{D95F409E-BC2D-F83B-7A5C-42C387F04622}" dt="2022-02-15T17:29:08.942" v="128" actId="20577"/>
        <pc:sldMkLst>
          <pc:docMk/>
          <pc:sldMk cId="3412658171" sldId="2721"/>
        </pc:sldMkLst>
        <pc:spChg chg="mod">
          <ac:chgData name="Mehdi Aghelinejad" userId="S::maghelinejad@altair.com::a9a7a422-fa3c-4751-8049-35a834b1bfe7" providerId="AD" clId="Web-{D95F409E-BC2D-F83B-7A5C-42C387F04622}" dt="2022-02-15T17:29:08.942" v="128" actId="20577"/>
          <ac:spMkLst>
            <pc:docMk/>
            <pc:sldMk cId="3412658171" sldId="2721"/>
            <ac:spMk id="3" creationId="{52CFEA7D-674B-41E0-87BB-66C47180A3AA}"/>
          </ac:spMkLst>
        </pc:spChg>
        <pc:spChg chg="mod ord">
          <ac:chgData name="Mehdi Aghelinejad" userId="S::maghelinejad@altair.com::a9a7a422-fa3c-4751-8049-35a834b1bfe7" providerId="AD" clId="Web-{D95F409E-BC2D-F83B-7A5C-42C387F04622}" dt="2022-02-15T17:23:24.245" v="107" actId="1076"/>
          <ac:spMkLst>
            <pc:docMk/>
            <pc:sldMk cId="3412658171" sldId="2721"/>
            <ac:spMk id="7" creationId="{69E2B367-CAA6-47B8-897E-FB033A44925A}"/>
          </ac:spMkLst>
        </pc:spChg>
        <pc:spChg chg="add mod">
          <ac:chgData name="Mehdi Aghelinejad" userId="S::maghelinejad@altair.com::a9a7a422-fa3c-4751-8049-35a834b1bfe7" providerId="AD" clId="Web-{D95F409E-BC2D-F83B-7A5C-42C387F04622}" dt="2022-02-15T17:23:10.307" v="104" actId="14100"/>
          <ac:spMkLst>
            <pc:docMk/>
            <pc:sldMk cId="3412658171" sldId="2721"/>
            <ac:spMk id="13" creationId="{CC72E45B-8CF3-49A2-B63D-5F15E807E3AD}"/>
          </ac:spMkLst>
        </pc:spChg>
        <pc:spChg chg="add mod">
          <ac:chgData name="Mehdi Aghelinejad" userId="S::maghelinejad@altair.com::a9a7a422-fa3c-4751-8049-35a834b1bfe7" providerId="AD" clId="Web-{D95F409E-BC2D-F83B-7A5C-42C387F04622}" dt="2022-02-15T17:23:52.027" v="112" actId="1076"/>
          <ac:spMkLst>
            <pc:docMk/>
            <pc:sldMk cId="3412658171" sldId="2721"/>
            <ac:spMk id="14" creationId="{88079BE0-3E72-45F5-BCD2-DC7FE96792B3}"/>
          </ac:spMkLst>
        </pc:spChg>
        <pc:grpChg chg="add mod">
          <ac:chgData name="Mehdi Aghelinejad" userId="S::maghelinejad@altair.com::a9a7a422-fa3c-4751-8049-35a834b1bfe7" providerId="AD" clId="Web-{D95F409E-BC2D-F83B-7A5C-42C387F04622}" dt="2022-02-15T17:25:39.889" v="119" actId="1076"/>
          <ac:grpSpMkLst>
            <pc:docMk/>
            <pc:sldMk cId="3412658171" sldId="2721"/>
            <ac:grpSpMk id="12" creationId="{CA3ADED4-4D3B-4AD0-A11F-8A0471BB45EE}"/>
          </ac:grpSpMkLst>
        </pc:grpChg>
        <pc:grpChg chg="add mod">
          <ac:chgData name="Mehdi Aghelinejad" userId="S::maghelinejad@altair.com::a9a7a422-fa3c-4751-8049-35a834b1bfe7" providerId="AD" clId="Web-{D95F409E-BC2D-F83B-7A5C-42C387F04622}" dt="2022-02-15T17:25:34.077" v="117" actId="1076"/>
          <ac:grpSpMkLst>
            <pc:docMk/>
            <pc:sldMk cId="3412658171" sldId="2721"/>
            <ac:grpSpMk id="15" creationId="{689CF291-4488-41B1-B6BC-72BEB5627A00}"/>
          </ac:grpSpMkLst>
        </pc:grpChg>
        <pc:grpChg chg="add mod">
          <ac:chgData name="Mehdi Aghelinejad" userId="S::maghelinejad@altair.com::a9a7a422-fa3c-4751-8049-35a834b1bfe7" providerId="AD" clId="Web-{D95F409E-BC2D-F83B-7A5C-42C387F04622}" dt="2022-02-15T17:25:36.655" v="118" actId="1076"/>
          <ac:grpSpMkLst>
            <pc:docMk/>
            <pc:sldMk cId="3412658171" sldId="2721"/>
            <ac:grpSpMk id="16" creationId="{4A1FB25B-AFCD-4151-8CD7-7070B19050AF}"/>
          </ac:grpSpMkLst>
        </pc:grpChg>
        <pc:picChg chg="add mod">
          <ac:chgData name="Mehdi Aghelinejad" userId="S::maghelinejad@altair.com::a9a7a422-fa3c-4751-8049-35a834b1bfe7" providerId="AD" clId="Web-{D95F409E-BC2D-F83B-7A5C-42C387F04622}" dt="2022-02-15T17:22:21.305" v="93" actId="1076"/>
          <ac:picMkLst>
            <pc:docMk/>
            <pc:sldMk cId="3412658171" sldId="2721"/>
            <ac:picMk id="4" creationId="{447A1094-AB7E-463A-A675-4462FD127A08}"/>
          </ac:picMkLst>
        </pc:picChg>
        <pc:picChg chg="del">
          <ac:chgData name="Mehdi Aghelinejad" userId="S::maghelinejad@altair.com::a9a7a422-fa3c-4751-8049-35a834b1bfe7" providerId="AD" clId="Web-{D95F409E-BC2D-F83B-7A5C-42C387F04622}" dt="2022-02-15T17:20:11.552" v="64"/>
          <ac:picMkLst>
            <pc:docMk/>
            <pc:sldMk cId="3412658171" sldId="2721"/>
            <ac:picMk id="5" creationId="{74D07085-50E1-45B8-95F8-573FDF105091}"/>
          </ac:picMkLst>
        </pc:picChg>
        <pc:picChg chg="add mod">
          <ac:chgData name="Mehdi Aghelinejad" userId="S::maghelinejad@altair.com::a9a7a422-fa3c-4751-8049-35a834b1bfe7" providerId="AD" clId="Web-{D95F409E-BC2D-F83B-7A5C-42C387F04622}" dt="2022-02-15T17:22:13.618" v="92" actId="1076"/>
          <ac:picMkLst>
            <pc:docMk/>
            <pc:sldMk cId="3412658171" sldId="2721"/>
            <ac:picMk id="6" creationId="{62D7D806-9D4C-4283-8539-48A4C42642B4}"/>
          </ac:picMkLst>
        </pc:picChg>
        <pc:picChg chg="add mod">
          <ac:chgData name="Mehdi Aghelinejad" userId="S::maghelinejad@altair.com::a9a7a422-fa3c-4751-8049-35a834b1bfe7" providerId="AD" clId="Web-{D95F409E-BC2D-F83B-7A5C-42C387F04622}" dt="2022-02-15T17:22:10.868" v="91" actId="1076"/>
          <ac:picMkLst>
            <pc:docMk/>
            <pc:sldMk cId="3412658171" sldId="2721"/>
            <ac:picMk id="8" creationId="{1426518A-A5B4-49D3-A1E4-594558A258D7}"/>
          </ac:picMkLst>
        </pc:picChg>
        <pc:picChg chg="add del mod">
          <ac:chgData name="Mehdi Aghelinejad" userId="S::maghelinejad@altair.com::a9a7a422-fa3c-4751-8049-35a834b1bfe7" providerId="AD" clId="Web-{D95F409E-BC2D-F83B-7A5C-42C387F04622}" dt="2022-02-15T17:22:27.555" v="100"/>
          <ac:picMkLst>
            <pc:docMk/>
            <pc:sldMk cId="3412658171" sldId="2721"/>
            <ac:picMk id="9" creationId="{8035C5AC-B455-4842-9A26-CF6BCC3B6ED5}"/>
          </ac:picMkLst>
        </pc:picChg>
        <pc:picChg chg="add del mod">
          <ac:chgData name="Mehdi Aghelinejad" userId="S::maghelinejad@altair.com::a9a7a422-fa3c-4751-8049-35a834b1bfe7" providerId="AD" clId="Web-{D95F409E-BC2D-F83B-7A5C-42C387F04622}" dt="2022-02-15T17:22:27.555" v="99"/>
          <ac:picMkLst>
            <pc:docMk/>
            <pc:sldMk cId="3412658171" sldId="2721"/>
            <ac:picMk id="10" creationId="{EA0D1A7C-1423-4DCF-A8CB-0D7BD0B4F7C3}"/>
          </ac:picMkLst>
        </pc:picChg>
        <pc:picChg chg="add del mod">
          <ac:chgData name="Mehdi Aghelinejad" userId="S::maghelinejad@altair.com::a9a7a422-fa3c-4751-8049-35a834b1bfe7" providerId="AD" clId="Web-{D95F409E-BC2D-F83B-7A5C-42C387F04622}" dt="2022-02-15T17:22:27.555" v="98"/>
          <ac:picMkLst>
            <pc:docMk/>
            <pc:sldMk cId="3412658171" sldId="2721"/>
            <ac:picMk id="11" creationId="{FD647CC6-13F1-43CF-8C44-0AA05647375F}"/>
          </ac:picMkLst>
        </pc:picChg>
      </pc:sldChg>
    </pc:docChg>
  </pc:docChgLst>
  <pc:docChgLst>
    <pc:chgData name="Mehdi Aghelinejad" userId="S::maghelinejad@altair.com::a9a7a422-fa3c-4751-8049-35a834b1bfe7" providerId="AD" clId="Web-{07376B88-916B-C706-E037-922BBDDD190B}"/>
    <pc:docChg chg="modSld">
      <pc:chgData name="Mehdi Aghelinejad" userId="S::maghelinejad@altair.com::a9a7a422-fa3c-4751-8049-35a834b1bfe7" providerId="AD" clId="Web-{07376B88-916B-C706-E037-922BBDDD190B}" dt="2022-03-01T18:11:33.467" v="343"/>
      <pc:docMkLst>
        <pc:docMk/>
      </pc:docMkLst>
      <pc:sldChg chg="modNotes">
        <pc:chgData name="Mehdi Aghelinejad" userId="S::maghelinejad@altair.com::a9a7a422-fa3c-4751-8049-35a834b1bfe7" providerId="AD" clId="Web-{07376B88-916B-C706-E037-922BBDDD190B}" dt="2022-03-01T18:11:33.467" v="343"/>
        <pc:sldMkLst>
          <pc:docMk/>
          <pc:sldMk cId="101397206" sldId="2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A3E47F-196B-4DEB-BF28-47B31882B5B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sz="1050" b="1"/>
          </a:p>
        </p:txBody>
      </p:sp>
      <p:sp>
        <p:nvSpPr>
          <p:cNvPr id="3" name="Date Placeholder 2">
            <a:extLst>
              <a:ext uri="{FF2B5EF4-FFF2-40B4-BE49-F238E27FC236}">
                <a16:creationId xmlns:a16="http://schemas.microsoft.com/office/drawing/2014/main" id="{5ADC9FF1-DF4B-4DF4-95C1-A4CC5D894EF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D9136C-BD71-47F0-A7AD-63BB8A9A8CA8}" type="datetimeFigureOut">
              <a:rPr lang="en-CA" sz="1050" smtClean="0"/>
              <a:t>2023-07-24</a:t>
            </a:fld>
            <a:endParaRPr lang="en-CA"/>
          </a:p>
        </p:txBody>
      </p:sp>
      <p:sp>
        <p:nvSpPr>
          <p:cNvPr id="4" name="Footer Placeholder 3">
            <a:extLst>
              <a:ext uri="{FF2B5EF4-FFF2-40B4-BE49-F238E27FC236}">
                <a16:creationId xmlns:a16="http://schemas.microsoft.com/office/drawing/2014/main" id="{5A2F9220-C3A2-4861-BB65-CF7DFED650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sz="800"/>
          </a:p>
        </p:txBody>
      </p:sp>
      <p:sp>
        <p:nvSpPr>
          <p:cNvPr id="5" name="Slide Number Placeholder 4">
            <a:extLst>
              <a:ext uri="{FF2B5EF4-FFF2-40B4-BE49-F238E27FC236}">
                <a16:creationId xmlns:a16="http://schemas.microsoft.com/office/drawing/2014/main" id="{08FB5DE7-3FF2-46C1-98C0-40DC18D0D8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A77B72-D8DC-4B42-9F16-42643447E0B8}" type="slidenum">
              <a:rPr lang="en-CA" sz="800" smtClean="0"/>
              <a:t>‹#›</a:t>
            </a:fld>
            <a:endParaRPr lang="en-CA" sz="800"/>
          </a:p>
        </p:txBody>
      </p:sp>
    </p:spTree>
    <p:extLst>
      <p:ext uri="{BB962C8B-B14F-4D97-AF65-F5344CB8AC3E}">
        <p14:creationId xmlns:p14="http://schemas.microsoft.com/office/powerpoint/2010/main" val="1583943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050" b="1"/>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050"/>
            </a:lvl1pPr>
          </a:lstStyle>
          <a:p>
            <a:fld id="{C7F95BCD-E2AD-C546-A3C1-F1338E03ADF0}" type="datetimeFigureOut">
              <a:rPr lang="en-US" smtClean="0"/>
              <a:pPr/>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2053E408-BDBF-6142-9AEB-D92FAD324DDB}" type="slidenum">
              <a:rPr lang="en-US" smtClean="0"/>
              <a:pPr/>
              <a:t>‹#›</a:t>
            </a:fld>
            <a:endParaRPr lang="en-US"/>
          </a:p>
        </p:txBody>
      </p:sp>
    </p:spTree>
    <p:extLst>
      <p:ext uri="{BB962C8B-B14F-4D97-AF65-F5344CB8AC3E}">
        <p14:creationId xmlns:p14="http://schemas.microsoft.com/office/powerpoint/2010/main" val="418797138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87338"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2pPr>
    <a:lvl3pPr marL="400050"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14350"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4pPr>
    <a:lvl5pPr marL="62706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F3AC392A-D2BE-44FF-AB31-258796276AEB}" type="slidenum">
              <a:rPr lang="zh-CN" altLang="en-US" smtClean="0"/>
              <a:pPr/>
              <a:t>1</a:t>
            </a:fld>
            <a:endParaRPr lang="zh-CN" altLang="en-US"/>
          </a:p>
        </p:txBody>
      </p:sp>
    </p:spTree>
    <p:extLst>
      <p:ext uri="{BB962C8B-B14F-4D97-AF65-F5344CB8AC3E}">
        <p14:creationId xmlns:p14="http://schemas.microsoft.com/office/powerpoint/2010/main" val="427873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cs typeface="Arial"/>
            </a:endParaRPr>
          </a:p>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10</a:t>
            </a:fld>
            <a:endParaRPr lang="zh-CN" altLang="en-US"/>
          </a:p>
        </p:txBody>
      </p:sp>
    </p:spTree>
    <p:extLst>
      <p:ext uri="{BB962C8B-B14F-4D97-AF65-F5344CB8AC3E}">
        <p14:creationId xmlns:p14="http://schemas.microsoft.com/office/powerpoint/2010/main" val="19425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877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C392A-D2BE-44FF-AB31-258796276AE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590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3</a:t>
            </a:fld>
            <a:endParaRPr lang="zh-CN" altLang="en-US"/>
          </a:p>
        </p:txBody>
      </p:sp>
    </p:spTree>
    <p:extLst>
      <p:ext uri="{BB962C8B-B14F-4D97-AF65-F5344CB8AC3E}">
        <p14:creationId xmlns:p14="http://schemas.microsoft.com/office/powerpoint/2010/main" val="48753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4</a:t>
            </a:fld>
            <a:endParaRPr lang="zh-CN" altLang="en-US"/>
          </a:p>
        </p:txBody>
      </p:sp>
    </p:spTree>
    <p:extLst>
      <p:ext uri="{BB962C8B-B14F-4D97-AF65-F5344CB8AC3E}">
        <p14:creationId xmlns:p14="http://schemas.microsoft.com/office/powerpoint/2010/main" val="344016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5</a:t>
            </a:fld>
            <a:endParaRPr lang="zh-CN" altLang="en-US"/>
          </a:p>
        </p:txBody>
      </p:sp>
    </p:spTree>
    <p:extLst>
      <p:ext uri="{BB962C8B-B14F-4D97-AF65-F5344CB8AC3E}">
        <p14:creationId xmlns:p14="http://schemas.microsoft.com/office/powerpoint/2010/main" val="49697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6</a:t>
            </a:fld>
            <a:endParaRPr lang="zh-CN" altLang="en-US"/>
          </a:p>
        </p:txBody>
      </p:sp>
    </p:spTree>
    <p:extLst>
      <p:ext uri="{BB962C8B-B14F-4D97-AF65-F5344CB8AC3E}">
        <p14:creationId xmlns:p14="http://schemas.microsoft.com/office/powerpoint/2010/main" val="372907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7</a:t>
            </a:fld>
            <a:endParaRPr lang="zh-CN" altLang="en-US"/>
          </a:p>
        </p:txBody>
      </p:sp>
    </p:spTree>
    <p:extLst>
      <p:ext uri="{BB962C8B-B14F-4D97-AF65-F5344CB8AC3E}">
        <p14:creationId xmlns:p14="http://schemas.microsoft.com/office/powerpoint/2010/main" val="3979793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8</a:t>
            </a:fld>
            <a:endParaRPr lang="zh-CN" altLang="en-US"/>
          </a:p>
        </p:txBody>
      </p:sp>
    </p:spTree>
    <p:extLst>
      <p:ext uri="{BB962C8B-B14F-4D97-AF65-F5344CB8AC3E}">
        <p14:creationId xmlns:p14="http://schemas.microsoft.com/office/powerpoint/2010/main" val="344486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AC392A-D2BE-44FF-AB31-258796276AEB}" type="slidenum">
              <a:rPr lang="zh-CN" altLang="en-US" smtClean="0"/>
              <a:pPr/>
              <a:t>9</a:t>
            </a:fld>
            <a:endParaRPr lang="zh-CN" altLang="en-US"/>
          </a:p>
        </p:txBody>
      </p:sp>
    </p:spTree>
    <p:extLst>
      <p:ext uri="{BB962C8B-B14F-4D97-AF65-F5344CB8AC3E}">
        <p14:creationId xmlns:p14="http://schemas.microsoft.com/office/powerpoint/2010/main" val="4065700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ai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180327"/>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5" name="Group 24">
            <a:extLst>
              <a:ext uri="{FF2B5EF4-FFF2-40B4-BE49-F238E27FC236}">
                <a16:creationId xmlns:a16="http://schemas.microsoft.com/office/drawing/2014/main" id="{513F0F1E-6B3C-3A42-AD5D-0B51DA61F732}"/>
              </a:ext>
            </a:extLst>
          </p:cNvPr>
          <p:cNvGrpSpPr/>
          <p:nvPr userDrawn="1"/>
        </p:nvGrpSpPr>
        <p:grpSpPr>
          <a:xfrm>
            <a:off x="644860" y="4310212"/>
            <a:ext cx="1370085" cy="281086"/>
            <a:chOff x="3587766" y="2914650"/>
            <a:chExt cx="5014294" cy="1028736"/>
          </a:xfrm>
        </p:grpSpPr>
        <p:sp>
          <p:nvSpPr>
            <p:cNvPr id="26" name="Freeform 25">
              <a:extLst>
                <a:ext uri="{FF2B5EF4-FFF2-40B4-BE49-F238E27FC236}">
                  <a16:creationId xmlns:a16="http://schemas.microsoft.com/office/drawing/2014/main" id="{B195D12F-9F4D-A14A-A38A-EE413B21A0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0358F6A-9EF3-8142-8BB6-29FB774C65C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8FAFA95-01AD-1142-881D-87F892486586}"/>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CA88511-D8DA-634F-8DA1-E2700B6C6B8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4F48305-4B8B-F445-8E1D-AA20A5C6D4B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11D4AD2-055C-A042-BBC5-2BA8B3841432}"/>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F5072605-2BE2-E643-9A0C-B46648B056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68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67E6E109-BD7F-2C49-AC3A-4434FD4EB9BD}"/>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100EDBB8-4E7D-234C-8C56-25B5F553B4F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78A3296-5956-D443-8EBD-B80CA75C296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F7D6163-599A-2A48-A41F-14E0976E6D7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B7E27B9-1743-6643-81BD-4EDC2A7AEF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AD9D7DE-6638-F346-A246-717AFC385E9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DE1CF5D-9F43-5647-8724-510AC51A78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0BB7F08-7FAD-3041-B9AD-135D194B2EC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91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2" name="Group 11">
            <a:extLst>
              <a:ext uri="{FF2B5EF4-FFF2-40B4-BE49-F238E27FC236}">
                <a16:creationId xmlns:a16="http://schemas.microsoft.com/office/drawing/2014/main" id="{8A133C7A-0BA4-DB4F-A6D9-F6E4294DA95E}"/>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37D51ED7-3A0E-3742-820C-1261AB9927A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EBA595F-2B80-DA47-ACDF-316B49835F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28BEF82-2527-4A49-B3B1-69EB5AD1A3F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F18909A-08DC-C74E-9E4B-DBF6902F1B7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D3989C7-7876-F042-A014-B2BA3BDC624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0F8A2C8-9770-A541-BC83-7D1736E719B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C8E80EC-4389-3647-9D01-CC26309E60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A41407C8-1240-5C44-988F-89E200A6B7C2}"/>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5230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42CFD7DB-5522-9C4A-B2F8-748E160D4B30}"/>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C4CF2A2-9BCB-6F4E-929E-2A49AA138C1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DB3A4E0-83F9-C743-951E-C386092729B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D2D0041-B691-7246-844A-ED3EDBB8950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EDF3924-6339-FB46-9C1F-A9FADD054CF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CC9ECCE-82A2-284A-9310-AD7B945410E8}"/>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CB062B3-9DC7-944B-885A-51EE72136BA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FE89497-8250-0F43-8311-90E45B8E8D6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431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11561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77403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9" name="Text Placeholder 4">
            <a:extLst>
              <a:ext uri="{FF2B5EF4-FFF2-40B4-BE49-F238E27FC236}">
                <a16:creationId xmlns:a16="http://schemas.microsoft.com/office/drawing/2014/main" id="{EB61C09B-19E4-3B49-85B6-F6DEC8059244}"/>
              </a:ext>
            </a:extLst>
          </p:cNvPr>
          <p:cNvSpPr>
            <a:spLocks noGrp="1"/>
          </p:cNvSpPr>
          <p:nvPr>
            <p:ph type="body" sz="quarter" idx="16" hasCustomPrompt="1"/>
          </p:nvPr>
        </p:nvSpPr>
        <p:spPr>
          <a:xfrm>
            <a:off x="543244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709086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3" name="Group 12">
            <a:extLst>
              <a:ext uri="{FF2B5EF4-FFF2-40B4-BE49-F238E27FC236}">
                <a16:creationId xmlns:a16="http://schemas.microsoft.com/office/drawing/2014/main" id="{04A5C602-869C-CF4B-8B9B-1E5B1FFD5D8E}"/>
              </a:ext>
            </a:extLst>
          </p:cNvPr>
          <p:cNvGrpSpPr/>
          <p:nvPr userDrawn="1"/>
        </p:nvGrpSpPr>
        <p:grpSpPr>
          <a:xfrm>
            <a:off x="7773406" y="4735113"/>
            <a:ext cx="913394" cy="187391"/>
            <a:chOff x="3587766" y="2914650"/>
            <a:chExt cx="5014294" cy="1028736"/>
          </a:xfrm>
        </p:grpSpPr>
        <p:sp>
          <p:nvSpPr>
            <p:cNvPr id="14" name="Freeform 13">
              <a:extLst>
                <a:ext uri="{FF2B5EF4-FFF2-40B4-BE49-F238E27FC236}">
                  <a16:creationId xmlns:a16="http://schemas.microsoft.com/office/drawing/2014/main" id="{B6B16BC0-E1F5-0C4F-9AA2-9FB27663E118}"/>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6093396B-ACE5-3D46-BC75-4110B2855E7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0C82694-AF96-7648-9340-5E7ACB391EA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9A41ADF-9BFE-A04E-9A1F-BCC32798205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07BD33A-34C9-7643-8066-612CFFADCC8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3601793-1AC8-1B4C-8322-D7EF7EAD50E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078220-F3AF-DD4D-8AD5-B4B3FB08097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1" name="Text Placeholder 5">
            <a:extLst>
              <a:ext uri="{FF2B5EF4-FFF2-40B4-BE49-F238E27FC236}">
                <a16:creationId xmlns:a16="http://schemas.microsoft.com/office/drawing/2014/main" id="{4D748408-0211-3D4C-9169-E2C806B4380A}"/>
              </a:ext>
            </a:extLst>
          </p:cNvPr>
          <p:cNvSpPr>
            <a:spLocks noGrp="1"/>
          </p:cNvSpPr>
          <p:nvPr>
            <p:ph type="body" sz="quarter" idx="17"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194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a:p>
        </p:txBody>
      </p:sp>
      <p:sp>
        <p:nvSpPr>
          <p:cNvPr id="16" name="Text Placeholder 4">
            <a:extLst>
              <a:ext uri="{FF2B5EF4-FFF2-40B4-BE49-F238E27FC236}">
                <a16:creationId xmlns:a16="http://schemas.microsoft.com/office/drawing/2014/main" id="{C0BC602D-C8BD-FE4C-84A6-4EA5E5AC9077}"/>
              </a:ext>
            </a:extLst>
          </p:cNvPr>
          <p:cNvSpPr>
            <a:spLocks noGrp="1"/>
          </p:cNvSpPr>
          <p:nvPr>
            <p:ph type="body" sz="quarter" idx="11" hasCustomPrompt="1"/>
          </p:nvPr>
        </p:nvSpPr>
        <p:spPr>
          <a:xfrm>
            <a:off x="45720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8" name="Text Placeholder 4">
            <a:extLst>
              <a:ext uri="{FF2B5EF4-FFF2-40B4-BE49-F238E27FC236}">
                <a16:creationId xmlns:a16="http://schemas.microsoft.com/office/drawing/2014/main" id="{57A7304F-390E-894C-93AB-7B71CCB3FA1B}"/>
              </a:ext>
            </a:extLst>
          </p:cNvPr>
          <p:cNvSpPr>
            <a:spLocks noGrp="1"/>
          </p:cNvSpPr>
          <p:nvPr>
            <p:ph type="body" sz="quarter" idx="13" hasCustomPrompt="1"/>
          </p:nvPr>
        </p:nvSpPr>
        <p:spPr>
          <a:xfrm>
            <a:off x="211561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7" name="Text Placeholder 4">
            <a:extLst>
              <a:ext uri="{FF2B5EF4-FFF2-40B4-BE49-F238E27FC236}">
                <a16:creationId xmlns:a16="http://schemas.microsoft.com/office/drawing/2014/main" id="{949BAE77-20EA-BB4B-8E7A-B166F9F8F215}"/>
              </a:ext>
            </a:extLst>
          </p:cNvPr>
          <p:cNvSpPr>
            <a:spLocks noGrp="1"/>
          </p:cNvSpPr>
          <p:nvPr>
            <p:ph type="body" sz="quarter" idx="12" hasCustomPrompt="1"/>
          </p:nvPr>
        </p:nvSpPr>
        <p:spPr>
          <a:xfrm>
            <a:off x="377403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20" name="Text Placeholder 4">
            <a:extLst>
              <a:ext uri="{FF2B5EF4-FFF2-40B4-BE49-F238E27FC236}">
                <a16:creationId xmlns:a16="http://schemas.microsoft.com/office/drawing/2014/main" id="{9B861A65-D22B-A447-B658-391D5BD9F1FB}"/>
              </a:ext>
            </a:extLst>
          </p:cNvPr>
          <p:cNvSpPr>
            <a:spLocks noGrp="1"/>
          </p:cNvSpPr>
          <p:nvPr>
            <p:ph type="body" sz="quarter" idx="16" hasCustomPrompt="1"/>
          </p:nvPr>
        </p:nvSpPr>
        <p:spPr>
          <a:xfrm>
            <a:off x="543244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sp>
        <p:nvSpPr>
          <p:cNvPr id="19" name="Text Placeholder 4">
            <a:extLst>
              <a:ext uri="{FF2B5EF4-FFF2-40B4-BE49-F238E27FC236}">
                <a16:creationId xmlns:a16="http://schemas.microsoft.com/office/drawing/2014/main" id="{45CE7073-18BC-184A-A04C-AA287F75E54D}"/>
              </a:ext>
            </a:extLst>
          </p:cNvPr>
          <p:cNvSpPr>
            <a:spLocks noGrp="1"/>
          </p:cNvSpPr>
          <p:nvPr>
            <p:ph type="body" sz="quarter" idx="15" hasCustomPrompt="1"/>
          </p:nvPr>
        </p:nvSpPr>
        <p:spPr>
          <a:xfrm>
            <a:off x="709086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a:t>Click to edit Master text styles </a:t>
            </a:r>
          </a:p>
          <a:p>
            <a:pPr lvl="1"/>
            <a:r>
              <a:rPr lang="en-US"/>
              <a:t>Second level</a:t>
            </a:r>
          </a:p>
        </p:txBody>
      </p:sp>
      <p:grpSp>
        <p:nvGrpSpPr>
          <p:cNvPr id="11" name="Group 10">
            <a:extLst>
              <a:ext uri="{FF2B5EF4-FFF2-40B4-BE49-F238E27FC236}">
                <a16:creationId xmlns:a16="http://schemas.microsoft.com/office/drawing/2014/main" id="{37882E4F-DF1A-6D41-8E48-162776BD7FCC}"/>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85832204-460A-4F42-81FB-79A524EF29A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F809842-EB16-D44C-9CFC-CD327C1EFCF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7CAD7CA-38CD-B541-9092-1FD044E90AA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DB4DB83-9EED-304E-A645-A8D41EFE3440}"/>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5171AE3-8755-7448-A165-196D0B77B14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33635BF-10A9-6D4E-9C83-EA44C187838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87BBFC4-C57A-854A-98E3-41DE92EA8A5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2290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2" name="Text Placeholder 4">
            <a:extLst>
              <a:ext uri="{FF2B5EF4-FFF2-40B4-BE49-F238E27FC236}">
                <a16:creationId xmlns:a16="http://schemas.microsoft.com/office/drawing/2014/main" id="{CE6A264D-6497-7F40-B13B-FBDDCAF57ACA}"/>
              </a:ext>
            </a:extLst>
          </p:cNvPr>
          <p:cNvSpPr>
            <a:spLocks noGrp="1"/>
          </p:cNvSpPr>
          <p:nvPr>
            <p:ph type="body" sz="quarter" idx="11" hasCustomPrompt="1"/>
          </p:nvPr>
        </p:nvSpPr>
        <p:spPr>
          <a:xfrm>
            <a:off x="457199" y="1243584"/>
            <a:ext cx="42949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B93DD5B0-C983-8A4A-9165-E091CDA3C463}"/>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194F1900-5B18-5F46-B165-16F6BD4FACE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FDFCF0C-5675-BA4C-A69D-48E8FC6B867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D380945-2C31-6848-B5CC-CD50FB85B9A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E8B7FE1-2E3E-EB4A-B39D-4AFC750BCED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6E20D74-5F80-F74B-B09F-4E78CA994CA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A64C81A-E608-5848-952D-A6FCC6F304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FD7D0C7-85C9-F04D-A651-A82CC414B7F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0" name="Text Placeholder 5">
            <a:extLst>
              <a:ext uri="{FF2B5EF4-FFF2-40B4-BE49-F238E27FC236}">
                <a16:creationId xmlns:a16="http://schemas.microsoft.com/office/drawing/2014/main" id="{DC9790E5-7098-F04F-82E9-51F1E9271C00}"/>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42056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3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3802" y="0"/>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429327" y="854861"/>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429327" y="1200556"/>
            <a:ext cx="4276042" cy="137119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10" name="Picture Placeholder 5">
            <a:extLst>
              <a:ext uri="{FF2B5EF4-FFF2-40B4-BE49-F238E27FC236}">
                <a16:creationId xmlns:a16="http://schemas.microsoft.com/office/drawing/2014/main" id="{8B0BD191-5EE5-4889-BF21-A792D1BEBC07}"/>
              </a:ext>
            </a:extLst>
          </p:cNvPr>
          <p:cNvSpPr>
            <a:spLocks noGrp="1"/>
          </p:cNvSpPr>
          <p:nvPr>
            <p:ph type="pic" sz="quarter" idx="13"/>
          </p:nvPr>
        </p:nvSpPr>
        <p:spPr>
          <a:xfrm>
            <a:off x="4069964" y="2970178"/>
            <a:ext cx="2499449" cy="2173321"/>
          </a:xfrm>
          <a:prstGeom prst="rect">
            <a:avLst/>
          </a:prstGeom>
        </p:spPr>
        <p:txBody>
          <a:bodyPr/>
          <a:lstStyle/>
          <a:p>
            <a:endParaRPr lang="en-US"/>
          </a:p>
        </p:txBody>
      </p:sp>
      <p:sp>
        <p:nvSpPr>
          <p:cNvPr id="11" name="Picture Placeholder 5">
            <a:extLst>
              <a:ext uri="{FF2B5EF4-FFF2-40B4-BE49-F238E27FC236}">
                <a16:creationId xmlns:a16="http://schemas.microsoft.com/office/drawing/2014/main" id="{B049C478-FE0B-4EEE-9814-6C973E99D98F}"/>
              </a:ext>
            </a:extLst>
          </p:cNvPr>
          <p:cNvSpPr>
            <a:spLocks noGrp="1"/>
          </p:cNvSpPr>
          <p:nvPr>
            <p:ph type="pic" sz="quarter" idx="14"/>
          </p:nvPr>
        </p:nvSpPr>
        <p:spPr>
          <a:xfrm>
            <a:off x="6638066" y="2970178"/>
            <a:ext cx="2499449" cy="2173321"/>
          </a:xfrm>
          <a:prstGeom prst="rect">
            <a:avLst/>
          </a:prstGeom>
        </p:spPr>
        <p:txBody>
          <a:bodyPr/>
          <a:lstStyle/>
          <a:p>
            <a:endParaRPr lang="en-US"/>
          </a:p>
        </p:txBody>
      </p:sp>
      <p:sp>
        <p:nvSpPr>
          <p:cNvPr id="9" name="Slide Number Placeholder 2">
            <a:extLst>
              <a:ext uri="{FF2B5EF4-FFF2-40B4-BE49-F238E27FC236}">
                <a16:creationId xmlns:a16="http://schemas.microsoft.com/office/drawing/2014/main" id="{3EFD72E2-88BB-AB4D-AA79-9063E877245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661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dustry slide - 1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1183"/>
            <a:ext cx="4003994"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Slide Number Placeholder 2">
            <a:extLst>
              <a:ext uri="{FF2B5EF4-FFF2-40B4-BE49-F238E27FC236}">
                <a16:creationId xmlns:a16="http://schemas.microsoft.com/office/drawing/2014/main" id="{D8B536AC-96E9-9A4B-B205-245D6B459DA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6865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ustry slide - 2 horizonta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5B83EB-A9EA-2747-A4A2-B9D1F9F0B416}"/>
              </a:ext>
            </a:extLst>
          </p:cNvPr>
          <p:cNvSpPr>
            <a:spLocks noGrp="1"/>
          </p:cNvSpPr>
          <p:nvPr>
            <p:ph type="title"/>
          </p:nvPr>
        </p:nvSpPr>
        <p:spPr>
          <a:xfrm>
            <a:off x="457200" y="457200"/>
            <a:ext cx="4682806"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4003994" cy="2542032"/>
          </a:xfrm>
          <a:prstGeom prst="rect">
            <a:avLst/>
          </a:prstGeom>
        </p:spPr>
        <p:txBody>
          <a:bodyPr/>
          <a:lstStyle/>
          <a:p>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5140006" y="2604128"/>
            <a:ext cx="4003994" cy="2542032"/>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2E94CF13-6190-4A4A-BA18-CBE8AE98244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31467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y slide - 2 vertic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5143500"/>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482" y="0"/>
            <a:ext cx="1975104" cy="5143501"/>
          </a:xfrm>
          <a:prstGeom prst="rect">
            <a:avLst/>
          </a:prstGeom>
        </p:spPr>
        <p:txBody>
          <a:bodyPr/>
          <a:lstStyle/>
          <a:p>
            <a:endParaRPr lang="en-US"/>
          </a:p>
        </p:txBody>
      </p:sp>
      <p:sp>
        <p:nvSpPr>
          <p:cNvPr id="8" name="Slide Number Placeholder 2">
            <a:extLst>
              <a:ext uri="{FF2B5EF4-FFF2-40B4-BE49-F238E27FC236}">
                <a16:creationId xmlns:a16="http://schemas.microsoft.com/office/drawing/2014/main" id="{A660CB4B-7BE0-544C-B4DE-DDF22AE1ED8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40134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air Title+Sub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7899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68516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18" name="Group 17">
            <a:extLst>
              <a:ext uri="{FF2B5EF4-FFF2-40B4-BE49-F238E27FC236}">
                <a16:creationId xmlns:a16="http://schemas.microsoft.com/office/drawing/2014/main" id="{E13BF096-9A9C-B045-BF80-DB7D77DBC167}"/>
              </a:ext>
            </a:extLst>
          </p:cNvPr>
          <p:cNvGrpSpPr/>
          <p:nvPr userDrawn="1"/>
        </p:nvGrpSpPr>
        <p:grpSpPr>
          <a:xfrm>
            <a:off x="644860" y="4310212"/>
            <a:ext cx="1370085" cy="281086"/>
            <a:chOff x="3587766" y="2914650"/>
            <a:chExt cx="5014294" cy="1028736"/>
          </a:xfrm>
        </p:grpSpPr>
        <p:sp>
          <p:nvSpPr>
            <p:cNvPr id="19" name="Freeform 18">
              <a:extLst>
                <a:ext uri="{FF2B5EF4-FFF2-40B4-BE49-F238E27FC236}">
                  <a16:creationId xmlns:a16="http://schemas.microsoft.com/office/drawing/2014/main" id="{A36D99E0-FD06-184B-917C-BA1721F9145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D1B04B-A449-0A4D-B011-5CEA82F2340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F30A62C-5168-F44D-96A4-EF04EFEC6DC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DCB4D92-3A86-BA40-9786-0112A4803983}"/>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105BCFA-DF0E-DE4E-9E79-ABFB46606469}"/>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F7D1D7A-9BBA-0E40-B432-63EA096C973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87208DF-936A-5A4F-AFFE-32D39E1AB62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7" name="Text Placeholder 14">
            <a:extLst>
              <a:ext uri="{FF2B5EF4-FFF2-40B4-BE49-F238E27FC236}">
                <a16:creationId xmlns:a16="http://schemas.microsoft.com/office/drawing/2014/main" id="{4B891FA7-9FD7-7B4F-A871-080EA6261255}"/>
              </a:ext>
            </a:extLst>
          </p:cNvPr>
          <p:cNvSpPr>
            <a:spLocks noGrp="1"/>
          </p:cNvSpPr>
          <p:nvPr>
            <p:ph type="body" sz="quarter" idx="13" hasCustomPrompt="1"/>
          </p:nvPr>
        </p:nvSpPr>
        <p:spPr>
          <a:xfrm>
            <a:off x="2660959"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170244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y slide - 4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2542032"/>
          </a:xfrm>
          <a:prstGeom prst="rect">
            <a:avLst/>
          </a:prstGeo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endParaRPr lang="en-US"/>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896" y="1"/>
            <a:ext cx="1975104" cy="2542032"/>
          </a:xfrm>
          <a:prstGeom prst="rect">
            <a:avLst/>
          </a:prstGeom>
        </p:spPr>
        <p:txBody>
          <a:bodyPr/>
          <a:lstStyle/>
          <a:p>
            <a:endParaRPr lang="en-US"/>
          </a:p>
        </p:txBody>
      </p:sp>
      <p:sp>
        <p:nvSpPr>
          <p:cNvPr id="8" name="Picture Placeholder 5">
            <a:extLst>
              <a:ext uri="{FF2B5EF4-FFF2-40B4-BE49-F238E27FC236}">
                <a16:creationId xmlns:a16="http://schemas.microsoft.com/office/drawing/2014/main" id="{59F09AEE-D560-4E17-8AD2-F1B87805C84A}"/>
              </a:ext>
            </a:extLst>
          </p:cNvPr>
          <p:cNvSpPr>
            <a:spLocks noGrp="1"/>
          </p:cNvSpPr>
          <p:nvPr>
            <p:ph type="pic" sz="quarter" idx="15"/>
          </p:nvPr>
        </p:nvSpPr>
        <p:spPr>
          <a:xfrm>
            <a:off x="5140006" y="2608699"/>
            <a:ext cx="1965960" cy="2542032"/>
          </a:xfrm>
          <a:prstGeom prst="rect">
            <a:avLst/>
          </a:prstGeom>
        </p:spPr>
        <p:txBody>
          <a:bodyPr/>
          <a:lstStyle/>
          <a:p>
            <a:endParaRPr lang="en-US"/>
          </a:p>
        </p:txBody>
      </p:sp>
      <p:sp>
        <p:nvSpPr>
          <p:cNvPr id="10" name="Picture Placeholder 5">
            <a:extLst>
              <a:ext uri="{FF2B5EF4-FFF2-40B4-BE49-F238E27FC236}">
                <a16:creationId xmlns:a16="http://schemas.microsoft.com/office/drawing/2014/main" id="{CB533459-9C5D-4016-987B-0040A27FF06C}"/>
              </a:ext>
            </a:extLst>
          </p:cNvPr>
          <p:cNvSpPr>
            <a:spLocks noGrp="1"/>
          </p:cNvSpPr>
          <p:nvPr>
            <p:ph type="pic" sz="quarter" idx="16"/>
          </p:nvPr>
        </p:nvSpPr>
        <p:spPr>
          <a:xfrm>
            <a:off x="7168896" y="2608699"/>
            <a:ext cx="1975104" cy="2542032"/>
          </a:xfrm>
          <a:prstGeom prst="rect">
            <a:avLst/>
          </a:prstGeom>
        </p:spPr>
        <p:txBody>
          <a:bodyPr/>
          <a:lstStyle/>
          <a:p>
            <a:endParaRPr lang="en-US"/>
          </a:p>
        </p:txBody>
      </p:sp>
      <p:sp>
        <p:nvSpPr>
          <p:cNvPr id="11" name="Slide Number Placeholder 2">
            <a:extLst>
              <a:ext uri="{FF2B5EF4-FFF2-40B4-BE49-F238E27FC236}">
                <a16:creationId xmlns:a16="http://schemas.microsoft.com/office/drawing/2014/main" id="{55C27A9A-5C4A-8A46-A3F7-E0BFEDABCCD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Tree>
    <p:extLst>
      <p:ext uri="{BB962C8B-B14F-4D97-AF65-F5344CB8AC3E}">
        <p14:creationId xmlns:p14="http://schemas.microsoft.com/office/powerpoint/2010/main" val="26668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 1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058C1F93-3415-4B40-A5CA-E9161EDE3CCB}"/>
              </a:ext>
            </a:extLst>
          </p:cNvPr>
          <p:cNvSpPr>
            <a:spLocks noGrp="1"/>
          </p:cNvSpPr>
          <p:nvPr>
            <p:ph type="body" sz="quarter" idx="15" hasCustomPrompt="1"/>
          </p:nvPr>
        </p:nvSpPr>
        <p:spPr>
          <a:xfrm>
            <a:off x="457200" y="1243584"/>
            <a:ext cx="5748391"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6346047" y="1284354"/>
            <a:ext cx="2326898"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6346047" y="3632694"/>
            <a:ext cx="2326898"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6346346" y="3693221"/>
            <a:ext cx="23257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6346346" y="3902701"/>
            <a:ext cx="23257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4" name="Slide Number Placeholder 2">
            <a:extLst>
              <a:ext uri="{FF2B5EF4-FFF2-40B4-BE49-F238E27FC236}">
                <a16:creationId xmlns:a16="http://schemas.microsoft.com/office/drawing/2014/main" id="{55857F09-292B-264F-8BD7-E41FF238D79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8" name="Group 17">
            <a:extLst>
              <a:ext uri="{FF2B5EF4-FFF2-40B4-BE49-F238E27FC236}">
                <a16:creationId xmlns:a16="http://schemas.microsoft.com/office/drawing/2014/main" id="{1ED1CB7B-898B-4047-9292-9168752E7E1C}"/>
              </a:ext>
            </a:extLst>
          </p:cNvPr>
          <p:cNvGrpSpPr/>
          <p:nvPr userDrawn="1"/>
        </p:nvGrpSpPr>
        <p:grpSpPr>
          <a:xfrm>
            <a:off x="7773406" y="4735113"/>
            <a:ext cx="913394" cy="187391"/>
            <a:chOff x="3587766" y="2914650"/>
            <a:chExt cx="5014294" cy="1028736"/>
          </a:xfrm>
        </p:grpSpPr>
        <p:sp>
          <p:nvSpPr>
            <p:cNvPr id="19" name="Freeform 18">
              <a:extLst>
                <a:ext uri="{FF2B5EF4-FFF2-40B4-BE49-F238E27FC236}">
                  <a16:creationId xmlns:a16="http://schemas.microsoft.com/office/drawing/2014/main" id="{7FA06D84-A200-9941-8547-25D52A7A3F0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DE92F93-F540-FB45-A48D-26FF6270321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72540F2-2DD6-7A48-BBB3-46AAE8A75B0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74285B-3DC2-7E4D-9B09-9B559054F83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B01DB37-416C-C841-AB3E-D76317D0369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C7C244B-2AA1-2A44-949C-BC2BEC6522F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530C646-496C-7141-AD8E-2FA872F97F6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6" name="Text Placeholder 5">
            <a:extLst>
              <a:ext uri="{FF2B5EF4-FFF2-40B4-BE49-F238E27FC236}">
                <a16:creationId xmlns:a16="http://schemas.microsoft.com/office/drawing/2014/main" id="{927788D0-C787-9044-9614-D94DF8EC4B71}"/>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602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 2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0" name="Text Placeholder 4">
            <a:extLst>
              <a:ext uri="{FF2B5EF4-FFF2-40B4-BE49-F238E27FC236}">
                <a16:creationId xmlns:a16="http://schemas.microsoft.com/office/drawing/2014/main" id="{1006F59E-A4C7-E841-BDA9-A1E8FB79F02B}"/>
              </a:ext>
            </a:extLst>
          </p:cNvPr>
          <p:cNvSpPr>
            <a:spLocks noGrp="1"/>
          </p:cNvSpPr>
          <p:nvPr>
            <p:ph type="body" sz="quarter" idx="18" hasCustomPrompt="1"/>
          </p:nvPr>
        </p:nvSpPr>
        <p:spPr>
          <a:xfrm>
            <a:off x="457200" y="1243584"/>
            <a:ext cx="463878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661"/>
            <a:ext cx="2057400" cy="273844"/>
          </a:xfrm>
        </p:spPr>
        <p:txBody>
          <a:bodyPr/>
          <a:lstStyle/>
          <a:p>
            <a:fld id="{C51B5984-C094-0A42-BFB6-9F57449A1222}" type="slidenum">
              <a:rPr lang="en-US" smtClean="0"/>
              <a:pPr/>
              <a:t>‹#›</a:t>
            </a:fld>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1" name="Group 20">
            <a:extLst>
              <a:ext uri="{FF2B5EF4-FFF2-40B4-BE49-F238E27FC236}">
                <a16:creationId xmlns:a16="http://schemas.microsoft.com/office/drawing/2014/main" id="{4D1AE90F-246C-644A-A610-69766174D85F}"/>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A694B2FB-A74E-2143-AD2E-190BF6CAC1D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C46AB3-4AD8-384E-857D-1F81945ED63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626470E-2BDA-1244-B3B3-2A20030BA6B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4DFEE6D-F7CA-8848-97E0-972A27E900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7066FC-D8D3-A544-AF10-742BD657CAC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2132207-28DE-D44E-A18B-2301E4C2CFD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CD9AE786-A622-334E-842B-F99BB82B0DE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9" name="Text Placeholder 5">
            <a:extLst>
              <a:ext uri="{FF2B5EF4-FFF2-40B4-BE49-F238E27FC236}">
                <a16:creationId xmlns:a16="http://schemas.microsoft.com/office/drawing/2014/main" id="{B59DC845-C458-774B-A581-85B08994DC15}"/>
              </a:ext>
            </a:extLst>
          </p:cNvPr>
          <p:cNvSpPr>
            <a:spLocks noGrp="1"/>
          </p:cNvSpPr>
          <p:nvPr>
            <p:ph type="body" sz="quarter" idx="19"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7123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3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22" name="Slide Number Placeholder 2">
            <a:extLst>
              <a:ext uri="{FF2B5EF4-FFF2-40B4-BE49-F238E27FC236}">
                <a16:creationId xmlns:a16="http://schemas.microsoft.com/office/drawing/2014/main" id="{D55ED4A9-F868-FA45-B9AC-DA6AAFFF228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25" name="Text Placeholder 4">
            <a:extLst>
              <a:ext uri="{FF2B5EF4-FFF2-40B4-BE49-F238E27FC236}">
                <a16:creationId xmlns:a16="http://schemas.microsoft.com/office/drawing/2014/main" id="{4DDAE076-4A52-774E-A628-5A0489EAC49D}"/>
              </a:ext>
            </a:extLst>
          </p:cNvPr>
          <p:cNvSpPr>
            <a:spLocks noGrp="1"/>
          </p:cNvSpPr>
          <p:nvPr>
            <p:ph type="body" sz="quarter" idx="21" hasCustomPrompt="1"/>
          </p:nvPr>
        </p:nvSpPr>
        <p:spPr>
          <a:xfrm>
            <a:off x="457200" y="1243584"/>
            <a:ext cx="293327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endParaRPr lang="en-US"/>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endParaRPr lang="en-US"/>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sp>
        <p:nvSpPr>
          <p:cNvPr id="17" name="Picture Placeholder 5">
            <a:extLst>
              <a:ext uri="{FF2B5EF4-FFF2-40B4-BE49-F238E27FC236}">
                <a16:creationId xmlns:a16="http://schemas.microsoft.com/office/drawing/2014/main" id="{CA3B9A59-5547-404E-A6B0-B13EC4FC92DF}"/>
              </a:ext>
            </a:extLst>
          </p:cNvPr>
          <p:cNvSpPr>
            <a:spLocks noGrp="1"/>
          </p:cNvSpPr>
          <p:nvPr>
            <p:ph type="pic" sz="quarter" idx="18"/>
          </p:nvPr>
        </p:nvSpPr>
        <p:spPr>
          <a:xfrm>
            <a:off x="3534383" y="1284354"/>
            <a:ext cx="1678789" cy="2348340"/>
          </a:xfrm>
          <a:prstGeom prst="rect">
            <a:avLst/>
          </a:prstGeom>
        </p:spPr>
        <p:txBody>
          <a:bodyPr/>
          <a:lstStyle/>
          <a:p>
            <a:endParaRPr lang="en-US"/>
          </a:p>
        </p:txBody>
      </p:sp>
      <p:sp>
        <p:nvSpPr>
          <p:cNvPr id="18" name="Rectangle 17">
            <a:extLst>
              <a:ext uri="{FF2B5EF4-FFF2-40B4-BE49-F238E27FC236}">
                <a16:creationId xmlns:a16="http://schemas.microsoft.com/office/drawing/2014/main" id="{385CB37F-D1AD-4DE9-BB9C-C0D7DF8528AD}"/>
              </a:ext>
            </a:extLst>
          </p:cNvPr>
          <p:cNvSpPr/>
          <p:nvPr userDrawn="1"/>
        </p:nvSpPr>
        <p:spPr>
          <a:xfrm>
            <a:off x="353438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 Placeholder 10">
            <a:extLst>
              <a:ext uri="{FF2B5EF4-FFF2-40B4-BE49-F238E27FC236}">
                <a16:creationId xmlns:a16="http://schemas.microsoft.com/office/drawing/2014/main" id="{DC84601C-4821-4E49-ACE0-5BC6C0A877E8}"/>
              </a:ext>
            </a:extLst>
          </p:cNvPr>
          <p:cNvSpPr>
            <a:spLocks noGrp="1"/>
          </p:cNvSpPr>
          <p:nvPr>
            <p:ph type="body" sz="quarter" idx="19"/>
          </p:nvPr>
        </p:nvSpPr>
        <p:spPr bwMode="white">
          <a:xfrm>
            <a:off x="353468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a:t>
            </a:r>
            <a:endParaRPr lang="en-CA"/>
          </a:p>
        </p:txBody>
      </p:sp>
      <p:sp>
        <p:nvSpPr>
          <p:cNvPr id="20" name="Text Placeholder 10">
            <a:extLst>
              <a:ext uri="{FF2B5EF4-FFF2-40B4-BE49-F238E27FC236}">
                <a16:creationId xmlns:a16="http://schemas.microsoft.com/office/drawing/2014/main" id="{97546AA5-9643-4726-8B8D-D56117AB412C}"/>
              </a:ext>
            </a:extLst>
          </p:cNvPr>
          <p:cNvSpPr>
            <a:spLocks noGrp="1"/>
          </p:cNvSpPr>
          <p:nvPr>
            <p:ph type="body" sz="quarter" idx="20"/>
          </p:nvPr>
        </p:nvSpPr>
        <p:spPr bwMode="white">
          <a:xfrm>
            <a:off x="353468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a:t>
            </a:r>
            <a:endParaRPr lang="en-CA"/>
          </a:p>
        </p:txBody>
      </p:sp>
      <p:grpSp>
        <p:nvGrpSpPr>
          <p:cNvPr id="26" name="Group 25">
            <a:extLst>
              <a:ext uri="{FF2B5EF4-FFF2-40B4-BE49-F238E27FC236}">
                <a16:creationId xmlns:a16="http://schemas.microsoft.com/office/drawing/2014/main" id="{98B5FF69-EFFB-FD4C-AC97-19AEC342C8BC}"/>
              </a:ext>
            </a:extLst>
          </p:cNvPr>
          <p:cNvGrpSpPr/>
          <p:nvPr userDrawn="1"/>
        </p:nvGrpSpPr>
        <p:grpSpPr>
          <a:xfrm>
            <a:off x="7773406" y="4735113"/>
            <a:ext cx="913394" cy="187391"/>
            <a:chOff x="3587766" y="2914650"/>
            <a:chExt cx="5014294" cy="1028736"/>
          </a:xfrm>
        </p:grpSpPr>
        <p:sp>
          <p:nvSpPr>
            <p:cNvPr id="27" name="Freeform 26">
              <a:extLst>
                <a:ext uri="{FF2B5EF4-FFF2-40B4-BE49-F238E27FC236}">
                  <a16:creationId xmlns:a16="http://schemas.microsoft.com/office/drawing/2014/main" id="{FF13944E-0295-474A-929D-EF144E6B09A6}"/>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85B557DE-D7F1-C545-86DF-F7EA8570B07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447BB2E-188D-2A4F-A0FA-34DF127D684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1888DF-2A3D-DF48-9543-D270864F2E34}"/>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C816E38-5494-B045-B3E2-76D6D40D75F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C7157545-1362-AB4C-9465-8E3E944C916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274E306F-C07B-364A-9FA8-8D73471DC3A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4" name="Text Placeholder 5">
            <a:extLst>
              <a:ext uri="{FF2B5EF4-FFF2-40B4-BE49-F238E27FC236}">
                <a16:creationId xmlns:a16="http://schemas.microsoft.com/office/drawing/2014/main" id="{C100BA8F-CD3D-B249-8F48-40FF8FBF2D02}"/>
              </a:ext>
            </a:extLst>
          </p:cNvPr>
          <p:cNvSpPr>
            <a:spLocks noGrp="1"/>
          </p:cNvSpPr>
          <p:nvPr>
            <p:ph type="body" sz="quarter" idx="22"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449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anted image +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832AB4D-9E3C-42EA-AA49-BDF577C7E9A0}"/>
              </a:ext>
            </a:extLst>
          </p:cNvPr>
          <p:cNvSpPr>
            <a:spLocks noGrp="1"/>
          </p:cNvSpPr>
          <p:nvPr>
            <p:ph type="pic" sz="quarter" idx="12" hasCustomPrompt="1"/>
          </p:nvPr>
        </p:nvSpPr>
        <p:spPr>
          <a:xfrm>
            <a:off x="2669132" y="3444"/>
            <a:ext cx="6474868" cy="5143500"/>
          </a:xfrm>
          <a:custGeom>
            <a:avLst/>
            <a:gdLst>
              <a:gd name="connsiteX0" fmla="*/ 2969601 w 6474868"/>
              <a:gd name="connsiteY0" fmla="*/ 0 h 5143500"/>
              <a:gd name="connsiteX1" fmla="*/ 6474868 w 6474868"/>
              <a:gd name="connsiteY1" fmla="*/ 0 h 5143500"/>
              <a:gd name="connsiteX2" fmla="*/ 6474868 w 6474868"/>
              <a:gd name="connsiteY2" fmla="*/ 5143500 h 5143500"/>
              <a:gd name="connsiteX3" fmla="*/ 0 w 64748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474868" h="5143500">
                <a:moveTo>
                  <a:pt x="2969601" y="0"/>
                </a:moveTo>
                <a:lnTo>
                  <a:pt x="6474868" y="0"/>
                </a:lnTo>
                <a:lnTo>
                  <a:pt x="6474868" y="5143500"/>
                </a:lnTo>
                <a:lnTo>
                  <a:pt x="0" y="5143500"/>
                </a:lnTo>
                <a:close/>
              </a:path>
            </a:pathLst>
          </a:custGeom>
        </p:spPr>
        <p:txBody>
          <a:bodyPr wrap="square" anchor="ctr">
            <a:noAutofit/>
          </a:bodyP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4" name="Text Placeholder 4">
            <a:extLst>
              <a:ext uri="{FF2B5EF4-FFF2-40B4-BE49-F238E27FC236}">
                <a16:creationId xmlns:a16="http://schemas.microsoft.com/office/drawing/2014/main" id="{1A6088AF-8D6E-254C-A05C-0075D6290061}"/>
              </a:ext>
            </a:extLst>
          </p:cNvPr>
          <p:cNvSpPr>
            <a:spLocks noGrp="1"/>
          </p:cNvSpPr>
          <p:nvPr>
            <p:ph type="body" sz="quarter" idx="13" hasCustomPrompt="1"/>
          </p:nvPr>
        </p:nvSpPr>
        <p:spPr>
          <a:xfrm>
            <a:off x="457200" y="1243584"/>
            <a:ext cx="38377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4798955-8073-7B4B-8E17-9F6FE173A61A}"/>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D94995CA-740C-3447-A5B6-0FEA6189A32C}"/>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6E864C99-114B-244C-92ED-EE40BA08C3B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1D7C3C97-DCED-CE43-8F50-18BFF878FC4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9AC20187-32AD-3846-A7BE-6371FFEE13E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A0A305-2CA5-7E49-A83C-62A8D4CB55AA}"/>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D16DE8A0-537D-C844-A33C-85C2C63149A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0BA5E40-1323-0B4C-A1C9-D6C78A34A86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9D76CF0-939A-584E-9370-A8D59704936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7C6B0BF0-C1E5-9343-8FDC-D9348DE4DE53}"/>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5936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anted image + quo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864100"/>
          </a:xfrm>
          <a:prstGeom prst="rect">
            <a:avLst/>
          </a:prstGeom>
        </p:spPr>
        <p:txBody>
          <a:bodyPr/>
          <a:lstStyle>
            <a:lvl1pPr>
              <a:lnSpc>
                <a:spcPct val="100000"/>
              </a:lnSpc>
              <a:defRPr sz="2000" b="1">
                <a:solidFill>
                  <a:srgbClr val="FA4616"/>
                </a:solidFill>
                <a:latin typeface="Arial" panose="020B0604020202020204" pitchFamily="34" charset="0"/>
                <a:cs typeface="Arial" panose="020B0604020202020204" pitchFamily="34" charset="0"/>
              </a:defRPr>
            </a:lvl1pPr>
          </a:lstStyle>
          <a:p>
            <a:r>
              <a:rPr lang="en-US"/>
              <a:t>Click to insert quote.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793390"/>
            <a:ext cx="4410517" cy="781019"/>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18" name="Text Placeholder 17">
            <a:extLst>
              <a:ext uri="{FF2B5EF4-FFF2-40B4-BE49-F238E27FC236}">
                <a16:creationId xmlns:a16="http://schemas.microsoft.com/office/drawing/2014/main" id="{B00445FD-D9F9-B942-9F9C-E614A99D5613}"/>
              </a:ext>
            </a:extLst>
          </p:cNvPr>
          <p:cNvSpPr>
            <a:spLocks noGrp="1"/>
          </p:cNvSpPr>
          <p:nvPr>
            <p:ph type="body" sz="quarter" idx="14" hasCustomPrompt="1"/>
          </p:nvPr>
        </p:nvSpPr>
        <p:spPr>
          <a:xfrm>
            <a:off x="4276281" y="3645990"/>
            <a:ext cx="4410517" cy="187391"/>
          </a:xfrm>
          <a:prstGeom prst="rect">
            <a:avLst/>
          </a:prstGeom>
        </p:spPr>
        <p:txBody>
          <a:bodyPr/>
          <a:lstStyle>
            <a:lvl1pPr marL="0" indent="0">
              <a:buNone/>
              <a:defRPr sz="900" b="1" i="0" baseline="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name</a:t>
            </a:r>
          </a:p>
        </p:txBody>
      </p:sp>
      <p:sp>
        <p:nvSpPr>
          <p:cNvPr id="9" name="TextBox 8">
            <a:extLst>
              <a:ext uri="{FF2B5EF4-FFF2-40B4-BE49-F238E27FC236}">
                <a16:creationId xmlns:a16="http://schemas.microsoft.com/office/drawing/2014/main" id="{223A2CCC-1E58-3145-BE89-0681FE17C10F}"/>
              </a:ext>
            </a:extLst>
          </p:cNvPr>
          <p:cNvSpPr txBox="1"/>
          <p:nvPr userDrawn="1"/>
        </p:nvSpPr>
        <p:spPr>
          <a:xfrm>
            <a:off x="4155570" y="1127546"/>
            <a:ext cx="616689" cy="595423"/>
          </a:xfrm>
          <a:prstGeom prst="rect">
            <a:avLst/>
          </a:prstGeom>
        </p:spPr>
        <p:txBody>
          <a:bodyPr vert="horz" wrap="square" lIns="91440" tIns="45720" rIns="91440" bIns="45720" rtlCol="0">
            <a:noAutofit/>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kumimoji="0" lang="en-US" sz="7200" b="1" i="0" u="none" strike="noStrike" kern="1200" cap="none" spc="0" normalizeH="0" baseline="0" noProof="0">
                <a:ln>
                  <a:noFill/>
                </a:ln>
                <a:solidFill>
                  <a:srgbClr val="2DCCD3"/>
                </a:solidFill>
                <a:effectLst/>
                <a:uLnTx/>
                <a:uFillTx/>
                <a:latin typeface="Arial Black" panose="020B0604020202020204" pitchFamily="34" charset="0"/>
                <a:ea typeface="+mn-ea"/>
                <a:cs typeface="Arial Black" panose="020B0604020202020204" pitchFamily="34" charset="0"/>
              </a:rPr>
              <a:t>“</a:t>
            </a:r>
          </a:p>
        </p:txBody>
      </p:sp>
      <p:sp>
        <p:nvSpPr>
          <p:cNvPr id="12" name="Slide Number Placeholder 2">
            <a:extLst>
              <a:ext uri="{FF2B5EF4-FFF2-40B4-BE49-F238E27FC236}">
                <a16:creationId xmlns:a16="http://schemas.microsoft.com/office/drawing/2014/main" id="{61C60CA7-760F-2048-B34F-FF66B717825D}"/>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3" name="Group 12">
            <a:extLst>
              <a:ext uri="{FF2B5EF4-FFF2-40B4-BE49-F238E27FC236}">
                <a16:creationId xmlns:a16="http://schemas.microsoft.com/office/drawing/2014/main" id="{CEF6A72B-A396-4748-8D54-E8C182E5F360}"/>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364F2826-C135-CD4A-A83A-E039A36578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EE237AE-3135-264A-A8B7-00FC0B6C8B3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A7D5CB2-0B6F-4A49-9134-ED6BAEEC054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5E9D054-31A9-8C4F-B014-F352F5B48F07}"/>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F05CA00-4EDA-2D47-A296-C8539594513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218E3FB-5068-E248-9A7A-FB35E4552B9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804143F-C913-1C4C-891E-211CD68B9FA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18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254919"/>
            <a:ext cx="4410517" cy="1458340"/>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a:t>Click to edit text</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95909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a:t>Customer Name</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endParaRPr lang="en-US"/>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302734C2-767E-6541-B232-E782B566C669}"/>
              </a:ext>
            </a:extLst>
          </p:cNvPr>
          <p:cNvSpPr>
            <a:spLocks noGrp="1"/>
          </p:cNvSpPr>
          <p:nvPr>
            <p:ph type="body" sz="quarter" idx="16" hasCustomPrompt="1"/>
          </p:nvPr>
        </p:nvSpPr>
        <p:spPr>
          <a:xfrm>
            <a:off x="4276725" y="2449046"/>
            <a:ext cx="4410075" cy="31876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a:pPr>
            <a:r>
              <a:rPr lang="en-US" b="0" i="0" baseline="0">
                <a:solidFill>
                  <a:schemeClr val="tx1"/>
                </a:solidFill>
              </a:rPr>
              <a:t>Summarized description of customers challenge. Summarized description of customers challenge. Summarized description of customers challenge.</a:t>
            </a:r>
            <a:endParaRPr lang="en-US"/>
          </a:p>
        </p:txBody>
      </p:sp>
      <p:sp>
        <p:nvSpPr>
          <p:cNvPr id="22" name="Text Placeholder 2">
            <a:extLst>
              <a:ext uri="{FF2B5EF4-FFF2-40B4-BE49-F238E27FC236}">
                <a16:creationId xmlns:a16="http://schemas.microsoft.com/office/drawing/2014/main" id="{43AA3E63-900D-5D41-8FF8-888D7F78D0BE}"/>
              </a:ext>
            </a:extLst>
          </p:cNvPr>
          <p:cNvSpPr>
            <a:spLocks noGrp="1"/>
          </p:cNvSpPr>
          <p:nvPr>
            <p:ph type="body" sz="quarter" idx="18" hasCustomPrompt="1"/>
          </p:nvPr>
        </p:nvSpPr>
        <p:spPr>
          <a:xfrm>
            <a:off x="4276725" y="3133190"/>
            <a:ext cx="4410075" cy="728795"/>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sz="900" baseline="0">
                <a:solidFill>
                  <a:schemeClr val="tx1"/>
                </a:solidFill>
                <a:latin typeface="Arial" panose="020B0604020202020204" pitchFamily="34" charset="0"/>
              </a:defRPr>
            </a:lvl1pPr>
          </a:lstStyle>
          <a:p>
            <a:r>
              <a:rPr lang="en-US" b="0" i="0" baseline="0">
                <a:solidFill>
                  <a:schemeClr val="tx1"/>
                </a:solidFill>
              </a:rPr>
              <a:t>Summarized description of our solution. Summarized description of our solution. Summarized description of our solution. Summarized description of our solution. Summarized description of our solution. Summarized description of our solution. Summarized description of our solution. Summarized description of our solution.</a:t>
            </a:r>
            <a:endParaRPr lang="en-US"/>
          </a:p>
        </p:txBody>
      </p:sp>
      <p:sp>
        <p:nvSpPr>
          <p:cNvPr id="7" name="Text Placeholder 6">
            <a:extLst>
              <a:ext uri="{FF2B5EF4-FFF2-40B4-BE49-F238E27FC236}">
                <a16:creationId xmlns:a16="http://schemas.microsoft.com/office/drawing/2014/main" id="{7949C6C6-3744-ED44-BDD0-1685FC468144}"/>
              </a:ext>
            </a:extLst>
          </p:cNvPr>
          <p:cNvSpPr>
            <a:spLocks noGrp="1"/>
          </p:cNvSpPr>
          <p:nvPr>
            <p:ph type="body" sz="quarter" idx="20" hasCustomPrompt="1"/>
          </p:nvPr>
        </p:nvSpPr>
        <p:spPr>
          <a:xfrm>
            <a:off x="4276725" y="2927325"/>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Our Solution</a:t>
            </a:r>
          </a:p>
        </p:txBody>
      </p:sp>
      <p:sp>
        <p:nvSpPr>
          <p:cNvPr id="23" name="Text Placeholder 6">
            <a:extLst>
              <a:ext uri="{FF2B5EF4-FFF2-40B4-BE49-F238E27FC236}">
                <a16:creationId xmlns:a16="http://schemas.microsoft.com/office/drawing/2014/main" id="{BA2A3078-9CE2-1B4C-ADA4-8F4DA8DC7548}"/>
              </a:ext>
            </a:extLst>
          </p:cNvPr>
          <p:cNvSpPr>
            <a:spLocks noGrp="1"/>
          </p:cNvSpPr>
          <p:nvPr>
            <p:ph type="body" sz="quarter" idx="21" hasCustomPrompt="1"/>
          </p:nvPr>
        </p:nvSpPr>
        <p:spPr>
          <a:xfrm>
            <a:off x="4276725" y="2243834"/>
            <a:ext cx="4410073" cy="187392"/>
          </a:xfrm>
        </p:spPr>
        <p:txBody>
          <a:bodyPr/>
          <a:lstStyle>
            <a:lvl1pPr marL="0" indent="0">
              <a:buNone/>
              <a:defRPr sz="900" b="1" i="0" baseline="0">
                <a:solidFill>
                  <a:schemeClr val="bg2"/>
                </a:solidFill>
                <a:latin typeface="Arial" panose="020B0604020202020204" pitchFamily="34" charset="0"/>
              </a:defRPr>
            </a:lvl1pPr>
          </a:lstStyle>
          <a:p>
            <a:pPr lvl="0"/>
            <a:r>
              <a:rPr lang="en-US"/>
              <a:t>Their Challenge</a:t>
            </a:r>
          </a:p>
        </p:txBody>
      </p:sp>
    </p:spTree>
    <p:extLst>
      <p:ext uri="{BB962C8B-B14F-4D97-AF65-F5344CB8AC3E}">
        <p14:creationId xmlns:p14="http://schemas.microsoft.com/office/powerpoint/2010/main" val="103239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14233" y="16587"/>
            <a:ext cx="9152128" cy="5148072"/>
          </a:xfrm>
          <a:prstGeom prst="rect">
            <a:avLst/>
          </a:prstGeom>
        </p:spPr>
      </p:pic>
      <p:sp>
        <p:nvSpPr>
          <p:cNvPr id="12" name="Triangle 8">
            <a:extLst>
              <a:ext uri="{FF2B5EF4-FFF2-40B4-BE49-F238E27FC236}">
                <a16:creationId xmlns:a16="http://schemas.microsoft.com/office/drawing/2014/main" id="{3CADECD2-F93E-43C8-818C-D4DF03536A58}"/>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pic>
        <p:nvPicPr>
          <p:cNvPr id="7" name="Picture 6">
            <a:extLst>
              <a:ext uri="{FF2B5EF4-FFF2-40B4-BE49-F238E27FC236}">
                <a16:creationId xmlns:a16="http://schemas.microsoft.com/office/drawing/2014/main" id="{CFE2201A-E9D2-9A49-BCEC-995736CFE3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679111" y="1014387"/>
            <a:ext cx="4238156" cy="3262312"/>
          </a:xfrm>
          <a:prstGeom prst="rect">
            <a:avLst/>
          </a:prstGeom>
        </p:spPr>
      </p:pic>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defTabSz="228600">
              <a:lnSpc>
                <a:spcPct val="100000"/>
              </a:lnSpc>
              <a:spcAft>
                <a:spcPts val="900"/>
              </a:spcAft>
              <a:buClr>
                <a:schemeClr val="bg1"/>
              </a:buClr>
              <a:tabLst>
                <a:tab pos="228600" algn="l"/>
                <a:tab pos="457200" algn="l"/>
                <a:tab pos="685800" algn="l"/>
                <a:tab pos="914400" algn="l"/>
                <a:tab pos="1143000" algn="l"/>
              </a:tabLst>
              <a:defRPr lang="en-US" sz="1400" smtClean="0">
                <a:solidFill>
                  <a:schemeClr val="bg1"/>
                </a:solidFill>
                <a:effectLst/>
              </a:defRPr>
            </a:lvl1pPr>
            <a:lvl2pPr marL="342900" indent="0">
              <a:buNone/>
              <a:defRPr/>
            </a:lvl2pPr>
            <a:lvl7pPr marL="2057400" indent="0">
              <a:buNone/>
              <a:defRPr/>
            </a:lvl7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47374" y="1385161"/>
            <a:ext cx="3289515" cy="1840424"/>
          </a:xfrm>
          <a:prstGeom prst="rect">
            <a:avLst/>
          </a:prstGeom>
        </p:spPr>
        <p:txBody>
          <a:bodyPr anchor="t"/>
          <a:lstStyle>
            <a:lvl1pPr marL="0" indent="0" algn="ctr">
              <a:buNone/>
              <a:defRPr>
                <a:solidFill>
                  <a:schemeClr val="bg1"/>
                </a:solidFill>
              </a:defRPr>
            </a:lvl1pPr>
          </a:lstStyle>
          <a:p>
            <a:endParaRPr lang="en-CA"/>
          </a:p>
        </p:txBody>
      </p:sp>
      <p:sp>
        <p:nvSpPr>
          <p:cNvPr id="17" name="Slide Number Placeholder 2">
            <a:extLst>
              <a:ext uri="{FF2B5EF4-FFF2-40B4-BE49-F238E27FC236}">
                <a16:creationId xmlns:a16="http://schemas.microsoft.com/office/drawing/2014/main" id="{F19F58AB-6926-7F49-8FF3-72D8033ADF4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F130C9BA-CE91-6A49-A45E-1F80751618E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35" name="Group 34">
            <a:extLst>
              <a:ext uri="{FF2B5EF4-FFF2-40B4-BE49-F238E27FC236}">
                <a16:creationId xmlns:a16="http://schemas.microsoft.com/office/drawing/2014/main" id="{51484DCA-FD23-4A4E-9B32-9FE4F8C56ADF}"/>
              </a:ext>
            </a:extLst>
          </p:cNvPr>
          <p:cNvGrpSpPr/>
          <p:nvPr userDrawn="1"/>
        </p:nvGrpSpPr>
        <p:grpSpPr>
          <a:xfrm>
            <a:off x="7773406" y="4735113"/>
            <a:ext cx="913394" cy="187391"/>
            <a:chOff x="3587766" y="2914650"/>
            <a:chExt cx="5014294" cy="1028736"/>
          </a:xfrm>
        </p:grpSpPr>
        <p:sp>
          <p:nvSpPr>
            <p:cNvPr id="36" name="Freeform 35">
              <a:extLst>
                <a:ext uri="{FF2B5EF4-FFF2-40B4-BE49-F238E27FC236}">
                  <a16:creationId xmlns:a16="http://schemas.microsoft.com/office/drawing/2014/main" id="{8560FC8C-948D-E341-B906-8F6D328C316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1A89F2DD-B331-B348-B753-4C89DADC9F2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64D7A64A-E423-EA48-8EAF-6047731013A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F38B391-5629-094C-B66C-274AD82237D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CF3ACC9A-CF67-414F-8586-7FBF64587A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D1D9688-9AFF-E54F-B3D6-EA4ABF142D0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1DC0189-E81C-E447-8E63-19257C8FEE4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0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5" name="Picture 14">
            <a:extLst>
              <a:ext uri="{FF2B5EF4-FFF2-40B4-BE49-F238E27FC236}">
                <a16:creationId xmlns:a16="http://schemas.microsoft.com/office/drawing/2014/main" id="{68509E27-701C-495D-8670-6819F1568A8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70632" y="1014387"/>
            <a:ext cx="4672474" cy="3114726"/>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a:lnSpc>
                <a:spcPct val="100000"/>
              </a:lnSpc>
              <a:spcAft>
                <a:spcPts val="900"/>
              </a:spcAft>
              <a:buClr>
                <a:schemeClr val="bg1"/>
              </a:buClr>
              <a:tabLst/>
              <a:defRPr lang="en-US" sz="1400" smtClean="0">
                <a:solidFill>
                  <a:schemeClr val="bg1"/>
                </a:solidFill>
                <a:effectLst/>
              </a:defRPr>
            </a:lvl1pPr>
          </a:lstStyle>
          <a:p>
            <a:r>
              <a:rPr lang="en-US">
                <a:solidFill>
                  <a:srgbClr val="FFFFFF"/>
                </a:solidFill>
                <a:effectLst/>
                <a:latin typeface="Arial" panose="020B0604020202020204" pitchFamily="34" charset="0"/>
              </a:rPr>
              <a:t>Mockup will be locked on slide so the ppt creator will be able to insert GUI behind screen</a:t>
            </a:r>
          </a:p>
          <a:p>
            <a:r>
              <a:rPr lang="en-US" err="1">
                <a:solidFill>
                  <a:srgbClr val="FFFFFF"/>
                </a:solidFill>
                <a:effectLst/>
                <a:latin typeface="Arial" panose="020B0604020202020204" pitchFamily="34" charset="0"/>
              </a:rPr>
              <a:t>Esti</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quistotate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il</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ipsant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etur</a:t>
            </a:r>
            <a:r>
              <a:rPr lang="en-US">
                <a:solidFill>
                  <a:srgbClr val="FFFFFF"/>
                </a:solidFill>
                <a:effectLst/>
                <a:latin typeface="Arial" panose="020B0604020202020204" pitchFamily="34" charset="0"/>
              </a:rPr>
              <a:t>? Qui </a:t>
            </a:r>
            <a:r>
              <a:rPr lang="en-US" err="1">
                <a:solidFill>
                  <a:srgbClr val="FFFFFF"/>
                </a:solidFill>
                <a:effectLst/>
                <a:latin typeface="Arial" panose="020B0604020202020204" pitchFamily="34" charset="0"/>
              </a:rPr>
              <a:t>temolessum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quia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dolupta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temoluptia</a:t>
            </a:r>
            <a:r>
              <a:rPr lang="en-US">
                <a:solidFill>
                  <a:srgbClr val="FFFFFF"/>
                </a:solidFill>
                <a:effectLst/>
                <a:latin typeface="Arial" panose="020B0604020202020204" pitchFamily="34" charset="0"/>
              </a:rPr>
              <a:t> de </a:t>
            </a:r>
            <a:r>
              <a:rPr lang="en-US" err="1">
                <a:solidFill>
                  <a:srgbClr val="FFFFFF"/>
                </a:solidFill>
                <a:effectLst/>
                <a:latin typeface="Arial" panose="020B0604020202020204" pitchFamily="34" charset="0"/>
              </a:rPr>
              <a:t>sapicient</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voluptas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facculpa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volores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editiandit</a:t>
            </a:r>
            <a:r>
              <a:rPr lang="en-US">
                <a:solidFill>
                  <a:srgbClr val="FFFFFF"/>
                </a:solidFill>
                <a:effectLst/>
                <a:latin typeface="Arial" panose="020B0604020202020204" pitchFamily="34" charset="0"/>
              </a:rPr>
              <a:t> int </a:t>
            </a:r>
            <a:r>
              <a:rPr lang="en-US" err="1">
                <a:solidFill>
                  <a:srgbClr val="FFFFFF"/>
                </a:solidFill>
                <a:effectLst/>
                <a:latin typeface="Arial" panose="020B0604020202020204" pitchFamily="34" charset="0"/>
              </a:rPr>
              <a:t>reperis</a:t>
            </a:r>
            <a:r>
              <a:rPr lang="en-US">
                <a:solidFill>
                  <a:srgbClr val="FFFFFF"/>
                </a:solidFill>
                <a:effectLst/>
                <a:latin typeface="Arial" panose="020B0604020202020204" pitchFamily="34" charset="0"/>
              </a:rPr>
              <a:t> dem </a:t>
            </a:r>
            <a:r>
              <a:rPr lang="en-US" err="1">
                <a:solidFill>
                  <a:srgbClr val="FFFFFF"/>
                </a:solidFill>
                <a:effectLst/>
                <a:latin typeface="Arial" panose="020B0604020202020204" pitchFamily="34" charset="0"/>
              </a:rPr>
              <a:t>duci</a:t>
            </a:r>
            <a:r>
              <a:rPr lang="en-US">
                <a:solidFill>
                  <a:srgbClr val="FFFFFF"/>
                </a:solidFill>
                <a:effectLst/>
                <a:latin typeface="Arial" panose="020B0604020202020204" pitchFamily="34" charset="0"/>
              </a:rPr>
              <a:t>.</a:t>
            </a:r>
          </a:p>
          <a:p>
            <a:r>
              <a:rPr lang="en-US">
                <a:solidFill>
                  <a:srgbClr val="FFFFFF"/>
                </a:solidFill>
                <a:effectLst/>
                <a:latin typeface="Arial" panose="020B0604020202020204" pitchFamily="34" charset="0"/>
              </a:rPr>
              <a:t>Ovid </a:t>
            </a:r>
            <a:r>
              <a:rPr lang="en-US" err="1">
                <a:solidFill>
                  <a:srgbClr val="FFFFFF"/>
                </a:solidFill>
                <a:effectLst/>
                <a:latin typeface="Arial" panose="020B0604020202020204" pitchFamily="34" charset="0"/>
              </a:rPr>
              <a:t>eatia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dolent</a:t>
            </a:r>
            <a:r>
              <a:rPr lang="en-US">
                <a:solidFill>
                  <a:srgbClr val="FFFFFF"/>
                </a:solidFill>
                <a:effectLst/>
                <a:latin typeface="Arial" panose="020B0604020202020204" pitchFamily="34" charset="0"/>
              </a:rPr>
              <a:t> am </a:t>
            </a:r>
            <a:r>
              <a:rPr lang="en-US" err="1">
                <a:solidFill>
                  <a:srgbClr val="FFFFFF"/>
                </a:solidFill>
                <a:effectLst/>
                <a:latin typeface="Arial" panose="020B0604020202020204" pitchFamily="34" charset="0"/>
              </a:rPr>
              <a:t>assequiam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eictotatures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officia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ium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faccum</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facere</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nulparia</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volupis</a:t>
            </a:r>
            <a:r>
              <a:rPr lang="en-US">
                <a:solidFill>
                  <a:srgbClr val="FFFFFF"/>
                </a:solidFill>
                <a:effectLst/>
                <a:latin typeface="Arial" panose="020B0604020202020204" pitchFamily="34" charset="0"/>
              </a:rPr>
              <a:t> res et alit </a:t>
            </a:r>
            <a:r>
              <a:rPr lang="en-US" err="1">
                <a:solidFill>
                  <a:srgbClr val="FFFFFF"/>
                </a:solidFill>
                <a:effectLst/>
                <a:latin typeface="Arial" panose="020B0604020202020204" pitchFamily="34" charset="0"/>
              </a:rPr>
              <a:t>quibus</a:t>
            </a:r>
            <a:r>
              <a:rPr lang="en-US">
                <a:solidFill>
                  <a:srgbClr val="FFFFFF"/>
                </a:solidFill>
                <a:effectLst/>
                <a:latin typeface="Arial" panose="020B0604020202020204" pitchFamily="34" charset="0"/>
              </a:rPr>
              <a:t> et </a:t>
            </a:r>
            <a:r>
              <a:rPr lang="en-US" err="1">
                <a:solidFill>
                  <a:srgbClr val="FFFFFF"/>
                </a:solidFill>
                <a:effectLst/>
                <a:latin typeface="Arial" panose="020B0604020202020204" pitchFamily="34" charset="0"/>
              </a:rPr>
              <a:t>quis</a:t>
            </a:r>
            <a:r>
              <a:rPr lang="en-US">
                <a:solidFill>
                  <a:srgbClr val="FFFFFF"/>
                </a:solidFill>
                <a:effectLst/>
                <a:latin typeface="Arial" panose="020B0604020202020204" pitchFamily="34" charset="0"/>
              </a:rPr>
              <a:t> </a:t>
            </a:r>
            <a:r>
              <a:rPr lang="en-US" err="1">
                <a:solidFill>
                  <a:srgbClr val="FFFFFF"/>
                </a:solidFill>
                <a:effectLst/>
                <a:latin typeface="Arial" panose="020B0604020202020204" pitchFamily="34" charset="0"/>
              </a:rPr>
              <a:t>volorum</a:t>
            </a:r>
            <a:r>
              <a:rPr lang="en-US">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10372" y="1535618"/>
            <a:ext cx="3191256" cy="1956704"/>
          </a:xfrm>
          <a:prstGeom prst="rect">
            <a:avLst/>
          </a:prstGeom>
        </p:spPr>
        <p:txBody>
          <a:bodyPr anchor="t"/>
          <a:lstStyle>
            <a:lvl1pPr marL="0" indent="0" algn="ctr">
              <a:buNone/>
              <a:defRPr>
                <a:solidFill>
                  <a:schemeClr val="bg1"/>
                </a:solidFill>
              </a:defRPr>
            </a:lvl1pPr>
          </a:lstStyle>
          <a:p>
            <a:endParaRPr lang="en-CA"/>
          </a:p>
        </p:txBody>
      </p:sp>
      <p:sp>
        <p:nvSpPr>
          <p:cNvPr id="18" name="Slide Number Placeholder 2">
            <a:extLst>
              <a:ext uri="{FF2B5EF4-FFF2-40B4-BE49-F238E27FC236}">
                <a16:creationId xmlns:a16="http://schemas.microsoft.com/office/drawing/2014/main" id="{E6E12A1D-C745-2845-92EE-6DE13D65BB57}"/>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Slide Number Placeholder 5">
            <a:extLst>
              <a:ext uri="{FF2B5EF4-FFF2-40B4-BE49-F238E27FC236}">
                <a16:creationId xmlns:a16="http://schemas.microsoft.com/office/drawing/2014/main" id="{493D5C50-895E-334C-9D1B-255A45CE81B6}"/>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9" name="Triangle 8">
            <a:extLst>
              <a:ext uri="{FF2B5EF4-FFF2-40B4-BE49-F238E27FC236}">
                <a16:creationId xmlns:a16="http://schemas.microsoft.com/office/drawing/2014/main" id="{2B68D599-3B3D-5848-B2E5-F848F384F9D6}"/>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8BE20F-4773-4E44-BB30-8C3C74A29250}"/>
              </a:ext>
            </a:extLst>
          </p:cNvPr>
          <p:cNvGrpSpPr/>
          <p:nvPr userDrawn="1"/>
        </p:nvGrpSpPr>
        <p:grpSpPr>
          <a:xfrm>
            <a:off x="7773406" y="4735113"/>
            <a:ext cx="913394" cy="187391"/>
            <a:chOff x="3587766" y="2914650"/>
            <a:chExt cx="5014294" cy="1028736"/>
          </a:xfrm>
        </p:grpSpPr>
        <p:sp>
          <p:nvSpPr>
            <p:cNvPr id="16" name="Freeform 15">
              <a:extLst>
                <a:ext uri="{FF2B5EF4-FFF2-40B4-BE49-F238E27FC236}">
                  <a16:creationId xmlns:a16="http://schemas.microsoft.com/office/drawing/2014/main" id="{234FDD32-5A27-354B-AABC-3A8BFFD57A8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DE8E9929-48C1-EE4A-B9BF-C381ACC2A1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04C9F72-21B5-6D4C-A616-14E399E200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EA96AA-2AF6-EF44-BECA-C52C142713C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B9B78DE1-4A79-324A-8560-0B9826491F5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A763137-463A-7846-B6EF-8480F87C6C8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FEB7596-E79D-A545-84C6-D4CA5910FF2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9571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185"/>
            <a:ext cx="2057400" cy="274320"/>
          </a:xfrm>
        </p:spPr>
        <p:txBody>
          <a:bodyPr/>
          <a:lstStyle/>
          <a:p>
            <a:fld id="{C51B5984-C094-0A42-BFB6-9F57449A1222}" type="slidenum">
              <a:rPr lang="en-US" smtClean="0"/>
              <a:pPr/>
              <a:t>‹#›</a:t>
            </a:fld>
            <a:endParaRPr lang="en-US"/>
          </a:p>
        </p:txBody>
      </p:sp>
      <p:sp>
        <p:nvSpPr>
          <p:cNvPr id="6" name="Text Placeholder 10">
            <a:extLst>
              <a:ext uri="{FF2B5EF4-FFF2-40B4-BE49-F238E27FC236}">
                <a16:creationId xmlns:a16="http://schemas.microsoft.com/office/drawing/2014/main" id="{DBE2FA95-925F-8F4A-9002-CF04AA1365C8}"/>
              </a:ext>
            </a:extLst>
          </p:cNvPr>
          <p:cNvSpPr>
            <a:spLocks noGrp="1"/>
          </p:cNvSpPr>
          <p:nvPr>
            <p:ph type="body" sz="quarter" idx="11"/>
          </p:nvPr>
        </p:nvSpPr>
        <p:spPr>
          <a:xfrm>
            <a:off x="457200" y="984070"/>
            <a:ext cx="8215744" cy="3445524"/>
          </a:xfrm>
        </p:spPr>
        <p:txBody>
          <a:bodyPr/>
          <a:lstStyle>
            <a:lvl1pPr marL="0" indent="0">
              <a:buNone/>
              <a:defRPr/>
            </a:lvl1pPr>
          </a:lstStyle>
          <a:p>
            <a:pPr lvl="0"/>
            <a:r>
              <a:rPr lang="en-US"/>
              <a:t>Click to edit Master text styles</a:t>
            </a:r>
          </a:p>
        </p:txBody>
      </p:sp>
      <p:grpSp>
        <p:nvGrpSpPr>
          <p:cNvPr id="24" name="Group 23">
            <a:extLst>
              <a:ext uri="{FF2B5EF4-FFF2-40B4-BE49-F238E27FC236}">
                <a16:creationId xmlns:a16="http://schemas.microsoft.com/office/drawing/2014/main" id="{975A7E23-457B-9A4E-8DC5-2623D74C8A84}"/>
              </a:ext>
            </a:extLst>
          </p:cNvPr>
          <p:cNvGrpSpPr/>
          <p:nvPr userDrawn="1"/>
        </p:nvGrpSpPr>
        <p:grpSpPr>
          <a:xfrm>
            <a:off x="7773406" y="4735113"/>
            <a:ext cx="913394" cy="187391"/>
            <a:chOff x="3587766" y="2914650"/>
            <a:chExt cx="5014294" cy="1028736"/>
          </a:xfrm>
        </p:grpSpPr>
        <p:sp>
          <p:nvSpPr>
            <p:cNvPr id="25" name="Freeform 24">
              <a:extLst>
                <a:ext uri="{FF2B5EF4-FFF2-40B4-BE49-F238E27FC236}">
                  <a16:creationId xmlns:a16="http://schemas.microsoft.com/office/drawing/2014/main" id="{E081BF7D-56A4-5641-95EE-EA172EE7F12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D0F3EF8E-3326-F949-82E9-7A4417D17B9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2C9EC1-95B5-AA44-B469-D35A9761B2C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A94F724-0706-1445-9051-F888578C5D8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7CAF60-9307-F141-BCDF-D776E2BE02A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1F12EE3-AE34-A64C-9951-C1A818014A6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108865F-78F9-4A43-BEBE-EC3A6C33D35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2037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6" name="Picture 15" descr="A flat screen television&#10;&#10;Description automatically generated">
            <a:extLst>
              <a:ext uri="{FF2B5EF4-FFF2-40B4-BE49-F238E27FC236}">
                <a16:creationId xmlns:a16="http://schemas.microsoft.com/office/drawing/2014/main" id="{1F062D3E-22E7-4008-ADD5-C034398C35F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30971" y="877067"/>
            <a:ext cx="6682058"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1958872" y="1450803"/>
            <a:ext cx="5210553" cy="2901210"/>
          </a:xfrm>
          <a:prstGeom prst="rect">
            <a:avLst/>
          </a:prstGeom>
        </p:spPr>
        <p:txBody>
          <a:bodyPr anchor="t"/>
          <a:lstStyle>
            <a:lvl1pPr marL="0" indent="0" algn="ctr">
              <a:buNone/>
              <a:defRPr>
                <a:solidFill>
                  <a:schemeClr val="bg1"/>
                </a:solidFill>
              </a:defRPr>
            </a:lvl1pPr>
          </a:lstStyle>
          <a:p>
            <a:endParaRPr lang="en-CA"/>
          </a:p>
        </p:txBody>
      </p:sp>
      <p:sp>
        <p:nvSpPr>
          <p:cNvPr id="15" name="Slide Number Placeholder 2">
            <a:extLst>
              <a:ext uri="{FF2B5EF4-FFF2-40B4-BE49-F238E27FC236}">
                <a16:creationId xmlns:a16="http://schemas.microsoft.com/office/drawing/2014/main" id="{03021F89-6F31-8A40-8479-A3BF835358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Slide Number Placeholder 5">
            <a:extLst>
              <a:ext uri="{FF2B5EF4-FFF2-40B4-BE49-F238E27FC236}">
                <a16:creationId xmlns:a16="http://schemas.microsoft.com/office/drawing/2014/main" id="{CDD40945-DE40-E04D-BC27-22A97E027D08}"/>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AE667DB5-257D-204A-A578-1E4F86A10A74}"/>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128A48-ABC2-0F46-99D4-39FBA986C9C0}"/>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B3CDA569-626C-7041-BE60-A841591DBF3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BE4318E-19C4-194A-BB4D-D1E468477F3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5A7D69CA-E603-1546-897B-C327D26CC6A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7AF93E5-D1FB-AC40-A034-739E7F43850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67BA5D2-616E-9441-AE30-BB64BF2F8B0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5A880DE-20DF-FD41-A1C7-9430D83260F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51AE1B3-F4CD-7F4C-B0F6-1923881855A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047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9" name="Picture 8">
            <a:extLst>
              <a:ext uri="{FF2B5EF4-FFF2-40B4-BE49-F238E27FC236}">
                <a16:creationId xmlns:a16="http://schemas.microsoft.com/office/drawing/2014/main" id="{B041CA0E-B78D-4A5D-90C0-D8F885E52F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371911" y="877067"/>
            <a:ext cx="6400177"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endParaRPr lang="en-US"/>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2389612" y="1592599"/>
            <a:ext cx="4361617" cy="2673834"/>
          </a:xfrm>
          <a:prstGeom prst="rect">
            <a:avLst/>
          </a:prstGeom>
        </p:spPr>
        <p:txBody>
          <a:bodyPr anchor="t"/>
          <a:lstStyle>
            <a:lvl1pPr marL="0" indent="0" algn="ctr">
              <a:buNone/>
              <a:defRPr>
                <a:solidFill>
                  <a:schemeClr val="bg1"/>
                </a:solidFill>
              </a:defRPr>
            </a:lvl1pPr>
          </a:lstStyle>
          <a:p>
            <a:endParaRPr lang="en-CA"/>
          </a:p>
        </p:txBody>
      </p:sp>
      <p:sp>
        <p:nvSpPr>
          <p:cNvPr id="16" name="Slide Number Placeholder 2">
            <a:extLst>
              <a:ext uri="{FF2B5EF4-FFF2-40B4-BE49-F238E27FC236}">
                <a16:creationId xmlns:a16="http://schemas.microsoft.com/office/drawing/2014/main" id="{9BD59C07-6748-584B-8220-B980C3B9D255}"/>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1" name="Slide Number Placeholder 5">
            <a:extLst>
              <a:ext uri="{FF2B5EF4-FFF2-40B4-BE49-F238E27FC236}">
                <a16:creationId xmlns:a16="http://schemas.microsoft.com/office/drawing/2014/main" id="{E52A64E6-123F-A94B-86E0-3C49B2843362}"/>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sp>
        <p:nvSpPr>
          <p:cNvPr id="13" name="Triangle 8">
            <a:extLst>
              <a:ext uri="{FF2B5EF4-FFF2-40B4-BE49-F238E27FC236}">
                <a16:creationId xmlns:a16="http://schemas.microsoft.com/office/drawing/2014/main" id="{7EDFA5E0-4290-C843-88BD-F3B43EB2C3AC}"/>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9FB1D-F59B-3F43-B8FD-5C515F71A914}"/>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F37FC18F-4C38-2643-B701-7F03A0BF166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8EE0416-C267-FF40-8131-82709AE3DBF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754139C9-038E-3846-B068-628389544D2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59D15ED-C36D-9B40-A016-FCDBE5B0E3D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64BA999D-82B8-4346-863E-ABB7EA4722E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0AC65C3-D97D-E942-B31A-A98BD831F0E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8D103B2-F1DB-9648-8FF4-FB6C9BDDB16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078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ADE5900-8221-114C-88EB-8CD0C1F1DD0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5" name="Group 4">
            <a:extLst>
              <a:ext uri="{FF2B5EF4-FFF2-40B4-BE49-F238E27FC236}">
                <a16:creationId xmlns:a16="http://schemas.microsoft.com/office/drawing/2014/main" id="{13A943A9-9E7B-2F4F-8AD7-0331D93C8FD5}"/>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F998129A-D36F-454A-BFB5-A4D09793E6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67FAD15F-C7CD-8540-B2EC-7B9730A05AD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A287DC9B-0FDB-7147-9E30-6E3FA97B36D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7EE7559-108D-534C-B411-35F8EB12B66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A089BB2-A845-7D4E-A045-A77E752FC2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54212C-CF3D-444D-88B5-9DBC7A05EA4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97821CE-8AB1-E74D-8C35-86B25D3FE72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3435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DFB5FA2-A874-654A-9F63-284FCA0E5A10}"/>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4" name="Group 3">
            <a:extLst>
              <a:ext uri="{FF2B5EF4-FFF2-40B4-BE49-F238E27FC236}">
                <a16:creationId xmlns:a16="http://schemas.microsoft.com/office/drawing/2014/main" id="{34CEF607-7A77-F44F-8470-E2516290BADB}"/>
              </a:ext>
            </a:extLst>
          </p:cNvPr>
          <p:cNvGrpSpPr/>
          <p:nvPr userDrawn="1"/>
        </p:nvGrpSpPr>
        <p:grpSpPr>
          <a:xfrm>
            <a:off x="7773406" y="4735113"/>
            <a:ext cx="913394" cy="187391"/>
            <a:chOff x="3587766" y="2914650"/>
            <a:chExt cx="5014294" cy="1028736"/>
          </a:xfrm>
        </p:grpSpPr>
        <p:sp>
          <p:nvSpPr>
            <p:cNvPr id="5" name="Freeform 4">
              <a:extLst>
                <a:ext uri="{FF2B5EF4-FFF2-40B4-BE49-F238E27FC236}">
                  <a16:creationId xmlns:a16="http://schemas.microsoft.com/office/drawing/2014/main" id="{658E2072-2601-E843-B052-BF6851564494}"/>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B44CA34A-B228-EB42-B119-D1A32D68F58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52C5834-1D34-C641-B13A-ABAC2E08165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CD7ABE6A-BD6A-FB4C-B9E9-0280DF50BEF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8771B83-005C-5440-BB6F-0DEF0454173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59171E8-0732-6649-8686-6FCFA96F723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509DAE5-52D6-CE47-9A35-7D8DB914386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7807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rgbClr val="FA4616"/>
                </a:solidFill>
                <a:latin typeface="Arial" panose="020B0604020202020204" pitchFamily="34" charset="0"/>
                <a:cs typeface="Arial" panose="020B0604020202020204" pitchFamily="34" charset="0"/>
              </a:defRPr>
            </a:lvl1pPr>
          </a:lstStyle>
          <a:p>
            <a:r>
              <a:rPr lang="en-US"/>
              <a:t>CLICK TO ADD DIVIDER TITLE</a:t>
            </a:r>
          </a:p>
        </p:txBody>
      </p:sp>
      <p:grpSp>
        <p:nvGrpSpPr>
          <p:cNvPr id="5" name="Group 4">
            <a:extLst>
              <a:ext uri="{FF2B5EF4-FFF2-40B4-BE49-F238E27FC236}">
                <a16:creationId xmlns:a16="http://schemas.microsoft.com/office/drawing/2014/main" id="{6795B464-D3EE-624D-851D-1347112CEE94}"/>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053A4F42-326A-C646-8B54-3F89D3CD98E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59ECEDF3-98A2-5B43-A6D7-B04C9B7B1D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BEB2A6F-1B3B-CD42-99B5-2EDAC4A2005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14A4F318-4F94-0746-8E16-F88DF573A9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F9680E00-CA3F-AB45-80CC-ED9F0E4CE0F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49CB9BF4-8C42-884D-8DC1-AEE00C259E3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295FC5-B38A-4248-B0FE-1D87BA09186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954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6AA8095D-5FF4-8541-950E-05ACF7DFD4FD}"/>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279038C1-119A-3543-9B94-7157369DA0F6}"/>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6B4A26D7-92EE-FB41-81C5-F666C10B198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7672647A-EE26-C74C-A26A-0EC280AE18B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EEA32DF-40D3-5543-8A57-117143EF23B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0F1E6730-1A9E-9C4E-9AF3-B9B6E0D76D0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1500276-2180-EB40-B79C-A049CCFF392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C15B2DB-60AE-774A-8BAD-1BFA6AC72BF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7744C0E-B654-144E-BFD0-3C1C2821C87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7351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_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EA1A1C53-3813-164C-B5BC-8DB120787DF9}"/>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5" name="Group 4">
            <a:extLst>
              <a:ext uri="{FF2B5EF4-FFF2-40B4-BE49-F238E27FC236}">
                <a16:creationId xmlns:a16="http://schemas.microsoft.com/office/drawing/2014/main" id="{CF4FAF19-728A-0846-A900-51B2B1EDD71A}"/>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13501A20-B139-FC48-B790-26651748ED3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242BDF1-93C2-B342-8038-E322FA793F6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AA8C1F9F-A01A-2843-BBD5-538131E3C4B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2E5DA2-A675-3F4E-86A7-D06F2AE624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4670E2B-7A71-BE47-9239-067A4E4B815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D3FFE781-61C5-C342-8084-DC03FF9CD40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01A55FA-B8D5-7341-AD5C-B19B27EF1E9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3883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_colorf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4" name="Slide Number Placeholder 5">
            <a:extLst>
              <a:ext uri="{FF2B5EF4-FFF2-40B4-BE49-F238E27FC236}">
                <a16:creationId xmlns:a16="http://schemas.microsoft.com/office/drawing/2014/main" id="{922C7C41-C3FD-DA43-8670-E16E6A4BBC2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6" name="Group 5">
            <a:extLst>
              <a:ext uri="{FF2B5EF4-FFF2-40B4-BE49-F238E27FC236}">
                <a16:creationId xmlns:a16="http://schemas.microsoft.com/office/drawing/2014/main" id="{F6A705BF-24C7-5349-9A5E-F65393F33E90}"/>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B6D8885F-E321-9641-8B04-D66D449CE5D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AEBE807C-9EC6-1F44-B69D-383DB3F3AB2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7FC5CCB7-42DE-2F4D-8A86-5E2055DBBF6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ECC93576-4060-9D4B-8496-3FDC44FF587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0D29205-5F41-4148-BEAE-6523B58E5C1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0ABCFC8-3AE4-9541-8D44-5035E69E671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0C47D92-7738-E84C-A2AB-B1E98D4AE73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7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_with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4583329" y="3189755"/>
            <a:ext cx="4198882" cy="487686"/>
          </a:xfrm>
          <a:prstGeom prst="rect">
            <a:avLst/>
          </a:prstGeom>
        </p:spPr>
        <p:txBody>
          <a:bodyPr anchor="b"/>
          <a:lstStyle>
            <a:lvl1pPr algn="r">
              <a:defRPr sz="2000" b="1" cap="all" baseline="0">
                <a:solidFill>
                  <a:schemeClr val="bg1"/>
                </a:solidFill>
                <a:latin typeface="Arial" panose="020B0604020202020204" pitchFamily="34" charset="0"/>
                <a:cs typeface="Arial" panose="020B0604020202020204" pitchFamily="34" charset="0"/>
              </a:defRPr>
            </a:lvl1pPr>
          </a:lstStyle>
          <a:p>
            <a:r>
              <a:rPr lang="en-US"/>
              <a:t>CLICK TO ADD DIVIDER TITLE</a:t>
            </a:r>
          </a:p>
        </p:txBody>
      </p:sp>
      <p:sp>
        <p:nvSpPr>
          <p:cNvPr id="10" name="Picture Placeholder 9">
            <a:extLst>
              <a:ext uri="{FF2B5EF4-FFF2-40B4-BE49-F238E27FC236}">
                <a16:creationId xmlns:a16="http://schemas.microsoft.com/office/drawing/2014/main" id="{E762963A-9F1C-4288-AA3A-F1A282E0EA97}"/>
              </a:ext>
            </a:extLst>
          </p:cNvPr>
          <p:cNvSpPr>
            <a:spLocks noGrp="1"/>
          </p:cNvSpPr>
          <p:nvPr>
            <p:ph type="pic" sz="quarter" idx="10"/>
          </p:nvPr>
        </p:nvSpPr>
        <p:spPr>
          <a:xfrm>
            <a:off x="0" y="0"/>
            <a:ext cx="5608518" cy="5143500"/>
          </a:xfrm>
          <a:custGeom>
            <a:avLst/>
            <a:gdLst>
              <a:gd name="connsiteX0" fmla="*/ 0 w 5608518"/>
              <a:gd name="connsiteY0" fmla="*/ 0 h 5143500"/>
              <a:gd name="connsiteX1" fmla="*/ 5608518 w 5608518"/>
              <a:gd name="connsiteY1" fmla="*/ 0 h 5143500"/>
              <a:gd name="connsiteX2" fmla="*/ 2638917 w 5608518"/>
              <a:gd name="connsiteY2" fmla="*/ 5143500 h 5143500"/>
              <a:gd name="connsiteX3" fmla="*/ 0 w 560851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08518" h="5143500">
                <a:moveTo>
                  <a:pt x="0" y="0"/>
                </a:moveTo>
                <a:lnTo>
                  <a:pt x="5608518" y="0"/>
                </a:lnTo>
                <a:lnTo>
                  <a:pt x="2638917" y="5143500"/>
                </a:lnTo>
                <a:lnTo>
                  <a:pt x="0" y="5143500"/>
                </a:lnTo>
                <a:close/>
              </a:path>
            </a:pathLst>
          </a:custGeom>
          <a:noFill/>
        </p:spPr>
        <p:txBody>
          <a:bodyPr wrap="square">
            <a:noAutofit/>
          </a:bodyPr>
          <a:lstStyle/>
          <a:p>
            <a:endParaRPr lang="en-CA"/>
          </a:p>
        </p:txBody>
      </p:sp>
      <p:sp>
        <p:nvSpPr>
          <p:cNvPr id="5" name="Slide Number Placeholder 5">
            <a:extLst>
              <a:ext uri="{FF2B5EF4-FFF2-40B4-BE49-F238E27FC236}">
                <a16:creationId xmlns:a16="http://schemas.microsoft.com/office/drawing/2014/main" id="{697A81A2-4284-2D4B-B125-178B248380A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chemeClr val="bg1"/>
                </a:solidFill>
                <a:effectLst/>
                <a:latin typeface="Arial" panose="020B0604020202020204" pitchFamily="34" charset="0"/>
                <a:ea typeface="+mn-ea"/>
                <a:cs typeface="Arial" panose="020B0604020202020204" pitchFamily="34" charset="0"/>
              </a:rPr>
              <a:t>©</a:t>
            </a:r>
            <a:r>
              <a:rPr lang="en-US" sz="600" kern="120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solidFill>
                <a:schemeClr val="bg1"/>
              </a:solidFill>
            </a:endParaRPr>
          </a:p>
        </p:txBody>
      </p:sp>
      <p:grpSp>
        <p:nvGrpSpPr>
          <p:cNvPr id="7" name="Group 6">
            <a:extLst>
              <a:ext uri="{FF2B5EF4-FFF2-40B4-BE49-F238E27FC236}">
                <a16:creationId xmlns:a16="http://schemas.microsoft.com/office/drawing/2014/main" id="{DFB5CCEC-275A-B34C-8019-79327562513D}"/>
              </a:ext>
            </a:extLst>
          </p:cNvPr>
          <p:cNvGrpSpPr/>
          <p:nvPr userDrawn="1"/>
        </p:nvGrpSpPr>
        <p:grpSpPr>
          <a:xfrm>
            <a:off x="7773406" y="4735113"/>
            <a:ext cx="913394" cy="187391"/>
            <a:chOff x="3587766" y="2914650"/>
            <a:chExt cx="5014294" cy="1028736"/>
          </a:xfrm>
        </p:grpSpPr>
        <p:sp>
          <p:nvSpPr>
            <p:cNvPr id="8" name="Freeform 7">
              <a:extLst>
                <a:ext uri="{FF2B5EF4-FFF2-40B4-BE49-F238E27FC236}">
                  <a16:creationId xmlns:a16="http://schemas.microsoft.com/office/drawing/2014/main" id="{A7FDF893-0D5B-2E43-868E-76BEDE95881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E7730ABF-D131-6545-9BFA-8C994D7B7B1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B073B587-3C41-A947-9E9F-DFE1DE8C47C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5C8A44-2B46-704E-9F3A-F89EA821C2D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E7F008F-D9AF-7C49-9D0B-0C817B4959D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5D5207-8EFC-5E44-8417-C101E7F0987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9C1089F-A8E1-7C47-90FB-411A3F5C2E4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602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2F05-073F-0F42-8414-0468876AFBB5}"/>
              </a:ext>
            </a:extLst>
          </p:cNvPr>
          <p:cNvSpPr txBox="1"/>
          <p:nvPr userDrawn="1"/>
        </p:nvSpPr>
        <p:spPr>
          <a:xfrm>
            <a:off x="2002596" y="2020028"/>
            <a:ext cx="5138808" cy="630942"/>
          </a:xfrm>
          <a:prstGeom prst="rect">
            <a:avLst/>
          </a:prstGeom>
          <a:noFill/>
        </p:spPr>
        <p:txBody>
          <a:bodyPr wrap="square" rtlCol="0">
            <a:spAutoFit/>
          </a:bodyPr>
          <a:lstStyle/>
          <a:p>
            <a:pPr algn="ctr"/>
            <a:r>
              <a:rPr lang="en-US" sz="3500" b="1">
                <a:solidFill>
                  <a:srgbClr val="FA4616"/>
                </a:solidFill>
                <a:latin typeface="+mn-lt"/>
              </a:rPr>
              <a:t>THANK YOU</a:t>
            </a:r>
          </a:p>
        </p:txBody>
      </p:sp>
      <p:cxnSp>
        <p:nvCxnSpPr>
          <p:cNvPr id="9" name="Straight Connector 8">
            <a:extLst>
              <a:ext uri="{FF2B5EF4-FFF2-40B4-BE49-F238E27FC236}">
                <a16:creationId xmlns:a16="http://schemas.microsoft.com/office/drawing/2014/main" id="{A76AED3E-553C-8E4F-9107-FBE029A743DC}"/>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21" name="Group 20">
            <a:extLst>
              <a:ext uri="{FF2B5EF4-FFF2-40B4-BE49-F238E27FC236}">
                <a16:creationId xmlns:a16="http://schemas.microsoft.com/office/drawing/2014/main" id="{5D2D191B-FA01-0540-9962-F2C952655F5D}"/>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8C313274-812C-B547-99E5-62032C0F3D4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7A626909-4374-8C41-BA98-D785F3864A2C}"/>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F7BBCF0-65E9-8B4F-95D3-B577868A513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53BAD0AB-868E-FA45-8212-CDEFB4CAA65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9777B3-373D-624F-A959-E06FE9ADD62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A681163-7584-5344-B6A3-D345E9F066F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8532747-50FB-CB46-999B-A9CA493123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524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10">
            <a:extLst>
              <a:ext uri="{FF2B5EF4-FFF2-40B4-BE49-F238E27FC236}">
                <a16:creationId xmlns:a16="http://schemas.microsoft.com/office/drawing/2014/main" id="{4AA147FA-CB59-3743-983D-A5298628616E}"/>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1" name="Group 10">
            <a:extLst>
              <a:ext uri="{FF2B5EF4-FFF2-40B4-BE49-F238E27FC236}">
                <a16:creationId xmlns:a16="http://schemas.microsoft.com/office/drawing/2014/main" id="{BDB451A3-47F2-F142-B628-693332B10C3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356DA109-987C-4441-A4C5-A9F3D04B3B0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45A3D1A1-E0C2-364C-82C2-4D0DE428A933}"/>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B277E01-BAAC-CE4E-A2E0-16C2CACB880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00B136F-9458-9847-A291-128E260C90A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9CDFF00-7469-A045-AA82-687C93DCEDF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4E2643E-339A-874B-A799-1D62CB597AA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03F879A-51EE-A04B-AC8A-0D8C457829C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6" name="Text Placeholder 5">
            <a:extLst>
              <a:ext uri="{FF2B5EF4-FFF2-40B4-BE49-F238E27FC236}">
                <a16:creationId xmlns:a16="http://schemas.microsoft.com/office/drawing/2014/main" id="{462F8D3C-9E76-884A-A277-280B22F8829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2451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Editab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2F4FE8-D0B6-074C-B1A4-E55D1E96E88C}"/>
              </a:ext>
            </a:extLst>
          </p:cNvPr>
          <p:cNvSpPr>
            <a:spLocks noGrp="1"/>
          </p:cNvSpPr>
          <p:nvPr>
            <p:ph type="body" sz="quarter" idx="10" hasCustomPrompt="1"/>
          </p:nvPr>
        </p:nvSpPr>
        <p:spPr>
          <a:xfrm>
            <a:off x="1586753" y="2020028"/>
            <a:ext cx="5970494" cy="551722"/>
          </a:xfrm>
        </p:spPr>
        <p:txBody>
          <a:bodyPr/>
          <a:lstStyle>
            <a:lvl1pPr marL="0" indent="0" algn="ctr">
              <a:buNone/>
              <a:defRPr sz="3500" b="1">
                <a:solidFill>
                  <a:srgbClr val="FA4616"/>
                </a:solidFill>
              </a:defRPr>
            </a:lvl1pPr>
          </a:lstStyle>
          <a:p>
            <a:pPr lvl="0"/>
            <a:r>
              <a:rPr lang="en-US"/>
              <a:t>THANK YOU</a:t>
            </a:r>
          </a:p>
        </p:txBody>
      </p: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8" name="Group 7">
            <a:extLst>
              <a:ext uri="{FF2B5EF4-FFF2-40B4-BE49-F238E27FC236}">
                <a16:creationId xmlns:a16="http://schemas.microsoft.com/office/drawing/2014/main" id="{F188F56B-9158-F244-B7B5-40262A57931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724DDB8-32A0-614C-9484-4040057A1C3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41783F1-4392-1F46-A257-F65079A015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BFD1108-ABF5-2146-B9FB-037B9D0A849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24E9319-1492-EF49-89E7-A47108E1FB9F}"/>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79AB8B7-BF3A-4144-AA3C-3F41F3BD30D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4DC2924-5AC6-9240-B1CF-9CE3A8B4EC0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1BFC3C2-6622-9C4C-A4BE-F44D50BBAE0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cxnSp>
        <p:nvCxnSpPr>
          <p:cNvPr id="19" name="Straight Connector 18">
            <a:extLst>
              <a:ext uri="{FF2B5EF4-FFF2-40B4-BE49-F238E27FC236}">
                <a16:creationId xmlns:a16="http://schemas.microsoft.com/office/drawing/2014/main" id="{57543D2C-9C25-CD4C-8781-58D40DB49051}"/>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2547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a:t>Click to add presentation title</a:t>
            </a:r>
          </a:p>
        </p:txBody>
      </p:sp>
      <p:sp>
        <p:nvSpPr>
          <p:cNvPr id="6"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3" y="4694660"/>
            <a:ext cx="7830167" cy="177597"/>
          </a:xfrm>
          <a:prstGeom prst="rect">
            <a:avLst/>
          </a:prstGeom>
        </p:spPr>
        <p:txBody>
          <a:bodyPr anchor="ctr"/>
          <a:lstStyle>
            <a:lvl1pPr marL="0" marR="0" indent="0" defTabSz="685783"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783"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rPr>
              <a:t>Presenter Name • Title • Date</a:t>
            </a:r>
          </a:p>
        </p:txBody>
      </p:sp>
      <p:sp>
        <p:nvSpPr>
          <p:cNvPr id="7" name="Picture Placeholder 9"/>
          <p:cNvSpPr>
            <a:spLocks noGrp="1"/>
          </p:cNvSpPr>
          <p:nvPr>
            <p:ph type="pic" sz="quarter" idx="14" hasCustomPrompt="1"/>
          </p:nvPr>
        </p:nvSpPr>
        <p:spPr>
          <a:xfrm>
            <a:off x="0" y="1"/>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a:t>Drag image into placeholder frame or click icon to add image</a:t>
            </a:r>
          </a:p>
        </p:txBody>
      </p:sp>
    </p:spTree>
    <p:extLst>
      <p:ext uri="{BB962C8B-B14F-4D97-AF65-F5344CB8AC3E}">
        <p14:creationId xmlns:p14="http://schemas.microsoft.com/office/powerpoint/2010/main" val="381740857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hasCustomPrompt="1"/>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6891950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bg1"/>
                </a:solidFill>
              </a:defRPr>
            </a:lvl1pPr>
          </a:lstStyle>
          <a:p>
            <a:r>
              <a:rPr lang="en-US"/>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063107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Content/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none" baseline="0"/>
            </a:lvl1pPr>
          </a:lstStyle>
          <a:p>
            <a:r>
              <a:rPr lang="en-US"/>
              <a:t>Click to Add Title</a:t>
            </a:r>
          </a:p>
        </p:txBody>
      </p:sp>
      <p:sp>
        <p:nvSpPr>
          <p:cNvPr id="3" name="Text Placeholder 2"/>
          <p:cNvSpPr>
            <a:spLocks noGrp="1"/>
          </p:cNvSpPr>
          <p:nvPr>
            <p:ph type="body" sz="quarter" idx="10"/>
          </p:nvPr>
        </p:nvSpPr>
        <p:spPr>
          <a:xfrm>
            <a:off x="200025"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a:p>
        </p:txBody>
      </p:sp>
      <p:sp>
        <p:nvSpPr>
          <p:cNvPr id="6" name="Text Placeholder 2">
            <a:extLst>
              <a:ext uri="{FF2B5EF4-FFF2-40B4-BE49-F238E27FC236}">
                <a16:creationId xmlns:a16="http://schemas.microsoft.com/office/drawing/2014/main" id="{B3782D34-04E4-497F-8DDF-90897F954E24}"/>
              </a:ext>
            </a:extLst>
          </p:cNvPr>
          <p:cNvSpPr>
            <a:spLocks noGrp="1"/>
          </p:cNvSpPr>
          <p:nvPr>
            <p:ph type="body" sz="quarter" idx="13"/>
          </p:nvPr>
        </p:nvSpPr>
        <p:spPr>
          <a:xfrm>
            <a:off x="4741819" y="939600"/>
            <a:ext cx="4202158" cy="3559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4401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8" name="Text Placeholder 7"/>
          <p:cNvSpPr>
            <a:spLocks noGrp="1"/>
          </p:cNvSpPr>
          <p:nvPr>
            <p:ph type="body" sz="quarter" idx="13"/>
          </p:nvPr>
        </p:nvSpPr>
        <p:spPr>
          <a:xfrm>
            <a:off x="200025" y="940125"/>
            <a:ext cx="4776924" cy="3553200"/>
          </a:xfrm>
        </p:spPr>
        <p:txBody>
          <a:bodyPr/>
          <a:lstStyle/>
          <a:p>
            <a:pPr lvl="0"/>
            <a:r>
              <a:rPr lang="en-US"/>
              <a:t>Click to edit Master text styles</a:t>
            </a:r>
          </a:p>
        </p:txBody>
      </p:sp>
      <p:sp>
        <p:nvSpPr>
          <p:cNvPr id="10" name="Picture Placeholder 9"/>
          <p:cNvSpPr>
            <a:spLocks noGrp="1"/>
          </p:cNvSpPr>
          <p:nvPr>
            <p:ph type="pic" sz="quarter" idx="14" hasCustomPrompt="1"/>
          </p:nvPr>
        </p:nvSpPr>
        <p:spPr>
          <a:xfrm>
            <a:off x="5213363" y="940125"/>
            <a:ext cx="3638550" cy="3558527"/>
          </a:xfrm>
        </p:spPr>
        <p:txBody>
          <a:bodyPr tIns="914400" anchor="ctr"/>
          <a:lstStyle>
            <a:lvl1pPr marL="0" indent="0" algn="ctr">
              <a:buNone/>
              <a:defRPr sz="1100"/>
            </a:lvl1pPr>
          </a:lstStyle>
          <a:p>
            <a:r>
              <a:rPr lang="en-US"/>
              <a:t>Drag image into placeholder frame </a:t>
            </a:r>
            <a:br>
              <a:rPr lang="en-US"/>
            </a:br>
            <a:r>
              <a:rPr lang="en-US"/>
              <a:t>or click icon to add image</a:t>
            </a:r>
          </a:p>
        </p:txBody>
      </p:sp>
      <p:sp>
        <p:nvSpPr>
          <p:cNvPr id="3" name="Slide Number Placeholder 2">
            <a:extLst>
              <a:ext uri="{FF2B5EF4-FFF2-40B4-BE49-F238E27FC236}">
                <a16:creationId xmlns:a16="http://schemas.microsoft.com/office/drawing/2014/main" id="{CB30AB2F-44A5-4BFE-AE84-A450BAB292CA}"/>
              </a:ext>
            </a:extLst>
          </p:cNvPr>
          <p:cNvSpPr>
            <a:spLocks noGrp="1"/>
          </p:cNvSpPr>
          <p:nvPr>
            <p:ph type="sldNum" sz="quarter" idx="15"/>
          </p:nvPr>
        </p:nvSpPr>
        <p:spPr/>
        <p:txBody>
          <a:bodyPr/>
          <a:lstStyle/>
          <a:p>
            <a:fld id="{62BE45D2-24EC-483D-9D84-EF3B6D0F5C69}" type="slidenum">
              <a:rPr lang="de-DE" smtClean="0"/>
              <a:pPr/>
              <a:t>‹#›</a:t>
            </a:fld>
            <a:endParaRPr lang="de-DE"/>
          </a:p>
        </p:txBody>
      </p:sp>
    </p:spTree>
    <p:extLst>
      <p:ext uri="{BB962C8B-B14F-4D97-AF65-F5344CB8AC3E}">
        <p14:creationId xmlns:p14="http://schemas.microsoft.com/office/powerpoint/2010/main" val="1022700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none" baseline="0">
                <a:solidFill>
                  <a:schemeClr val="tx1"/>
                </a:solidFill>
              </a:defRPr>
            </a:lvl1pPr>
          </a:lstStyle>
          <a:p>
            <a:r>
              <a:rPr lang="en-US"/>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a:p>
        </p:txBody>
      </p:sp>
    </p:spTree>
    <p:extLst>
      <p:ext uri="{BB962C8B-B14F-4D97-AF65-F5344CB8AC3E}">
        <p14:creationId xmlns:p14="http://schemas.microsoft.com/office/powerpoint/2010/main" val="1712987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1" name="灯片编号占位符 19"/>
          <p:cNvSpPr>
            <a:spLocks noGrp="1"/>
          </p:cNvSpPr>
          <p:nvPr>
            <p:ph type="sldNum" sz="quarter" idx="4"/>
          </p:nvPr>
        </p:nvSpPr>
        <p:spPr>
          <a:xfrm>
            <a:off x="0" y="5008500"/>
            <a:ext cx="1439862" cy="135000"/>
          </a:xfrm>
          <a:prstGeom prst="rect">
            <a:avLst/>
          </a:prstGeom>
        </p:spPr>
        <p:txBody>
          <a:bodyPr vert="horz" lIns="91440" tIns="45720" rIns="91440" bIns="45720" rtlCol="0" anchor="ctr"/>
          <a:lstStyle>
            <a:lvl1pPr algn="r" fontAlgn="auto">
              <a:spcBef>
                <a:spcPts val="0"/>
              </a:spcBef>
              <a:spcAft>
                <a:spcPts val="0"/>
              </a:spcAft>
              <a:defRPr sz="900" b="1">
                <a:solidFill>
                  <a:schemeClr val="bg1"/>
                </a:solidFill>
                <a:latin typeface="Times New Roman" pitchFamily="18" charset="0"/>
                <a:ea typeface="+mn-ea"/>
                <a:cs typeface="Times New Roman" pitchFamily="18" charset="0"/>
              </a:defRPr>
            </a:lvl1pPr>
          </a:lstStyle>
          <a:p>
            <a:pPr>
              <a:defRPr/>
            </a:pPr>
            <a:fld id="{64E348CC-B653-45E8-AE28-5E2C7336D4A4}" type="slidenum">
              <a:rPr lang="zh-CN" altLang="en-US" smtClean="0"/>
              <a:pPr>
                <a:defRPr/>
              </a:pPr>
              <a:t>‹#›</a:t>
            </a:fld>
            <a:endParaRPr lang="zh-CN" altLang="en-US"/>
          </a:p>
        </p:txBody>
      </p:sp>
      <p:sp>
        <p:nvSpPr>
          <p:cNvPr id="3" name="文本框 2"/>
          <p:cNvSpPr txBox="1"/>
          <p:nvPr userDrawn="1"/>
        </p:nvSpPr>
        <p:spPr>
          <a:xfrm>
            <a:off x="251520" y="951573"/>
            <a:ext cx="8640960" cy="646331"/>
          </a:xfrm>
          <a:prstGeom prst="rect">
            <a:avLst/>
          </a:prstGeom>
          <a:noFill/>
        </p:spPr>
        <p:txBody>
          <a:bodyPr wrap="square" rtlCol="0">
            <a:spAutoFit/>
          </a:bodyPr>
          <a:lstStyle/>
          <a:p>
            <a:endParaRPr lang="en-US" altLang="zh-CN" sz="1800"/>
          </a:p>
          <a:p>
            <a:endParaRPr lang="zh-CN" altLang="en-US" sz="1800"/>
          </a:p>
        </p:txBody>
      </p:sp>
    </p:spTree>
    <p:extLst>
      <p:ext uri="{BB962C8B-B14F-4D97-AF65-F5344CB8AC3E}">
        <p14:creationId xmlns:p14="http://schemas.microsoft.com/office/powerpoint/2010/main" val="10380450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ltair + Bran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4331"/>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sp>
        <p:nvSpPr>
          <p:cNvPr id="8" name="Title Placeholder 1">
            <a:extLst>
              <a:ext uri="{FF2B5EF4-FFF2-40B4-BE49-F238E27FC236}">
                <a16:creationId xmlns:a16="http://schemas.microsoft.com/office/drawing/2014/main" id="{1DE239AE-A166-7445-97DE-DC95949F4713}"/>
              </a:ext>
            </a:extLst>
          </p:cNvPr>
          <p:cNvSpPr>
            <a:spLocks noGrp="1"/>
          </p:cNvSpPr>
          <p:nvPr userDrawn="1">
            <p:ph type="title" hasCustomPrompt="1"/>
          </p:nvPr>
        </p:nvSpPr>
        <p:spPr>
          <a:xfrm>
            <a:off x="3761123" y="4180327"/>
            <a:ext cx="4873720" cy="297980"/>
          </a:xfrm>
          <a:prstGeom prst="rect">
            <a:avLst/>
          </a:prstGeom>
        </p:spPr>
        <p:txBody>
          <a:bodyPr vert="horz" lIns="91440" tIns="45720" rIns="91440" bIns="45720" rtlCol="0" anchor="ctr">
            <a:noAutofit/>
          </a:bodyPr>
          <a:lstStyle>
            <a:lvl1pPr>
              <a:defRPr sz="1400" cap="all" baseline="0">
                <a:solidFill>
                  <a:schemeClr val="tx2"/>
                </a:solidFill>
              </a:defRPr>
            </a:lvl1pPr>
          </a:lstStyle>
          <a:p>
            <a:r>
              <a:rPr lang="en-US"/>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userDrawn="1">
            <p:ph type="body" sz="quarter" idx="10" hasCustomPrompt="1"/>
          </p:nvPr>
        </p:nvSpPr>
        <p:spPr>
          <a:xfrm>
            <a:off x="3761895" y="4478338"/>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F26326C-3E1B-B448-AC0A-B475EABF4945}"/>
              </a:ext>
            </a:extLst>
          </p:cNvPr>
          <p:cNvGrpSpPr/>
          <p:nvPr userDrawn="1"/>
        </p:nvGrpSpPr>
        <p:grpSpPr>
          <a:xfrm>
            <a:off x="644860" y="4310212"/>
            <a:ext cx="1370085" cy="281086"/>
            <a:chOff x="3587766" y="2914650"/>
            <a:chExt cx="5014294" cy="1028736"/>
          </a:xfrm>
        </p:grpSpPr>
        <p:sp>
          <p:nvSpPr>
            <p:cNvPr id="37" name="Freeform 36">
              <a:extLst>
                <a:ext uri="{FF2B5EF4-FFF2-40B4-BE49-F238E27FC236}">
                  <a16:creationId xmlns:a16="http://schemas.microsoft.com/office/drawing/2014/main" id="{1C4B4C02-E6DA-B747-A3EF-E5E2122A992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29E79F91-8034-0943-8886-63995F8325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F0C7545-907B-204A-9A97-440E361A616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A389ECDA-030A-D943-8D5B-63CD68CA7FB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8CFE75BF-5492-E647-9219-DFC2B1B092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722DE8B-514C-1B4C-8249-A4A720E4C11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EEC83EA5-E448-C349-8164-8B52B55D71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812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tair + Brand (Title + Subtitl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a:t>BRAND LOGO</a:t>
            </a:r>
            <a:endParaRPr lang="en-CA"/>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217E2435-105A-9E4A-ACF7-D7B34AD09092}"/>
              </a:ext>
            </a:extLst>
          </p:cNvPr>
          <p:cNvSpPr>
            <a:spLocks noGrp="1"/>
          </p:cNvSpPr>
          <p:nvPr>
            <p:ph type="body" sz="quarter" idx="13" hasCustomPrompt="1"/>
          </p:nvPr>
        </p:nvSpPr>
        <p:spPr>
          <a:xfrm>
            <a:off x="3761577" y="4688580"/>
            <a:ext cx="4262437" cy="297980"/>
          </a:xfrm>
          <a:prstGeom prst="rect">
            <a:avLst/>
          </a:prstGeom>
        </p:spPr>
        <p:txBody>
          <a:bodyPr/>
          <a:lstStyle>
            <a:lvl1pPr marL="0" indent="0">
              <a:buNone/>
              <a:defRPr sz="1100">
                <a:solidFill>
                  <a:srgbClr val="A2AAAD"/>
                </a:solidFill>
              </a:defRPr>
            </a:lvl1pPr>
          </a:lstStyle>
          <a:p>
            <a:pPr lvl="0"/>
            <a:r>
              <a:rPr lang="en-US"/>
              <a:t>Presenter Name / Position Title / Date</a:t>
            </a:r>
          </a:p>
        </p:txBody>
      </p:sp>
      <p:grpSp>
        <p:nvGrpSpPr>
          <p:cNvPr id="23" name="Group 22">
            <a:extLst>
              <a:ext uri="{FF2B5EF4-FFF2-40B4-BE49-F238E27FC236}">
                <a16:creationId xmlns:a16="http://schemas.microsoft.com/office/drawing/2014/main" id="{D9B8AEB5-700F-D34A-BC42-1AE61D47A67F}"/>
              </a:ext>
            </a:extLst>
          </p:cNvPr>
          <p:cNvGrpSpPr/>
          <p:nvPr userDrawn="1"/>
        </p:nvGrpSpPr>
        <p:grpSpPr>
          <a:xfrm>
            <a:off x="644860" y="4310212"/>
            <a:ext cx="1370085" cy="281086"/>
            <a:chOff x="3587766" y="2914650"/>
            <a:chExt cx="5014294" cy="1028736"/>
          </a:xfrm>
        </p:grpSpPr>
        <p:sp>
          <p:nvSpPr>
            <p:cNvPr id="24" name="Freeform 23">
              <a:extLst>
                <a:ext uri="{FF2B5EF4-FFF2-40B4-BE49-F238E27FC236}">
                  <a16:creationId xmlns:a16="http://schemas.microsoft.com/office/drawing/2014/main" id="{D036661A-6A68-A949-81B9-6CD3709C40A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E202FF1-1526-384A-A7F4-E1697FE2384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67BB5763-D348-4D4B-83C3-73A42E74CE6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F335A5E1-A37F-454D-9681-ABACBFB461C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F8E72BD2-1FF9-3C48-B513-3528B70520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6110B1B-F668-EE40-9FC4-B719033F7CA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25C91A4-7D6E-4A4E-B689-A4AC2A2FFC2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itle Placeholder 1">
            <a:extLst>
              <a:ext uri="{FF2B5EF4-FFF2-40B4-BE49-F238E27FC236}">
                <a16:creationId xmlns:a16="http://schemas.microsoft.com/office/drawing/2014/main" id="{FE7770DF-9788-4241-BD33-05ACCB497991}"/>
              </a:ext>
            </a:extLst>
          </p:cNvPr>
          <p:cNvSpPr>
            <a:spLocks noGrp="1"/>
          </p:cNvSpPr>
          <p:nvPr>
            <p:ph type="title" hasCustomPrompt="1"/>
          </p:nvPr>
        </p:nvSpPr>
        <p:spPr>
          <a:xfrm>
            <a:off x="3761577"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19" name="Text Placeholder 14">
            <a:extLst>
              <a:ext uri="{FF2B5EF4-FFF2-40B4-BE49-F238E27FC236}">
                <a16:creationId xmlns:a16="http://schemas.microsoft.com/office/drawing/2014/main" id="{CB5D0060-B5B8-0A49-8959-6FEC714929B4}"/>
              </a:ext>
            </a:extLst>
          </p:cNvPr>
          <p:cNvSpPr>
            <a:spLocks noGrp="1"/>
          </p:cNvSpPr>
          <p:nvPr>
            <p:ph type="body" sz="quarter" idx="14" hasCustomPrompt="1"/>
          </p:nvPr>
        </p:nvSpPr>
        <p:spPr>
          <a:xfrm>
            <a:off x="3761577" y="4387268"/>
            <a:ext cx="4025900" cy="227390"/>
          </a:xfrm>
        </p:spPr>
        <p:txBody>
          <a:bodyPr/>
          <a:lstStyle>
            <a:lvl1pPr marL="0" indent="0">
              <a:buNone/>
              <a:defRPr sz="1200" cap="all" baseline="0">
                <a:solidFill>
                  <a:schemeClr val="bg2"/>
                </a:solidFill>
              </a:defRPr>
            </a:lvl1pPr>
            <a:lvl2pPr marL="342900" indent="0">
              <a:buNone/>
              <a:defRPr sz="1200"/>
            </a:lvl2pPr>
            <a:lvl3pPr marL="228600" indent="0">
              <a:buNone/>
              <a:defRPr sz="1200"/>
            </a:lvl3pPr>
            <a:lvl4pPr marL="457200" indent="0">
              <a:buNone/>
              <a:defRPr sz="1200"/>
            </a:lvl4pPr>
            <a:lvl5pPr marL="685800" indent="0">
              <a:buNone/>
              <a:defRPr sz="1200"/>
            </a:lvl5pPr>
          </a:lstStyle>
          <a:p>
            <a:pPr lvl="0"/>
            <a:r>
              <a:rPr lang="en-US"/>
              <a:t>CLICK TO ADD OPTIONAL PRESENTATION SUBTITLE</a:t>
            </a:r>
          </a:p>
        </p:txBody>
      </p:sp>
    </p:spTree>
    <p:extLst>
      <p:ext uri="{BB962C8B-B14F-4D97-AF65-F5344CB8AC3E}">
        <p14:creationId xmlns:p14="http://schemas.microsoft.com/office/powerpoint/2010/main" val="33546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1878612-3807-694C-A3B1-9DA4D654DDBE}"/>
              </a:ext>
            </a:extLst>
          </p:cNvPr>
          <p:cNvSpPr>
            <a:spLocks noGrp="1"/>
          </p:cNvSpPr>
          <p:nvPr>
            <p:ph type="body" sz="quarter" idx="11"/>
          </p:nvPr>
        </p:nvSpPr>
        <p:spPr>
          <a:xfrm>
            <a:off x="457200" y="975278"/>
            <a:ext cx="8201025" cy="3445524"/>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grpSp>
        <p:nvGrpSpPr>
          <p:cNvPr id="10" name="Group 9">
            <a:extLst>
              <a:ext uri="{FF2B5EF4-FFF2-40B4-BE49-F238E27FC236}">
                <a16:creationId xmlns:a16="http://schemas.microsoft.com/office/drawing/2014/main" id="{088101CE-8A57-7F41-8178-9E2C26778C4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3A2A1D1-4E18-6949-8A24-E3B60B02516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82329EE4-E6CF-FC42-9A86-008867BD0AF9}"/>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365B74-2046-0E45-B565-CA25FFBFB4B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4EA14BD-8E34-E24D-9B4F-0DD1E4C0AC7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49CE6E4-6BC1-8E4E-8B57-7A1A3372A9A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81277A4-61A7-1A40-9682-3386B5EE405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C112253-58BA-B044-AB01-3EE3A204E94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2747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36B8D7E8-B695-408D-B478-C9B263E7126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Tree>
    <p:extLst>
      <p:ext uri="{BB962C8B-B14F-4D97-AF65-F5344CB8AC3E}">
        <p14:creationId xmlns:p14="http://schemas.microsoft.com/office/powerpoint/2010/main" val="40287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Picture Placeholder 8">
            <a:extLst>
              <a:ext uri="{FF2B5EF4-FFF2-40B4-BE49-F238E27FC236}">
                <a16:creationId xmlns:a16="http://schemas.microsoft.com/office/drawing/2014/main" id="{D27701AE-D3D0-40C3-A722-F54E9097603A}"/>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6" name="Slide Number Placeholder 2">
            <a:extLst>
              <a:ext uri="{FF2B5EF4-FFF2-40B4-BE49-F238E27FC236}">
                <a16:creationId xmlns:a16="http://schemas.microsoft.com/office/drawing/2014/main" id="{50EFB5A5-96EB-4F4F-9552-AEA3F911EF3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7" name="Text Placeholder 5">
            <a:extLst>
              <a:ext uri="{FF2B5EF4-FFF2-40B4-BE49-F238E27FC236}">
                <a16:creationId xmlns:a16="http://schemas.microsoft.com/office/drawing/2014/main" id="{1B303B06-840D-AA43-9B63-F7EDA9BF5710}"/>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7017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657CDC3-616D-44A0-8DF6-F2497CC70E22}"/>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594559B-C0B5-2C45-8873-C55A94E3B2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4" name="Text Placeholder 3">
            <a:extLst>
              <a:ext uri="{FF2B5EF4-FFF2-40B4-BE49-F238E27FC236}">
                <a16:creationId xmlns:a16="http://schemas.microsoft.com/office/drawing/2014/main" id="{A5674E69-85A6-0A41-B18C-64E5DEC9A685}"/>
              </a:ext>
            </a:extLst>
          </p:cNvPr>
          <p:cNvSpPr>
            <a:spLocks noGrp="1"/>
          </p:cNvSpPr>
          <p:nvPr>
            <p:ph type="body" sz="quarter" idx="14" hasCustomPrompt="1"/>
          </p:nvPr>
        </p:nvSpPr>
        <p:spPr>
          <a:xfrm>
            <a:off x="457200" y="1243584"/>
            <a:ext cx="8215313" cy="3194169"/>
          </a:xfrm>
        </p:spPr>
        <p:txBody>
          <a:body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B840DC0-157F-C945-9572-02BEB4B6D041}"/>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24283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24FA0C31-9766-448A-9152-0527686EC1C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5528C559-F333-D841-AFDF-28979AFBBA7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3" name="Text Placeholder 3">
            <a:extLst>
              <a:ext uri="{FF2B5EF4-FFF2-40B4-BE49-F238E27FC236}">
                <a16:creationId xmlns:a16="http://schemas.microsoft.com/office/drawing/2014/main" id="{05A87E55-B49D-A44E-8C1E-D991BE0A3D46}"/>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7991F75-488B-284F-B820-F0896C1A4C6D}"/>
              </a:ext>
            </a:extLst>
          </p:cNvPr>
          <p:cNvSpPr>
            <a:spLocks noGrp="1"/>
          </p:cNvSpPr>
          <p:nvPr>
            <p:ph type="body" sz="quarter" idx="15"/>
          </p:nvPr>
        </p:nvSpPr>
        <p:spPr>
          <a:xfrm>
            <a:off x="4667533"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D0431590-0449-A046-9C6D-6DEF2B8FCEFA}"/>
              </a:ext>
            </a:extLst>
          </p:cNvPr>
          <p:cNvSpPr>
            <a:spLocks noGrp="1"/>
          </p:cNvSpPr>
          <p:nvPr>
            <p:ph type="body" sz="quarter" idx="16"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39314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p:spPr>
        <p:txBody>
          <a:bodyPr/>
          <a:lstStyle/>
          <a:p>
            <a:endParaRPr lang="en-US"/>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10" name="Picture Placeholder 8">
            <a:extLst>
              <a:ext uri="{FF2B5EF4-FFF2-40B4-BE49-F238E27FC236}">
                <a16:creationId xmlns:a16="http://schemas.microsoft.com/office/drawing/2014/main" id="{A869ED57-594F-4FE6-AC7C-17AF5029CE77}"/>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a:p>
        </p:txBody>
      </p:sp>
      <p:sp>
        <p:nvSpPr>
          <p:cNvPr id="8" name="Slide Number Placeholder 2">
            <a:extLst>
              <a:ext uri="{FF2B5EF4-FFF2-40B4-BE49-F238E27FC236}">
                <a16:creationId xmlns:a16="http://schemas.microsoft.com/office/drawing/2014/main" id="{36602EED-A813-D44B-9910-8818E4C05B1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9" name="Text Placeholder 3">
            <a:extLst>
              <a:ext uri="{FF2B5EF4-FFF2-40B4-BE49-F238E27FC236}">
                <a16:creationId xmlns:a16="http://schemas.microsoft.com/office/drawing/2014/main" id="{39193A71-252C-B940-A5F8-96AB53ED99B0}"/>
              </a:ext>
            </a:extLst>
          </p:cNvPr>
          <p:cNvSpPr>
            <a:spLocks noGrp="1"/>
          </p:cNvSpPr>
          <p:nvPr>
            <p:ph type="body" sz="quarter" idx="14"/>
          </p:nvPr>
        </p:nvSpPr>
        <p:spPr>
          <a:xfrm>
            <a:off x="457201" y="1243584"/>
            <a:ext cx="4019266" cy="3194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F57C6F93-F29C-7C40-A615-F24FE83957EA}"/>
              </a:ext>
            </a:extLst>
          </p:cNvPr>
          <p:cNvSpPr>
            <a:spLocks noGrp="1"/>
          </p:cNvSpPr>
          <p:nvPr>
            <p:ph type="body" sz="quarter" idx="15"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6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51C-E34E-5D4A-BCC7-65ACB86E3D2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C87DFCD-D6F3-2A48-B56B-5276D91DFEA5}"/>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CD2F4187-D821-244A-BEC7-F42CD3E771AF}"/>
              </a:ext>
            </a:extLst>
          </p:cNvPr>
          <p:cNvSpPr>
            <a:spLocks noGrp="1"/>
          </p:cNvSpPr>
          <p:nvPr>
            <p:ph type="body" sz="quarter" idx="11"/>
          </p:nvPr>
        </p:nvSpPr>
        <p:spPr>
          <a:xfrm>
            <a:off x="457200" y="1243584"/>
            <a:ext cx="8201025" cy="3242355"/>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3D659B78-E55D-9F43-8B69-D294BA80D48A}"/>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00C31E40-82C0-7E48-B3DC-A292D42C61B3}"/>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23FAB9B9-65C0-764D-B4A5-FCD7A56DA277}"/>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4229007-2A12-E344-8A2E-2CE7FB7F475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2DB1C9C-501C-2B49-905B-73D517DF959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1FE6B53-B829-744C-9D52-7B9D321C496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F4FD4B6-0B42-7242-81A9-CA296871A9F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138C3F5-FFDE-A74E-89E9-63DDFE10822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8" name="Text Placeholder 5">
            <a:extLst>
              <a:ext uri="{FF2B5EF4-FFF2-40B4-BE49-F238E27FC236}">
                <a16:creationId xmlns:a16="http://schemas.microsoft.com/office/drawing/2014/main" id="{5766FEE3-2950-A74E-8CEB-992D84C43C1C}"/>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87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2D4054A5-889E-5F40-9AA0-761CB6E9EF01}"/>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A6ABD9C4-B0BA-A641-8941-89B71025B12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C7F0E80-7B5E-3444-ABDE-8EE3CD563A8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0CD8680-AE74-E941-A0AC-C9F2FA7F1F4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9E3D186-2891-1047-A68B-D25CAE31EFF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2B03150-B179-6747-A2AF-A53112E5B88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DB89C8-237A-964F-B36A-C3664989DD4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CFA2CAE-E3B1-9944-B925-7070D276FF0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22" name="Text Placeholder 5">
            <a:extLst>
              <a:ext uri="{FF2B5EF4-FFF2-40B4-BE49-F238E27FC236}">
                <a16:creationId xmlns:a16="http://schemas.microsoft.com/office/drawing/2014/main" id="{EEDFB9E0-3CEA-0248-9805-721C52482BDE}"/>
              </a:ext>
            </a:extLst>
          </p:cNvPr>
          <p:cNvSpPr>
            <a:spLocks noGrp="1"/>
          </p:cNvSpPr>
          <p:nvPr>
            <p:ph type="body" sz="quarter" idx="13"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4675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oup 9">
            <a:extLst>
              <a:ext uri="{FF2B5EF4-FFF2-40B4-BE49-F238E27FC236}">
                <a16:creationId xmlns:a16="http://schemas.microsoft.com/office/drawing/2014/main" id="{8DD23A62-C185-6945-80C8-7766208E2A66}"/>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DDFA1149-9F55-A141-94FD-A2CFCA3E96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B64830E6-9EFC-0D42-873E-130D0519A396}"/>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1888C80-C423-2D4C-9179-B84DD403127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EDE4110-8028-A243-B7A8-B252B518DE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E082E0-4B51-EA4F-8C27-93172630AC9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FF1A9AA-26A6-B44C-9790-75E8CC2D57C7}"/>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5ECC68-F40E-C14A-8539-F21858485D2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94098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5766C22F-9089-2B45-9996-13E397D5C172}"/>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D7B608D-C03C-B841-8A14-AB6849798A4A}"/>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D2BE421-1B5B-FB41-96BE-D4B069BC00A3}"/>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D8897AD-68E9-574C-940E-6DC98E66C2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2AFD8C4-3D48-4648-A13C-0D775E749F1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8A97712-7EF1-764B-8543-77DD57AD042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413FAA43-EF89-0946-93FB-8D7402C8ACE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7AEEFF4-E7C5-7D41-8D87-6DEFB9EB5E5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
        <p:nvSpPr>
          <p:cNvPr id="19" name="Text Placeholder 5">
            <a:extLst>
              <a:ext uri="{FF2B5EF4-FFF2-40B4-BE49-F238E27FC236}">
                <a16:creationId xmlns:a16="http://schemas.microsoft.com/office/drawing/2014/main" id="{8C2EB707-EA19-0B42-8997-881009428ABF}"/>
              </a:ext>
            </a:extLst>
          </p:cNvPr>
          <p:cNvSpPr>
            <a:spLocks noGrp="1"/>
          </p:cNvSpPr>
          <p:nvPr>
            <p:ph type="body" sz="quarter" idx="14" hasCustomPrompt="1"/>
          </p:nvPr>
        </p:nvSpPr>
        <p:spPr>
          <a:xfrm>
            <a:off x="457200" y="773218"/>
            <a:ext cx="4416533" cy="251921"/>
          </a:xfrm>
        </p:spPr>
        <p:txBody>
          <a:bodyPr/>
          <a:lstStyle>
            <a:lvl1pPr marL="0" marR="0" indent="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None/>
              <a:tabLst>
                <a:tab pos="457200" algn="l"/>
                <a:tab pos="685800" algn="l"/>
                <a:tab pos="914400" algn="l"/>
                <a:tab pos="1143000" algn="l"/>
              </a:tabLst>
              <a:defRPr baseline="0">
                <a:solidFill>
                  <a:schemeClr val="tx2"/>
                </a:solidFill>
                <a:latin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2586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E0F33CB-82FA-4AE8-A34E-F4B9D0E18BBE}"/>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 </a:t>
            </a:r>
            <a:r>
              <a:rPr lang="en-US" sz="600" kern="1200">
                <a:solidFill>
                  <a:srgbClr val="898989"/>
                </a:solidFill>
                <a:effectLst/>
                <a:latin typeface="Arial" panose="020B0604020202020204" pitchFamily="34" charset="0"/>
                <a:ea typeface="+mn-ea"/>
                <a:cs typeface="Arial" panose="020B0604020202020204" pitchFamily="34" charset="0"/>
              </a:rPr>
              <a:t>Altair Engineering, Inc. Proprietary and Confidential. All rights reserved.</a:t>
            </a:r>
          </a:p>
          <a:p>
            <a:pPr algn="r"/>
            <a:endParaRPr lang="en-US" sz="600"/>
          </a:p>
        </p:txBody>
      </p:sp>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58468"/>
            <a:ext cx="8215744" cy="3471126"/>
          </a:xfrm>
          <a:prstGeom prst="rect">
            <a:avLst/>
          </a:prstGeom>
        </p:spPr>
        <p:txBody>
          <a:bodyPr vert="horz" lIns="91440" tIns="45720" rIns="91440" bIns="45720" rtlCol="0">
            <a:noAutofit/>
          </a:bodyPr>
          <a:lstStyle/>
          <a:p>
            <a:pPr lvl="0"/>
            <a:r>
              <a:rPr lang="en-US"/>
              <a:t>Click to edit Master text styles</a:t>
            </a:r>
          </a:p>
          <a:p>
            <a:pPr lvl="2"/>
            <a:r>
              <a:rPr lang="en-US"/>
              <a:t>Second level</a:t>
            </a:r>
          </a:p>
          <a:p>
            <a:pPr lvl="3"/>
            <a:r>
              <a:rPr lang="en-US"/>
              <a:t>Third level</a:t>
            </a:r>
          </a:p>
          <a:p>
            <a:pPr lvl="4"/>
            <a:r>
              <a:rPr lang="en-US"/>
              <a:t>Fourth level</a:t>
            </a:r>
          </a:p>
          <a:p>
            <a:pPr lvl="5"/>
            <a:r>
              <a:rPr lang="en-US"/>
              <a:t>Fifth level</a:t>
            </a:r>
          </a:p>
        </p:txBody>
      </p:sp>
      <p:sp>
        <p:nvSpPr>
          <p:cNvPr id="6" name="Slide Number Placeholder 5"/>
          <p:cNvSpPr>
            <a:spLocks noGrp="1"/>
          </p:cNvSpPr>
          <p:nvPr>
            <p:ph type="sldNum" sz="quarter" idx="4"/>
          </p:nvPr>
        </p:nvSpPr>
        <p:spPr>
          <a:xfrm>
            <a:off x="457200" y="4645152"/>
            <a:ext cx="2057400" cy="273844"/>
          </a:xfrm>
          <a:prstGeom prst="rect">
            <a:avLst/>
          </a:prstGeom>
        </p:spPr>
        <p:txBody>
          <a:bodyPr vert="horz" lIns="91440" tIns="45720" rIns="91440" bIns="45720" rtlCol="0" anchor="ctr"/>
          <a:lstStyle>
            <a:lvl1pPr algn="l">
              <a:defRPr sz="1000">
                <a:solidFill>
                  <a:srgbClr val="898989"/>
                </a:solidFill>
                <a:latin typeface="Arial" panose="020B0604020202020204" pitchFamily="34" charset="0"/>
                <a:cs typeface="Arial" panose="020B0604020202020204" pitchFamily="34" charset="0"/>
              </a:defRPr>
            </a:lvl1pPr>
          </a:lstStyle>
          <a:p>
            <a:fld id="{C51B5984-C094-0A42-BFB6-9F57449A1222}" type="slidenum">
              <a:rPr lang="en-US" smtClean="0"/>
              <a:pPr/>
              <a:t>‹#›</a:t>
            </a:fld>
            <a:endParaRPr lang="en-US"/>
          </a:p>
        </p:txBody>
      </p:sp>
    </p:spTree>
    <p:extLst>
      <p:ext uri="{BB962C8B-B14F-4D97-AF65-F5344CB8AC3E}">
        <p14:creationId xmlns:p14="http://schemas.microsoft.com/office/powerpoint/2010/main" val="1715709634"/>
      </p:ext>
    </p:extLst>
  </p:cSld>
  <p:clrMap bg1="lt1" tx1="dk1" bg2="lt2" tx2="dk2" accent1="accent1" accent2="accent2" accent3="accent3" accent4="accent4" accent5="accent5" accent6="accent6" hlink="hlink" folHlink="folHlink"/>
  <p:sldLayoutIdLst>
    <p:sldLayoutId id="2147483750" r:id="rId1"/>
    <p:sldLayoutId id="2147483794" r:id="rId2"/>
    <p:sldLayoutId id="2147483708" r:id="rId3"/>
    <p:sldLayoutId id="2147483781" r:id="rId4"/>
    <p:sldLayoutId id="2147483782" r:id="rId5"/>
    <p:sldLayoutId id="2147483790" r:id="rId6"/>
    <p:sldLayoutId id="2147483735" r:id="rId7"/>
    <p:sldLayoutId id="2147483789" r:id="rId8"/>
    <p:sldLayoutId id="2147483783" r:id="rId9"/>
    <p:sldLayoutId id="2147483784" r:id="rId10"/>
    <p:sldLayoutId id="2147483785" r:id="rId11"/>
    <p:sldLayoutId id="2147483786" r:id="rId12"/>
    <p:sldLayoutId id="2147483787" r:id="rId13"/>
    <p:sldLayoutId id="2147483788" r:id="rId14"/>
    <p:sldLayoutId id="2147483736" r:id="rId15"/>
    <p:sldLayoutId id="2147483769" r:id="rId16"/>
    <p:sldLayoutId id="2147483765" r:id="rId17"/>
    <p:sldLayoutId id="2147483766" r:id="rId18"/>
    <p:sldLayoutId id="2147483767" r:id="rId19"/>
    <p:sldLayoutId id="2147483768" r:id="rId20"/>
    <p:sldLayoutId id="2147483764" r:id="rId21"/>
    <p:sldLayoutId id="2147483762" r:id="rId22"/>
    <p:sldLayoutId id="2147483763" r:id="rId23"/>
    <p:sldLayoutId id="2147483753" r:id="rId24"/>
    <p:sldLayoutId id="2147483747" r:id="rId25"/>
    <p:sldLayoutId id="2147483751" r:id="rId26"/>
    <p:sldLayoutId id="2147483795" r:id="rId27"/>
    <p:sldLayoutId id="2147483748" r:id="rId28"/>
    <p:sldLayoutId id="2147483754" r:id="rId29"/>
    <p:sldLayoutId id="2147483755" r:id="rId30"/>
    <p:sldLayoutId id="2147483756" r:id="rId31"/>
    <p:sldLayoutId id="2147483690" r:id="rId32"/>
    <p:sldLayoutId id="2147483691" r:id="rId33"/>
    <p:sldLayoutId id="2147483757" r:id="rId34"/>
    <p:sldLayoutId id="2147483758" r:id="rId35"/>
    <p:sldLayoutId id="2147483752" r:id="rId36"/>
    <p:sldLayoutId id="2147483759" r:id="rId37"/>
    <p:sldLayoutId id="2147483760" r:id="rId38"/>
    <p:sldLayoutId id="2147483761" r:id="rId39"/>
    <p:sldLayoutId id="2147483791" r:id="rId40"/>
    <p:sldLayoutId id="2147483797" r:id="rId41"/>
    <p:sldLayoutId id="2147483798" r:id="rId42"/>
    <p:sldLayoutId id="2147483799" r:id="rId43"/>
    <p:sldLayoutId id="2147483800" r:id="rId44"/>
    <p:sldLayoutId id="2147483801" r:id="rId45"/>
    <p:sldLayoutId id="2147483802" r:id="rId46"/>
    <p:sldLayoutId id="214748380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3pPr>
      <a:lvl4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4pPr>
      <a:lvl5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5pPr>
      <a:lvl6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a:t>Click to Add Title</a:t>
            </a:r>
          </a:p>
        </p:txBody>
      </p:sp>
      <p:sp>
        <p:nvSpPr>
          <p:cNvPr id="3" name="Text Placeholder 2"/>
          <p:cNvSpPr>
            <a:spLocks noGrp="1"/>
          </p:cNvSpPr>
          <p:nvPr>
            <p:ph type="body" idx="1"/>
          </p:nvPr>
        </p:nvSpPr>
        <p:spPr>
          <a:xfrm>
            <a:off x="457200" y="960120"/>
            <a:ext cx="8215744" cy="34711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72C2D8AB-1D95-4A76-90AC-8C6FEA467C3B}"/>
              </a:ext>
            </a:extLst>
          </p:cNvPr>
          <p:cNvCxnSpPr>
            <a:cxnSpLocks/>
          </p:cNvCxnSpPr>
          <p:nvPr userDrawn="1"/>
        </p:nvCxnSpPr>
        <p:spPr>
          <a:xfrm>
            <a:off x="7708177" y="4651413"/>
            <a:ext cx="0" cy="35479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88EB4EE-6CC1-43E0-B6C7-FE378001214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a:solidFill>
                  <a:srgbClr val="898989"/>
                </a:solidFill>
                <a:effectLst/>
                <a:latin typeface="Arial" panose="020B0604020202020204" pitchFamily="34" charset="0"/>
                <a:ea typeface="+mn-ea"/>
                <a:cs typeface="Arial" panose="020B0604020202020204" pitchFamily="34" charset="0"/>
              </a:rPr>
              <a:t>©</a:t>
            </a:r>
            <a:r>
              <a:rPr lang="en-US" sz="600" kern="1200">
                <a:solidFill>
                  <a:srgbClr val="898989"/>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a:p>
        </p:txBody>
      </p:sp>
      <p:sp>
        <p:nvSpPr>
          <p:cNvPr id="12" name="Slide Number Placeholder 2">
            <a:extLst>
              <a:ext uri="{FF2B5EF4-FFF2-40B4-BE49-F238E27FC236}">
                <a16:creationId xmlns:a16="http://schemas.microsoft.com/office/drawing/2014/main" id="{F50C68AB-747B-D04C-A711-414DA85FAFB5}"/>
              </a:ext>
            </a:extLst>
          </p:cNvPr>
          <p:cNvSpPr>
            <a:spLocks noGrp="1"/>
          </p:cNvSpPr>
          <p:nvPr>
            <p:ph type="sldNum" sz="quarter" idx="4"/>
          </p:nvPr>
        </p:nvSpPr>
        <p:spPr>
          <a:xfrm>
            <a:off x="457200" y="4649122"/>
            <a:ext cx="2057400" cy="273844"/>
          </a:xfrm>
          <a:prstGeom prst="rect">
            <a:avLst/>
          </a:prstGeom>
        </p:spPr>
        <p:txBody>
          <a:bodyPr anchor="ctr"/>
          <a:lstStyle>
            <a:lvl1pPr>
              <a:defRPr sz="1000">
                <a:solidFill>
                  <a:srgbClr val="A2AAAD"/>
                </a:solidFill>
              </a:defRPr>
            </a:lvl1pPr>
          </a:lstStyle>
          <a:p>
            <a:fld id="{C51B5984-C094-0A42-BFB6-9F57449A1222}" type="slidenum">
              <a:rPr lang="en-US" smtClean="0"/>
              <a:pPr/>
              <a:t>‹#›</a:t>
            </a:fld>
            <a:endParaRPr lang="en-US"/>
          </a:p>
        </p:txBody>
      </p:sp>
      <p:grpSp>
        <p:nvGrpSpPr>
          <p:cNvPr id="20" name="Group 19">
            <a:extLst>
              <a:ext uri="{FF2B5EF4-FFF2-40B4-BE49-F238E27FC236}">
                <a16:creationId xmlns:a16="http://schemas.microsoft.com/office/drawing/2014/main" id="{F7C5F75E-84B6-2B45-8254-D72D0A0A6562}"/>
              </a:ext>
            </a:extLst>
          </p:cNvPr>
          <p:cNvGrpSpPr/>
          <p:nvPr userDrawn="1"/>
        </p:nvGrpSpPr>
        <p:grpSpPr>
          <a:xfrm>
            <a:off x="6615546" y="4735113"/>
            <a:ext cx="913394" cy="187391"/>
            <a:chOff x="3587766" y="2914650"/>
            <a:chExt cx="5014294" cy="1028736"/>
          </a:xfrm>
        </p:grpSpPr>
        <p:sp>
          <p:nvSpPr>
            <p:cNvPr id="21" name="Freeform 20">
              <a:extLst>
                <a:ext uri="{FF2B5EF4-FFF2-40B4-BE49-F238E27FC236}">
                  <a16:creationId xmlns:a16="http://schemas.microsoft.com/office/drawing/2014/main" id="{796E67DC-0582-BC4A-94BE-DDBB5B098AC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26EFBB40-5FDC-D549-A717-8D15465F1D5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45FC0C5-6DD4-F147-B1D0-86B6E6008A5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0093769-B98F-3C4A-97E2-2DE9F9521A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17CEA75-C4FC-2146-AF34-8C47E6007F4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1BD7DF71-75F6-3148-9B3C-4C419E8E958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F8D7A4B-0ED5-9544-849B-25FF86A1676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823063826"/>
      </p:ext>
    </p:extLst>
  </p:cSld>
  <p:clrMap bg1="lt1" tx1="dk1" bg2="lt2" tx2="dk2" accent1="accent1" accent2="accent2" accent3="accent3" accent4="accent4" accent5="accent5" accent6="accent6" hlink="hlink" folHlink="folHlink"/>
  <p:sldLayoutIdLst>
    <p:sldLayoutId id="2147483771" r:id="rId1"/>
    <p:sldLayoutId id="2147483793" r:id="rId2"/>
    <p:sldLayoutId id="2147483773" r:id="rId3"/>
    <p:sldLayoutId id="2147483774" r:id="rId4"/>
    <p:sldLayoutId id="2147483775" r:id="rId5"/>
    <p:sldLayoutId id="2147483776" r:id="rId6"/>
    <p:sldLayoutId id="21474837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285750" marR="0" indent="-28575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tags" Target="../tags/tag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6CC7-35FE-48A9-8089-0CCA5D28DDA1}"/>
              </a:ext>
            </a:extLst>
          </p:cNvPr>
          <p:cNvSpPr>
            <a:spLocks noGrp="1"/>
          </p:cNvSpPr>
          <p:nvPr>
            <p:ph type="ctrTitle"/>
          </p:nvPr>
        </p:nvSpPr>
        <p:spPr/>
        <p:txBody>
          <a:bodyPr/>
          <a:lstStyle/>
          <a:p>
            <a:r>
              <a:rPr lang="en-CA"/>
              <a:t>Chapter 4: Connecting to Data and Variable Types</a:t>
            </a:r>
          </a:p>
        </p:txBody>
      </p:sp>
    </p:spTree>
    <p:custDataLst>
      <p:tags r:id="rId1"/>
    </p:custDataLst>
    <p:extLst>
      <p:ext uri="{BB962C8B-B14F-4D97-AF65-F5344CB8AC3E}">
        <p14:creationId xmlns:p14="http://schemas.microsoft.com/office/powerpoint/2010/main" val="16425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3" name="Text Placeholder 2">
            <a:extLst>
              <a:ext uri="{FF2B5EF4-FFF2-40B4-BE49-F238E27FC236}">
                <a16:creationId xmlns:a16="http://schemas.microsoft.com/office/drawing/2014/main" id="{057B46F5-B53B-47FB-98EE-9FF93A870215}"/>
              </a:ext>
            </a:extLst>
          </p:cNvPr>
          <p:cNvSpPr>
            <a:spLocks noGrp="1"/>
          </p:cNvSpPr>
          <p:nvPr>
            <p:ph type="body" sz="quarter" idx="11"/>
          </p:nvPr>
        </p:nvSpPr>
        <p:spPr>
          <a:xfrm>
            <a:off x="464559" y="781547"/>
            <a:ext cx="8201025" cy="3445524"/>
          </a:xfrm>
        </p:spPr>
        <p:txBody>
          <a:bodyPr/>
          <a:lstStyle/>
          <a:p>
            <a:pPr>
              <a:spcAft>
                <a:spcPts val="600"/>
              </a:spcAft>
              <a:buClrTx/>
            </a:pPr>
            <a:r>
              <a:rPr lang="en-US"/>
              <a:t>Knowledge Studio has 6 types of variables:</a:t>
            </a:r>
          </a:p>
          <a:p>
            <a:pPr lvl="1">
              <a:spcBef>
                <a:spcPct val="0"/>
              </a:spcBef>
              <a:spcAft>
                <a:spcPts val="600"/>
              </a:spcAft>
              <a:buClrTx/>
            </a:pPr>
            <a:r>
              <a:rPr lang="en-US">
                <a:latin typeface="+mn-lt"/>
              </a:rPr>
              <a:t>Number, Integer, Boolean, String, Date, Timestamp</a:t>
            </a:r>
          </a:p>
          <a:p>
            <a:pPr>
              <a:spcBef>
                <a:spcPct val="0"/>
              </a:spcBef>
              <a:spcAft>
                <a:spcPts val="600"/>
              </a:spcAft>
              <a:buClrTx/>
            </a:pPr>
            <a:r>
              <a:rPr lang="en-US"/>
              <a:t>For modelling purposes, we distinguish between 2 types of DVs</a:t>
            </a:r>
          </a:p>
          <a:p>
            <a:pPr lvl="1">
              <a:spcBef>
                <a:spcPct val="0"/>
              </a:spcBef>
              <a:spcAft>
                <a:spcPts val="600"/>
              </a:spcAft>
              <a:buClrTx/>
            </a:pPr>
            <a:r>
              <a:rPr lang="en-US">
                <a:latin typeface="+mn-lt"/>
              </a:rPr>
              <a:t>Discrete and Continuous</a:t>
            </a:r>
          </a:p>
          <a:p>
            <a:pPr lvl="1">
              <a:spcBef>
                <a:spcPct val="0"/>
              </a:spcBef>
              <a:spcAft>
                <a:spcPts val="600"/>
              </a:spcAft>
              <a:buClrTx/>
            </a:pPr>
            <a:r>
              <a:rPr lang="en-US">
                <a:latin typeface="+mn-lt"/>
              </a:rPr>
              <a:t>Discrete variables lead to classification problems</a:t>
            </a:r>
          </a:p>
          <a:p>
            <a:pPr lvl="1">
              <a:spcBef>
                <a:spcPct val="0"/>
              </a:spcBef>
              <a:spcAft>
                <a:spcPts val="600"/>
              </a:spcAft>
              <a:buClrTx/>
            </a:pPr>
            <a:r>
              <a:rPr lang="en-US">
                <a:latin typeface="+mn-lt"/>
              </a:rPr>
              <a:t>Continuous variables lead to regression problems</a:t>
            </a:r>
          </a:p>
          <a:p>
            <a:pPr>
              <a:spcBef>
                <a:spcPct val="0"/>
              </a:spcBef>
              <a:spcAft>
                <a:spcPts val="600"/>
              </a:spcAft>
              <a:buClrTx/>
            </a:pPr>
            <a:r>
              <a:rPr lang="en-US"/>
              <a:t>For modelling purposes, we distinguish between 3 types of IVs:</a:t>
            </a:r>
          </a:p>
          <a:p>
            <a:pPr lvl="1">
              <a:spcBef>
                <a:spcPct val="0"/>
              </a:spcBef>
              <a:spcAft>
                <a:spcPts val="600"/>
              </a:spcAft>
              <a:buClrTx/>
            </a:pPr>
            <a:r>
              <a:rPr lang="en-US">
                <a:latin typeface="+mn-lt"/>
              </a:rPr>
              <a:t>Continuous</a:t>
            </a:r>
          </a:p>
          <a:p>
            <a:pPr lvl="2">
              <a:spcBef>
                <a:spcPct val="0"/>
              </a:spcBef>
              <a:spcAft>
                <a:spcPts val="600"/>
              </a:spcAft>
              <a:buClrTx/>
            </a:pPr>
            <a:r>
              <a:rPr lang="en-US"/>
              <a:t>Any numeric variables, including integers, get type “continuous” for modelling</a:t>
            </a:r>
          </a:p>
          <a:p>
            <a:pPr lvl="1">
              <a:spcBef>
                <a:spcPct val="0"/>
              </a:spcBef>
              <a:spcAft>
                <a:spcPts val="600"/>
              </a:spcAft>
              <a:buClrTx/>
            </a:pPr>
            <a:r>
              <a:rPr lang="en-US">
                <a:latin typeface="+mn-lt"/>
              </a:rPr>
              <a:t>Ordinal</a:t>
            </a:r>
          </a:p>
          <a:p>
            <a:pPr lvl="2">
              <a:spcBef>
                <a:spcPct val="0"/>
              </a:spcBef>
              <a:spcAft>
                <a:spcPts val="600"/>
              </a:spcAft>
              <a:buClrTx/>
            </a:pPr>
            <a:r>
              <a:rPr lang="en-US"/>
              <a:t>These are variables which are naturally ordered, but the differences between levels doesn’t have meaning</a:t>
            </a:r>
          </a:p>
          <a:p>
            <a:pPr lvl="2">
              <a:spcBef>
                <a:spcPct val="0"/>
              </a:spcBef>
              <a:spcAft>
                <a:spcPts val="600"/>
              </a:spcAft>
              <a:buClrTx/>
            </a:pPr>
            <a:r>
              <a:rPr lang="en-US"/>
              <a:t>Example: High/Medium/Low</a:t>
            </a:r>
          </a:p>
          <a:p>
            <a:pPr lvl="1">
              <a:spcBef>
                <a:spcPct val="0"/>
              </a:spcBef>
              <a:spcAft>
                <a:spcPts val="600"/>
              </a:spcAft>
              <a:buClrTx/>
            </a:pPr>
            <a:r>
              <a:rPr lang="en-US">
                <a:latin typeface="+mn-lt"/>
              </a:rPr>
              <a:t>Nominal</a:t>
            </a:r>
          </a:p>
          <a:p>
            <a:pPr lvl="2">
              <a:spcBef>
                <a:spcPct val="0"/>
              </a:spcBef>
              <a:spcAft>
                <a:spcPts val="600"/>
              </a:spcAft>
              <a:buClrTx/>
            </a:pPr>
            <a:r>
              <a:rPr lang="en-US"/>
              <a:t>These are categorical variables where there is no natural ordering</a:t>
            </a:r>
          </a:p>
          <a:p>
            <a:pPr>
              <a:spcAft>
                <a:spcPts val="0"/>
              </a:spcAft>
            </a:pPr>
            <a:endParaRPr lang="en-CA"/>
          </a:p>
          <a:p>
            <a:endParaRPr lang="en-CA"/>
          </a:p>
        </p:txBody>
      </p:sp>
      <p:sp>
        <p:nvSpPr>
          <p:cNvPr id="2" name="Title 1">
            <a:extLst>
              <a:ext uri="{FF2B5EF4-FFF2-40B4-BE49-F238E27FC236}">
                <a16:creationId xmlns:a16="http://schemas.microsoft.com/office/drawing/2014/main" id="{84E1DD01-1831-4CDD-8116-3E472A6E2397}"/>
              </a:ext>
            </a:extLst>
          </p:cNvPr>
          <p:cNvSpPr>
            <a:spLocks noGrp="1"/>
          </p:cNvSpPr>
          <p:nvPr>
            <p:ph type="title"/>
          </p:nvPr>
        </p:nvSpPr>
        <p:spPr/>
        <p:txBody>
          <a:bodyPr/>
          <a:lstStyle/>
          <a:p>
            <a:r>
              <a:rPr lang="en-CA"/>
              <a:t>Variable Types </a:t>
            </a:r>
          </a:p>
        </p:txBody>
      </p:sp>
    </p:spTree>
    <p:custDataLst>
      <p:tags r:id="rId1"/>
    </p:custDataLst>
    <p:extLst>
      <p:ext uri="{BB962C8B-B14F-4D97-AF65-F5344CB8AC3E}">
        <p14:creationId xmlns:p14="http://schemas.microsoft.com/office/powerpoint/2010/main" val="270520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188120" y="906718"/>
            <a:ext cx="5442212" cy="3256240"/>
          </a:xfrm>
          <a:prstGeom prst="rect">
            <a:avLst/>
          </a:prstGeom>
        </p:spPr>
        <p:txBody>
          <a:bodyPr anchor="t"/>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spcBef>
                <a:spcPts val="750"/>
              </a:spcBef>
              <a:buNone/>
              <a:defRPr/>
            </a:pPr>
            <a:endParaRPr lang="en-GB" sz="1800">
              <a:solidFill>
                <a:srgbClr val="000000"/>
              </a:solidFill>
              <a:latin typeface="Calibri" panose="020F0502020204030204"/>
            </a:endParaRPr>
          </a:p>
        </p:txBody>
      </p:sp>
      <p:sp>
        <p:nvSpPr>
          <p:cNvPr id="4" name="Text Placeholder 3">
            <a:extLst>
              <a:ext uri="{FF2B5EF4-FFF2-40B4-BE49-F238E27FC236}">
                <a16:creationId xmlns:a16="http://schemas.microsoft.com/office/drawing/2014/main" id="{C749454D-5726-459C-9F11-FDA6899C7F74}"/>
              </a:ext>
            </a:extLst>
          </p:cNvPr>
          <p:cNvSpPr>
            <a:spLocks noGrp="1"/>
          </p:cNvSpPr>
          <p:nvPr>
            <p:ph type="body" sz="quarter" idx="11"/>
          </p:nvPr>
        </p:nvSpPr>
        <p:spPr/>
        <p:txBody>
          <a:bodyPr/>
          <a:lstStyle/>
          <a:p>
            <a:pPr marL="257175" indent="-257175">
              <a:lnSpc>
                <a:spcPct val="107000"/>
              </a:lnSpc>
              <a:buFont typeface="+mj-lt"/>
              <a:buAutoNum type="arabicPeriod"/>
            </a:pPr>
            <a:r>
              <a:rPr lang="en-CA">
                <a:solidFill>
                  <a:srgbClr val="000000"/>
                </a:solidFill>
                <a:ea typeface="Calibri" panose="020F0502020204030204" pitchFamily="34" charset="0"/>
                <a:cs typeface="Calibri" panose="020F0502020204030204" pitchFamily="34" charset="0"/>
              </a:rPr>
              <a:t>To become familiar with the various import node procedures, import the following files using the</a:t>
            </a:r>
            <a:r>
              <a:rPr lang="en-CA">
                <a:ea typeface="Calibri" panose="020F0502020204030204" pitchFamily="34" charset="0"/>
                <a:cs typeface="Arial" panose="020B0604020202020204" pitchFamily="34" charset="0"/>
              </a:rPr>
              <a:t> </a:t>
            </a:r>
            <a:r>
              <a:rPr lang="en-CA">
                <a:solidFill>
                  <a:srgbClr val="000000"/>
                </a:solidFill>
                <a:ea typeface="Calibri" panose="020F0502020204030204" pitchFamily="34" charset="0"/>
                <a:cs typeface="Calibri" panose="020F0502020204030204" pitchFamily="34" charset="0"/>
              </a:rPr>
              <a:t>appropriate node:</a:t>
            </a:r>
            <a:endParaRPr lang="en-CA">
              <a:ea typeface="Calibri" panose="020F0502020204030204" pitchFamily="34" charset="0"/>
              <a:cs typeface="Arial" panose="020B0604020202020204" pitchFamily="34" charset="0"/>
            </a:endParaRPr>
          </a:p>
          <a:p>
            <a:pPr marL="600075" lvl="1" indent="-257175">
              <a:lnSpc>
                <a:spcPct val="107000"/>
              </a:lnSpc>
              <a:buFont typeface="+mj-lt"/>
              <a:buAutoNum type="alphaLcParenR"/>
            </a:pPr>
            <a:r>
              <a:rPr lang="en-CA" sz="1600" i="1">
                <a:solidFill>
                  <a:srgbClr val="000000"/>
                </a:solidFill>
                <a:ea typeface="Calibri" panose="020F0502020204030204" pitchFamily="34" charset="0"/>
                <a:cs typeface="Calibri-Italic"/>
              </a:rPr>
              <a:t>Census.xlsx </a:t>
            </a:r>
          </a:p>
          <a:p>
            <a:pPr marL="600075" lvl="1" indent="-257175">
              <a:lnSpc>
                <a:spcPct val="107000"/>
              </a:lnSpc>
              <a:buFont typeface="+mj-lt"/>
              <a:buAutoNum type="alphaLcParenR"/>
            </a:pPr>
            <a:r>
              <a:rPr lang="en-CA" sz="1600" i="1">
                <a:solidFill>
                  <a:srgbClr val="000000"/>
                </a:solidFill>
                <a:ea typeface="Calibri" panose="020F0502020204030204" pitchFamily="34" charset="0"/>
                <a:cs typeface="Calibri-Italic"/>
              </a:rPr>
              <a:t>Census.txt </a:t>
            </a:r>
          </a:p>
          <a:p>
            <a:pPr marL="600075" lvl="1" indent="-257175">
              <a:lnSpc>
                <a:spcPct val="107000"/>
              </a:lnSpc>
              <a:buFont typeface="+mj-lt"/>
              <a:buAutoNum type="alphaLcParenR"/>
            </a:pPr>
            <a:r>
              <a:rPr lang="en-CA" sz="1600" i="1">
                <a:solidFill>
                  <a:srgbClr val="000000"/>
                </a:solidFill>
                <a:ea typeface="Calibri" panose="020F0502020204030204" pitchFamily="34" charset="0"/>
                <a:cs typeface="Calibri-Italic"/>
              </a:rPr>
              <a:t>Census.csv</a:t>
            </a:r>
            <a:endParaRPr lang="en-CA" sz="1600">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a:solidFill>
                  <a:srgbClr val="000000"/>
                </a:solidFill>
                <a:ea typeface="Calibri" panose="020F0502020204030204" pitchFamily="34" charset="0"/>
                <a:cs typeface="Calibri" panose="020F0502020204030204" pitchFamily="34" charset="0"/>
              </a:rPr>
              <a:t>Right click the </a:t>
            </a:r>
            <a:r>
              <a:rPr lang="en-CA" b="1">
                <a:solidFill>
                  <a:srgbClr val="000000"/>
                </a:solidFill>
                <a:ea typeface="Calibri" panose="020F0502020204030204" pitchFamily="34" charset="0"/>
                <a:cs typeface="Calibri-Bold"/>
              </a:rPr>
              <a:t>Import </a:t>
            </a:r>
            <a:r>
              <a:rPr lang="en-CA">
                <a:solidFill>
                  <a:srgbClr val="000000"/>
                </a:solidFill>
                <a:ea typeface="Calibri" panose="020F0502020204030204" pitchFamily="34" charset="0"/>
                <a:cs typeface="Calibri" panose="020F0502020204030204" pitchFamily="34" charset="0"/>
              </a:rPr>
              <a:t>node and explore available options</a:t>
            </a:r>
            <a:endParaRPr lang="en-CA">
              <a:ea typeface="Calibri" panose="020F0502020204030204" pitchFamily="34" charset="0"/>
              <a:cs typeface="Arial" panose="020B0604020202020204" pitchFamily="34" charset="0"/>
            </a:endParaRPr>
          </a:p>
          <a:p>
            <a:pPr marL="257175" indent="-257175">
              <a:lnSpc>
                <a:spcPct val="107000"/>
              </a:lnSpc>
              <a:buFont typeface="+mj-lt"/>
              <a:buAutoNum type="arabicPeriod"/>
            </a:pPr>
            <a:r>
              <a:rPr lang="en-CA">
                <a:solidFill>
                  <a:srgbClr val="000000"/>
                </a:solidFill>
                <a:ea typeface="Calibri" panose="020F0502020204030204" pitchFamily="34" charset="0"/>
                <a:cs typeface="Calibri" panose="020F0502020204030204" pitchFamily="34" charset="0"/>
              </a:rPr>
              <a:t>Add some other nodes and connect to form an extended </a:t>
            </a:r>
            <a:r>
              <a:rPr lang="en-CA" b="1">
                <a:solidFill>
                  <a:srgbClr val="000000"/>
                </a:solidFill>
                <a:ea typeface="Calibri" panose="020F0502020204030204" pitchFamily="34" charset="0"/>
                <a:cs typeface="Calibri-Bold"/>
              </a:rPr>
              <a:t>Workflow</a:t>
            </a:r>
            <a:endParaRPr lang="en-CA">
              <a:ea typeface="Calibri" panose="020F0502020204030204" pitchFamily="34" charset="0"/>
              <a:cs typeface="Arial" panose="020B0604020202020204" pitchFamily="34" charset="0"/>
            </a:endParaRPr>
          </a:p>
          <a:p>
            <a:endParaRPr lang="en-CA"/>
          </a:p>
        </p:txBody>
      </p:sp>
      <p:sp>
        <p:nvSpPr>
          <p:cNvPr id="3" name="Title 2">
            <a:extLst>
              <a:ext uri="{FF2B5EF4-FFF2-40B4-BE49-F238E27FC236}">
                <a16:creationId xmlns:a16="http://schemas.microsoft.com/office/drawing/2014/main" id="{CDA29D1E-FEA1-4A45-894E-203FD6D08106}"/>
              </a:ext>
            </a:extLst>
          </p:cNvPr>
          <p:cNvSpPr>
            <a:spLocks noGrp="1"/>
          </p:cNvSpPr>
          <p:nvPr>
            <p:ph type="title"/>
          </p:nvPr>
        </p:nvSpPr>
        <p:spPr/>
        <p:txBody>
          <a:bodyPr/>
          <a:lstStyle/>
          <a:p>
            <a:r>
              <a:rPr lang="en-CA"/>
              <a:t>Chapter 4: Exercises </a:t>
            </a:r>
          </a:p>
        </p:txBody>
      </p:sp>
    </p:spTree>
    <p:custDataLst>
      <p:tags r:id="rId1"/>
    </p:custDataLst>
    <p:extLst>
      <p:ext uri="{BB962C8B-B14F-4D97-AF65-F5344CB8AC3E}">
        <p14:creationId xmlns:p14="http://schemas.microsoft.com/office/powerpoint/2010/main" val="106234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defRPr/>
            </a:pPr>
            <a:endParaRPr lang="zh-CN" altLang="en-US" sz="2100">
              <a:solidFill>
                <a:srgbClr val="000000"/>
              </a:solidFill>
              <a:latin typeface="Calibri" panose="020F0502020204030204"/>
              <a:ea typeface="DengXian" panose="02010600030101010101" pitchFamily="2" charset="-122"/>
            </a:endParaRPr>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rgbClr val="00A9E0"/>
              </a:buClr>
              <a:defRPr/>
            </a:pPr>
            <a:endParaRPr lang="en-US" altLang="zh-CN">
              <a:solidFill>
                <a:srgbClr val="C00000"/>
              </a:solidFill>
              <a:latin typeface="微软雅黑" panose="020B0503020204020204" pitchFamily="34" charset="-122"/>
              <a:ea typeface="微软雅黑" panose="020B0503020204020204" pitchFamily="34" charset="-122"/>
            </a:endParaRPr>
          </a:p>
          <a:p>
            <a:pPr>
              <a:lnSpc>
                <a:spcPct val="150000"/>
              </a:lnSpc>
              <a:buClr>
                <a:srgbClr val="00A9E0"/>
              </a:buClr>
              <a:defRPr/>
            </a:pP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6" name="Text Placeholder 5">
            <a:extLst>
              <a:ext uri="{FF2B5EF4-FFF2-40B4-BE49-F238E27FC236}">
                <a16:creationId xmlns:a16="http://schemas.microsoft.com/office/drawing/2014/main" id="{AE55525C-48E5-4930-91C3-C8A6342B2A17}"/>
              </a:ext>
            </a:extLst>
          </p:cNvPr>
          <p:cNvSpPr>
            <a:spLocks noGrp="1"/>
          </p:cNvSpPr>
          <p:nvPr>
            <p:ph type="body" sz="quarter" idx="11"/>
          </p:nvPr>
        </p:nvSpPr>
        <p:spPr/>
        <p:txBody>
          <a:bodyPr/>
          <a:lstStyle/>
          <a:p>
            <a:pPr>
              <a:spcAft>
                <a:spcPts val="450"/>
              </a:spcAft>
              <a:defRPr/>
            </a:pPr>
            <a:r>
              <a:rPr lang="en-CA"/>
              <a:t>Connecting to Data</a:t>
            </a:r>
            <a:endParaRPr lang="en-US"/>
          </a:p>
          <a:p>
            <a:pPr>
              <a:spcAft>
                <a:spcPts val="450"/>
              </a:spcAft>
              <a:defRPr/>
            </a:pPr>
            <a:r>
              <a:rPr lang="en-GB"/>
              <a:t>Importing Data Files</a:t>
            </a:r>
          </a:p>
          <a:p>
            <a:pPr>
              <a:spcAft>
                <a:spcPts val="450"/>
              </a:spcAft>
              <a:defRPr/>
            </a:pPr>
            <a:r>
              <a:rPr lang="en-GB"/>
              <a:t>Importing Text Files</a:t>
            </a:r>
          </a:p>
          <a:p>
            <a:pPr>
              <a:spcAft>
                <a:spcPts val="450"/>
              </a:spcAft>
              <a:defRPr/>
            </a:pPr>
            <a:r>
              <a:rPr lang="en-GB"/>
              <a:t>Independent and Dependent Variables</a:t>
            </a:r>
          </a:p>
          <a:p>
            <a:pPr>
              <a:spcAft>
                <a:spcPts val="450"/>
              </a:spcAft>
              <a:defRPr/>
            </a:pPr>
            <a:r>
              <a:rPr lang="en-GB"/>
              <a:t>Variable Types</a:t>
            </a:r>
          </a:p>
          <a:p>
            <a:endParaRPr lang="en-CA"/>
          </a:p>
        </p:txBody>
      </p:sp>
      <p:sp>
        <p:nvSpPr>
          <p:cNvPr id="2" name="Title 1">
            <a:extLst>
              <a:ext uri="{FF2B5EF4-FFF2-40B4-BE49-F238E27FC236}">
                <a16:creationId xmlns:a16="http://schemas.microsoft.com/office/drawing/2014/main" id="{C417B7BC-EFE3-47D2-8221-92A3C9AAA0B2}"/>
              </a:ext>
            </a:extLst>
          </p:cNvPr>
          <p:cNvSpPr>
            <a:spLocks noGrp="1"/>
          </p:cNvSpPr>
          <p:nvPr>
            <p:ph type="title"/>
          </p:nvPr>
        </p:nvSpPr>
        <p:spPr/>
        <p:txBody>
          <a:bodyPr/>
          <a:lstStyle/>
          <a:p>
            <a:r>
              <a:rPr lang="en-CA"/>
              <a:t>Contents </a:t>
            </a:r>
          </a:p>
        </p:txBody>
      </p:sp>
    </p:spTree>
    <p:custDataLst>
      <p:tags r:id="rId1"/>
    </p:custDataLst>
    <p:extLst>
      <p:ext uri="{BB962C8B-B14F-4D97-AF65-F5344CB8AC3E}">
        <p14:creationId xmlns:p14="http://schemas.microsoft.com/office/powerpoint/2010/main" val="13308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10" name="Content Placeholder 2">
            <a:extLst>
              <a:ext uri="{FF2B5EF4-FFF2-40B4-BE49-F238E27FC236}">
                <a16:creationId xmlns:a16="http://schemas.microsoft.com/office/drawing/2014/main" id="{9F2E17D7-8546-42CA-9F0F-5A19EF7C7DF4}"/>
              </a:ext>
            </a:extLst>
          </p:cNvPr>
          <p:cNvSpPr txBox="1">
            <a:spLocks/>
          </p:cNvSpPr>
          <p:nvPr/>
        </p:nvSpPr>
        <p:spPr>
          <a:xfrm>
            <a:off x="188120" y="746068"/>
            <a:ext cx="6164442" cy="313234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800"/>
          </a:p>
        </p:txBody>
      </p:sp>
      <p:pic>
        <p:nvPicPr>
          <p:cNvPr id="7" name="Picture 6">
            <a:extLst>
              <a:ext uri="{FF2B5EF4-FFF2-40B4-BE49-F238E27FC236}">
                <a16:creationId xmlns:a16="http://schemas.microsoft.com/office/drawing/2014/main" id="{2BEE3FC9-8648-450F-B5AE-06C7E9899C77}"/>
              </a:ext>
            </a:extLst>
          </p:cNvPr>
          <p:cNvPicPr>
            <a:picLocks noChangeAspect="1"/>
          </p:cNvPicPr>
          <p:nvPr/>
        </p:nvPicPr>
        <p:blipFill>
          <a:blip r:embed="rId4"/>
          <a:stretch>
            <a:fillRect/>
          </a:stretch>
        </p:blipFill>
        <p:spPr>
          <a:xfrm>
            <a:off x="5324807" y="1194182"/>
            <a:ext cx="3144410" cy="2922726"/>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A668D415-DC1D-488B-B1A9-A8B2305D09E6}"/>
              </a:ext>
            </a:extLst>
          </p:cNvPr>
          <p:cNvSpPr>
            <a:spLocks noGrp="1"/>
          </p:cNvSpPr>
          <p:nvPr>
            <p:ph type="title"/>
          </p:nvPr>
        </p:nvSpPr>
        <p:spPr/>
        <p:txBody>
          <a:bodyPr/>
          <a:lstStyle/>
          <a:p>
            <a:r>
              <a:rPr lang="en-CA"/>
              <a:t>Connecting to Data </a:t>
            </a:r>
          </a:p>
        </p:txBody>
      </p:sp>
      <p:sp>
        <p:nvSpPr>
          <p:cNvPr id="5" name="Text Placeholder 4">
            <a:extLst>
              <a:ext uri="{FF2B5EF4-FFF2-40B4-BE49-F238E27FC236}">
                <a16:creationId xmlns:a16="http://schemas.microsoft.com/office/drawing/2014/main" id="{7FD9DE94-77BE-47A9-B1E0-79CF979BF0A0}"/>
              </a:ext>
            </a:extLst>
          </p:cNvPr>
          <p:cNvSpPr>
            <a:spLocks noGrp="1"/>
          </p:cNvSpPr>
          <p:nvPr>
            <p:ph type="body" sz="quarter" idx="11"/>
          </p:nvPr>
        </p:nvSpPr>
        <p:spPr>
          <a:xfrm>
            <a:off x="484675" y="1089719"/>
            <a:ext cx="4294909" cy="3476668"/>
          </a:xfrm>
        </p:spPr>
        <p:txBody>
          <a:bodyPr vert="horz" lIns="91440" tIns="45720" rIns="91440" bIns="45720" rtlCol="0" anchor="t">
            <a:noAutofit/>
          </a:bodyPr>
          <a:lstStyle/>
          <a:p>
            <a:r>
              <a:rPr lang="en-CA"/>
              <a:t>Use nodes from the Connect palette to:</a:t>
            </a:r>
          </a:p>
          <a:p>
            <a:pPr lvl="1">
              <a:spcAft>
                <a:spcPts val="450"/>
              </a:spcAft>
              <a:defRPr/>
            </a:pPr>
            <a:r>
              <a:rPr lang="en-CA"/>
              <a:t>Import a data file</a:t>
            </a:r>
          </a:p>
          <a:p>
            <a:pPr lvl="1">
              <a:spcAft>
                <a:spcPts val="450"/>
              </a:spcAft>
              <a:defRPr/>
            </a:pPr>
            <a:r>
              <a:rPr lang="en-CA"/>
              <a:t>Import multiple files at a time</a:t>
            </a:r>
          </a:p>
          <a:p>
            <a:pPr lvl="1">
              <a:spcAft>
                <a:spcPts val="450"/>
              </a:spcAft>
              <a:defRPr/>
            </a:pPr>
            <a:r>
              <a:rPr lang="en-CA"/>
              <a:t>Connect to data in a database</a:t>
            </a:r>
          </a:p>
          <a:p>
            <a:pPr lvl="1">
              <a:spcAft>
                <a:spcPts val="450"/>
              </a:spcAft>
              <a:defRPr/>
            </a:pPr>
            <a:r>
              <a:rPr lang="en-CA"/>
              <a:t>Import a model from an external source</a:t>
            </a:r>
          </a:p>
          <a:p>
            <a:pPr lvl="1">
              <a:spcAft>
                <a:spcPts val="450"/>
              </a:spcAft>
              <a:defRPr/>
            </a:pPr>
            <a:r>
              <a:rPr lang="en-CA"/>
              <a:t>Link to an existing dataset in the same or another Knowledge Studio project</a:t>
            </a:r>
          </a:p>
          <a:p>
            <a:pPr lvl="1">
              <a:spcAft>
                <a:spcPts val="450"/>
              </a:spcAft>
              <a:defRPr/>
            </a:pPr>
            <a:r>
              <a:rPr lang="en-CA"/>
              <a:t>Connect to auxiliary files</a:t>
            </a:r>
          </a:p>
          <a:p>
            <a:pPr lvl="1">
              <a:spcAft>
                <a:spcPts val="450"/>
              </a:spcAft>
              <a:defRPr/>
            </a:pPr>
            <a:r>
              <a:rPr lang="en-CA"/>
              <a:t>Export a file</a:t>
            </a:r>
          </a:p>
          <a:p>
            <a:pPr lvl="1">
              <a:spcAft>
                <a:spcPts val="450"/>
              </a:spcAft>
              <a:defRPr/>
            </a:pPr>
            <a:r>
              <a:rPr lang="en-CA"/>
              <a:t>Export to a database</a:t>
            </a:r>
          </a:p>
          <a:p>
            <a:pPr marL="0" indent="0">
              <a:buNone/>
            </a:pPr>
            <a:endParaRPr lang="en-CA"/>
          </a:p>
        </p:txBody>
      </p:sp>
    </p:spTree>
    <p:custDataLst>
      <p:tags r:id="rId1"/>
    </p:custDataLst>
    <p:extLst>
      <p:ext uri="{BB962C8B-B14F-4D97-AF65-F5344CB8AC3E}">
        <p14:creationId xmlns:p14="http://schemas.microsoft.com/office/powerpoint/2010/main" val="407429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75573" y="711223"/>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pic>
        <p:nvPicPr>
          <p:cNvPr id="8" name="Picture 7">
            <a:extLst>
              <a:ext uri="{FF2B5EF4-FFF2-40B4-BE49-F238E27FC236}">
                <a16:creationId xmlns:a16="http://schemas.microsoft.com/office/drawing/2014/main" id="{4F3FD058-1F2B-4FA6-89FB-02C1F93A0BE0}"/>
              </a:ext>
            </a:extLst>
          </p:cNvPr>
          <p:cNvPicPr>
            <a:picLocks noChangeAspect="1"/>
          </p:cNvPicPr>
          <p:nvPr/>
        </p:nvPicPr>
        <p:blipFill>
          <a:blip r:embed="rId4"/>
          <a:stretch>
            <a:fillRect/>
          </a:stretch>
        </p:blipFill>
        <p:spPr>
          <a:xfrm>
            <a:off x="4121810" y="1238269"/>
            <a:ext cx="4320992" cy="2972570"/>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160369DB-357E-4037-8ECB-F570B164F755}"/>
              </a:ext>
            </a:extLst>
          </p:cNvPr>
          <p:cNvSpPr>
            <a:spLocks noGrp="1"/>
          </p:cNvSpPr>
          <p:nvPr>
            <p:ph type="title"/>
          </p:nvPr>
        </p:nvSpPr>
        <p:spPr/>
        <p:txBody>
          <a:bodyPr/>
          <a:lstStyle/>
          <a:p>
            <a:r>
              <a:rPr lang="en-CA"/>
              <a:t>Importing Data Files </a:t>
            </a:r>
          </a:p>
        </p:txBody>
      </p:sp>
      <p:sp>
        <p:nvSpPr>
          <p:cNvPr id="7" name="Text Placeholder 6">
            <a:extLst>
              <a:ext uri="{FF2B5EF4-FFF2-40B4-BE49-F238E27FC236}">
                <a16:creationId xmlns:a16="http://schemas.microsoft.com/office/drawing/2014/main" id="{6EDC4F96-ECD2-432A-BEDC-FCE6AE5F1839}"/>
              </a:ext>
            </a:extLst>
          </p:cNvPr>
          <p:cNvSpPr>
            <a:spLocks noGrp="1"/>
          </p:cNvSpPr>
          <p:nvPr>
            <p:ph type="body" sz="quarter" idx="11"/>
          </p:nvPr>
        </p:nvSpPr>
        <p:spPr>
          <a:xfrm>
            <a:off x="120518" y="1076634"/>
            <a:ext cx="3453661" cy="3179928"/>
          </a:xfrm>
        </p:spPr>
        <p:txBody>
          <a:bodyPr/>
          <a:lstStyle/>
          <a:p>
            <a:r>
              <a:rPr lang="en-CA"/>
              <a:t>Use a File Import node</a:t>
            </a:r>
          </a:p>
          <a:p>
            <a:endParaRPr lang="en-CA"/>
          </a:p>
          <a:p>
            <a:endParaRPr lang="en-CA"/>
          </a:p>
          <a:p>
            <a:endParaRPr lang="en-CA"/>
          </a:p>
          <a:p>
            <a:endParaRPr lang="en-CA"/>
          </a:p>
          <a:p>
            <a:r>
              <a:rPr lang="en-CA"/>
              <a:t>Wizard Page 1:</a:t>
            </a:r>
          </a:p>
          <a:p>
            <a:pPr lvl="1"/>
            <a:r>
              <a:rPr lang="en-CA">
                <a:latin typeface="+mn-lt"/>
              </a:rPr>
              <a:t>Specify file type and name</a:t>
            </a:r>
          </a:p>
          <a:p>
            <a:pPr lvl="1"/>
            <a:r>
              <a:rPr lang="en-CA">
                <a:latin typeface="+mn-lt"/>
              </a:rPr>
              <a:t>Specify the name of the dataset object to be created</a:t>
            </a:r>
          </a:p>
          <a:p>
            <a:pPr lvl="1"/>
            <a:r>
              <a:rPr lang="en-CA">
                <a:latin typeface="+mn-lt"/>
              </a:rPr>
              <a:t>Specify the encoding (rarely necessary)</a:t>
            </a:r>
            <a:endParaRPr lang="en-US">
              <a:latin typeface="+mn-lt"/>
            </a:endParaRPr>
          </a:p>
          <a:p>
            <a:r>
              <a:rPr lang="en-CA"/>
              <a:t> Demo</a:t>
            </a:r>
          </a:p>
          <a:p>
            <a:endParaRPr lang="en-CA"/>
          </a:p>
          <a:p>
            <a:endParaRPr lang="en-CA"/>
          </a:p>
          <a:p>
            <a:endParaRPr lang="en-CA"/>
          </a:p>
          <a:p>
            <a:endParaRPr lang="en-CA"/>
          </a:p>
          <a:p>
            <a:endParaRPr lang="en-CA"/>
          </a:p>
        </p:txBody>
      </p:sp>
      <p:pic>
        <p:nvPicPr>
          <p:cNvPr id="3" name="Picture 2">
            <a:extLst>
              <a:ext uri="{FF2B5EF4-FFF2-40B4-BE49-F238E27FC236}">
                <a16:creationId xmlns:a16="http://schemas.microsoft.com/office/drawing/2014/main" id="{1E145E9D-2FD5-4AED-B3E8-2843683B9714}"/>
              </a:ext>
            </a:extLst>
          </p:cNvPr>
          <p:cNvPicPr>
            <a:picLocks noChangeAspect="1"/>
          </p:cNvPicPr>
          <p:nvPr/>
        </p:nvPicPr>
        <p:blipFill>
          <a:blip r:embed="rId5"/>
          <a:stretch>
            <a:fillRect/>
          </a:stretch>
        </p:blipFill>
        <p:spPr>
          <a:xfrm>
            <a:off x="1077118" y="1442856"/>
            <a:ext cx="951707" cy="1125965"/>
          </a:xfrm>
          <a:prstGeom prst="rect">
            <a:avLst/>
          </a:prstGeom>
        </p:spPr>
      </p:pic>
    </p:spTree>
    <p:custDataLst>
      <p:tags r:id="rId1"/>
    </p:custDataLst>
    <p:extLst>
      <p:ext uri="{BB962C8B-B14F-4D97-AF65-F5344CB8AC3E}">
        <p14:creationId xmlns:p14="http://schemas.microsoft.com/office/powerpoint/2010/main" val="322581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pic>
        <p:nvPicPr>
          <p:cNvPr id="11" name="Picture 10">
            <a:extLst>
              <a:ext uri="{FF2B5EF4-FFF2-40B4-BE49-F238E27FC236}">
                <a16:creationId xmlns:a16="http://schemas.microsoft.com/office/drawing/2014/main" id="{E1AE843B-247F-4958-BEE4-E60511EF0C20}"/>
              </a:ext>
            </a:extLst>
          </p:cNvPr>
          <p:cNvPicPr>
            <a:picLocks noChangeAspect="1"/>
          </p:cNvPicPr>
          <p:nvPr/>
        </p:nvPicPr>
        <p:blipFill>
          <a:blip r:embed="rId4"/>
          <a:stretch>
            <a:fillRect/>
          </a:stretch>
        </p:blipFill>
        <p:spPr>
          <a:xfrm>
            <a:off x="3503917" y="939601"/>
            <a:ext cx="5275000" cy="3626050"/>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BE8A8DBE-CD67-44EF-99AB-C33BDEE2D849}"/>
              </a:ext>
            </a:extLst>
          </p:cNvPr>
          <p:cNvSpPr>
            <a:spLocks noGrp="1"/>
          </p:cNvSpPr>
          <p:nvPr>
            <p:ph type="title"/>
          </p:nvPr>
        </p:nvSpPr>
        <p:spPr/>
        <p:txBody>
          <a:bodyPr/>
          <a:lstStyle/>
          <a:p>
            <a:r>
              <a:rPr lang="en-CA"/>
              <a:t>Importing Text Files </a:t>
            </a:r>
          </a:p>
        </p:txBody>
      </p:sp>
      <p:sp>
        <p:nvSpPr>
          <p:cNvPr id="3" name="Text Placeholder 2">
            <a:extLst>
              <a:ext uri="{FF2B5EF4-FFF2-40B4-BE49-F238E27FC236}">
                <a16:creationId xmlns:a16="http://schemas.microsoft.com/office/drawing/2014/main" id="{04B75D1A-B039-47CF-BE15-C7A913952100}"/>
              </a:ext>
            </a:extLst>
          </p:cNvPr>
          <p:cNvSpPr>
            <a:spLocks noGrp="1"/>
          </p:cNvSpPr>
          <p:nvPr>
            <p:ph type="body" sz="quarter" idx="11"/>
          </p:nvPr>
        </p:nvSpPr>
        <p:spPr>
          <a:xfrm>
            <a:off x="457199" y="1243584"/>
            <a:ext cx="2948941" cy="3179928"/>
          </a:xfrm>
        </p:spPr>
        <p:txBody>
          <a:bodyPr/>
          <a:lstStyle/>
          <a:p>
            <a:r>
              <a:rPr lang="en-CA"/>
              <a:t>Wizard Page 2 (for Text files):</a:t>
            </a:r>
          </a:p>
          <a:p>
            <a:pPr marL="628642" lvl="1" indent="-285750"/>
            <a:r>
              <a:rPr lang="en-CA">
                <a:latin typeface="+mn-lt"/>
              </a:rPr>
              <a:t>Specify whether file is fixed width or delimited</a:t>
            </a:r>
          </a:p>
          <a:p>
            <a:pPr marL="628642" lvl="1" indent="-285750"/>
            <a:r>
              <a:rPr lang="en-CA">
                <a:latin typeface="+mn-lt"/>
              </a:rPr>
              <a:t>Specify if the file contains titles (in the first row)</a:t>
            </a:r>
            <a:endParaRPr lang="en-US">
              <a:latin typeface="+mn-lt"/>
            </a:endParaRPr>
          </a:p>
          <a:p>
            <a:endParaRPr lang="en-CA"/>
          </a:p>
        </p:txBody>
      </p:sp>
    </p:spTree>
    <p:custDataLst>
      <p:tags r:id="rId1"/>
    </p:custDataLst>
    <p:extLst>
      <p:ext uri="{BB962C8B-B14F-4D97-AF65-F5344CB8AC3E}">
        <p14:creationId xmlns:p14="http://schemas.microsoft.com/office/powerpoint/2010/main" val="357086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3301C9-1BE3-4E98-B5FA-4AE726E137CA}"/>
              </a:ext>
            </a:extLst>
          </p:cNvPr>
          <p:cNvPicPr>
            <a:picLocks noChangeAspect="1"/>
          </p:cNvPicPr>
          <p:nvPr/>
        </p:nvPicPr>
        <p:blipFill>
          <a:blip r:embed="rId4"/>
          <a:stretch>
            <a:fillRect/>
          </a:stretch>
        </p:blipFill>
        <p:spPr>
          <a:xfrm>
            <a:off x="3617341" y="881082"/>
            <a:ext cx="5234572" cy="3598261"/>
          </a:xfrm>
          <a:prstGeom prst="rect">
            <a:avLst/>
          </a:prstGeom>
          <a:ln>
            <a:solidFill>
              <a:schemeClr val="tx1">
                <a:lumMod val="50000"/>
                <a:lumOff val="50000"/>
              </a:schemeClr>
            </a:solidFill>
          </a:ln>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3" name="Title 2">
            <a:extLst>
              <a:ext uri="{FF2B5EF4-FFF2-40B4-BE49-F238E27FC236}">
                <a16:creationId xmlns:a16="http://schemas.microsoft.com/office/drawing/2014/main" id="{4007F145-F537-4AE1-B4F4-9B1ACFB36849}"/>
              </a:ext>
            </a:extLst>
          </p:cNvPr>
          <p:cNvSpPr>
            <a:spLocks noGrp="1"/>
          </p:cNvSpPr>
          <p:nvPr>
            <p:ph type="title"/>
          </p:nvPr>
        </p:nvSpPr>
        <p:spPr/>
        <p:txBody>
          <a:bodyPr/>
          <a:lstStyle/>
          <a:p>
            <a:r>
              <a:rPr lang="en-CA"/>
              <a:t>Importing Text Files </a:t>
            </a:r>
          </a:p>
        </p:txBody>
      </p:sp>
      <p:sp>
        <p:nvSpPr>
          <p:cNvPr id="7" name="Text Placeholder 6">
            <a:extLst>
              <a:ext uri="{FF2B5EF4-FFF2-40B4-BE49-F238E27FC236}">
                <a16:creationId xmlns:a16="http://schemas.microsoft.com/office/drawing/2014/main" id="{B4DE079F-BAFF-4185-BEC0-90EBEA81CD20}"/>
              </a:ext>
            </a:extLst>
          </p:cNvPr>
          <p:cNvSpPr>
            <a:spLocks noGrp="1"/>
          </p:cNvSpPr>
          <p:nvPr>
            <p:ph type="body" sz="quarter" idx="11"/>
          </p:nvPr>
        </p:nvSpPr>
        <p:spPr/>
        <p:txBody>
          <a:bodyPr/>
          <a:lstStyle/>
          <a:p>
            <a:r>
              <a:rPr lang="en-CA"/>
              <a:t>Wizard Page 3 (for Text files):</a:t>
            </a:r>
          </a:p>
          <a:p>
            <a:pPr marL="628642" lvl="1" indent="-285750"/>
            <a:r>
              <a:rPr lang="en-CA">
                <a:latin typeface="+mn-lt"/>
              </a:rPr>
              <a:t>Specify delimiter</a:t>
            </a:r>
          </a:p>
          <a:p>
            <a:pPr marL="628642" lvl="1" indent="-285750"/>
            <a:r>
              <a:rPr lang="en-CA">
                <a:latin typeface="+mn-lt"/>
              </a:rPr>
              <a:t>Specify string marker</a:t>
            </a:r>
            <a:endParaRPr lang="en-US">
              <a:latin typeface="+mn-lt"/>
            </a:endParaRPr>
          </a:p>
          <a:p>
            <a:endParaRPr lang="en-CA"/>
          </a:p>
        </p:txBody>
      </p:sp>
    </p:spTree>
    <p:custDataLst>
      <p:tags r:id="rId1"/>
    </p:custDataLst>
    <p:extLst>
      <p:ext uri="{BB962C8B-B14F-4D97-AF65-F5344CB8AC3E}">
        <p14:creationId xmlns:p14="http://schemas.microsoft.com/office/powerpoint/2010/main" val="424536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77E228-AAAF-442A-8D82-EC4AF45C94C6}"/>
              </a:ext>
            </a:extLst>
          </p:cNvPr>
          <p:cNvPicPr>
            <a:picLocks noChangeAspect="1"/>
          </p:cNvPicPr>
          <p:nvPr/>
        </p:nvPicPr>
        <p:blipFill>
          <a:blip r:embed="rId4"/>
          <a:stretch>
            <a:fillRect/>
          </a:stretch>
        </p:blipFill>
        <p:spPr>
          <a:xfrm>
            <a:off x="3554856" y="943896"/>
            <a:ext cx="5172050" cy="3555282"/>
          </a:xfrm>
          <a:prstGeom prst="rect">
            <a:avLst/>
          </a:prstGeom>
          <a:ln>
            <a:solidFill>
              <a:schemeClr val="tx1">
                <a:lumMod val="50000"/>
                <a:lumOff val="50000"/>
              </a:schemeClr>
            </a:solidFill>
          </a:ln>
        </p:spPr>
      </p:pic>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2" name="Title 1">
            <a:extLst>
              <a:ext uri="{FF2B5EF4-FFF2-40B4-BE49-F238E27FC236}">
                <a16:creationId xmlns:a16="http://schemas.microsoft.com/office/drawing/2014/main" id="{518C4FA0-EFF6-41E2-B41A-2CD84CD1AFDD}"/>
              </a:ext>
            </a:extLst>
          </p:cNvPr>
          <p:cNvSpPr>
            <a:spLocks noGrp="1"/>
          </p:cNvSpPr>
          <p:nvPr>
            <p:ph type="title"/>
          </p:nvPr>
        </p:nvSpPr>
        <p:spPr/>
        <p:txBody>
          <a:bodyPr/>
          <a:lstStyle/>
          <a:p>
            <a:r>
              <a:rPr lang="en-CA"/>
              <a:t>Importing Text Files </a:t>
            </a:r>
          </a:p>
        </p:txBody>
      </p:sp>
      <p:sp>
        <p:nvSpPr>
          <p:cNvPr id="7" name="Text Placeholder 6">
            <a:extLst>
              <a:ext uri="{FF2B5EF4-FFF2-40B4-BE49-F238E27FC236}">
                <a16:creationId xmlns:a16="http://schemas.microsoft.com/office/drawing/2014/main" id="{BD207031-3EB1-4B1B-B812-7124321CC1E4}"/>
              </a:ext>
            </a:extLst>
          </p:cNvPr>
          <p:cNvSpPr>
            <a:spLocks noGrp="1"/>
          </p:cNvSpPr>
          <p:nvPr>
            <p:ph type="body" sz="quarter" idx="11"/>
          </p:nvPr>
        </p:nvSpPr>
        <p:spPr>
          <a:xfrm>
            <a:off x="457199" y="1243584"/>
            <a:ext cx="2976373" cy="3179928"/>
          </a:xfrm>
        </p:spPr>
        <p:txBody>
          <a:bodyPr/>
          <a:lstStyle/>
          <a:p>
            <a:r>
              <a:rPr lang="en-CA"/>
              <a:t>Wizard Page 4 (for Text files):</a:t>
            </a:r>
          </a:p>
          <a:p>
            <a:pPr lvl="1"/>
            <a:r>
              <a:rPr lang="en-CA">
                <a:latin typeface="+mn-lt"/>
              </a:rPr>
              <a:t>Select fields to include</a:t>
            </a:r>
            <a:endParaRPr lang="en-US">
              <a:latin typeface="+mn-lt"/>
            </a:endParaRPr>
          </a:p>
          <a:p>
            <a:endParaRPr lang="en-CA"/>
          </a:p>
        </p:txBody>
      </p:sp>
    </p:spTree>
    <p:custDataLst>
      <p:tags r:id="rId1"/>
    </p:custDataLst>
    <p:extLst>
      <p:ext uri="{BB962C8B-B14F-4D97-AF65-F5344CB8AC3E}">
        <p14:creationId xmlns:p14="http://schemas.microsoft.com/office/powerpoint/2010/main" val="235093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pic>
        <p:nvPicPr>
          <p:cNvPr id="7" name="Picture 6">
            <a:extLst>
              <a:ext uri="{FF2B5EF4-FFF2-40B4-BE49-F238E27FC236}">
                <a16:creationId xmlns:a16="http://schemas.microsoft.com/office/drawing/2014/main" id="{B5B2DF8F-7A83-4EC5-85B2-7282933167D8}"/>
              </a:ext>
            </a:extLst>
          </p:cNvPr>
          <p:cNvPicPr>
            <a:picLocks noChangeAspect="1"/>
          </p:cNvPicPr>
          <p:nvPr/>
        </p:nvPicPr>
        <p:blipFill>
          <a:blip r:embed="rId4"/>
          <a:stretch>
            <a:fillRect/>
          </a:stretch>
        </p:blipFill>
        <p:spPr>
          <a:xfrm>
            <a:off x="5194207" y="457200"/>
            <a:ext cx="3916098" cy="4190164"/>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195C8AC3-32F6-4695-9AA2-3857A022799A}"/>
              </a:ext>
            </a:extLst>
          </p:cNvPr>
          <p:cNvSpPr>
            <a:spLocks noGrp="1"/>
          </p:cNvSpPr>
          <p:nvPr>
            <p:ph type="title"/>
          </p:nvPr>
        </p:nvSpPr>
        <p:spPr/>
        <p:txBody>
          <a:bodyPr/>
          <a:lstStyle/>
          <a:p>
            <a:r>
              <a:rPr lang="en-CA"/>
              <a:t>Importing Text Files </a:t>
            </a:r>
          </a:p>
        </p:txBody>
      </p:sp>
      <p:sp>
        <p:nvSpPr>
          <p:cNvPr id="3" name="Text Placeholder 2">
            <a:extLst>
              <a:ext uri="{FF2B5EF4-FFF2-40B4-BE49-F238E27FC236}">
                <a16:creationId xmlns:a16="http://schemas.microsoft.com/office/drawing/2014/main" id="{DDEA52AB-F5B8-4F0F-BBED-682ACA70B056}"/>
              </a:ext>
            </a:extLst>
          </p:cNvPr>
          <p:cNvSpPr>
            <a:spLocks noGrp="1"/>
          </p:cNvSpPr>
          <p:nvPr>
            <p:ph type="body" sz="quarter" idx="11"/>
          </p:nvPr>
        </p:nvSpPr>
        <p:spPr>
          <a:xfrm>
            <a:off x="121492" y="838063"/>
            <a:ext cx="5194207" cy="4593473"/>
          </a:xfrm>
        </p:spPr>
        <p:txBody>
          <a:bodyPr/>
          <a:lstStyle/>
          <a:p>
            <a:pPr>
              <a:buClrTx/>
            </a:pPr>
            <a:r>
              <a:rPr lang="en-CA"/>
              <a:t>Wizard Page 5 (for Text files):</a:t>
            </a:r>
          </a:p>
          <a:p>
            <a:pPr marL="628642" lvl="1" indent="-285750">
              <a:buClrTx/>
            </a:pPr>
            <a:r>
              <a:rPr lang="en-CA">
                <a:latin typeface="+mn-lt"/>
              </a:rPr>
              <a:t>Change field names (uncommon)</a:t>
            </a:r>
          </a:p>
          <a:p>
            <a:pPr marL="628642" lvl="1" indent="-285750">
              <a:buClrTx/>
            </a:pPr>
            <a:r>
              <a:rPr lang="en-CA">
                <a:latin typeface="+mn-lt"/>
              </a:rPr>
              <a:t>Set field types</a:t>
            </a:r>
          </a:p>
          <a:p>
            <a:pPr marL="857233" lvl="2" indent="-171450">
              <a:buClrTx/>
            </a:pPr>
            <a:r>
              <a:rPr lang="en-CA"/>
              <a:t>Default will be a guess based on the first 50 records</a:t>
            </a:r>
          </a:p>
          <a:p>
            <a:pPr marL="857233" lvl="2" indent="-171450">
              <a:buClrTx/>
            </a:pPr>
            <a:r>
              <a:rPr lang="en-CA"/>
              <a:t>This can be a source of problems, most commonly for fields with a  lot of nulls</a:t>
            </a:r>
          </a:p>
          <a:p>
            <a:pPr marL="628642" lvl="1" indent="-285750">
              <a:buClrTx/>
            </a:pPr>
            <a:r>
              <a:rPr lang="en-CA">
                <a:latin typeface="+mn-lt"/>
              </a:rPr>
              <a:t>Define date/time masks</a:t>
            </a:r>
          </a:p>
          <a:p>
            <a:pPr marL="628642" lvl="1" indent="-285750">
              <a:buClrTx/>
            </a:pPr>
            <a:r>
              <a:rPr lang="en-CA">
                <a:latin typeface="+mn-lt"/>
              </a:rPr>
              <a:t>Set precision</a:t>
            </a:r>
          </a:p>
          <a:p>
            <a:pPr marL="857233" lvl="2" indent="-171450">
              <a:buClrTx/>
            </a:pPr>
            <a:r>
              <a:rPr lang="en-CA"/>
              <a:t>Integer between -16 and 16</a:t>
            </a:r>
          </a:p>
          <a:p>
            <a:pPr marL="857233" lvl="2" indent="-171450">
              <a:buClrTx/>
            </a:pPr>
            <a:r>
              <a:rPr lang="en-CA"/>
              <a:t>2 means keep 2 decimal places</a:t>
            </a:r>
          </a:p>
          <a:p>
            <a:pPr marL="857233" lvl="2" indent="-171450">
              <a:buClrTx/>
            </a:pPr>
            <a:r>
              <a:rPr lang="en-CA"/>
              <a:t>-2 means round to the nearest hundred</a:t>
            </a:r>
          </a:p>
          <a:p>
            <a:pPr marL="857233" lvl="2" indent="-171450">
              <a:buClrTx/>
            </a:pPr>
            <a:r>
              <a:rPr lang="en-CA"/>
              <a:t>0 means keep everything</a:t>
            </a:r>
          </a:p>
          <a:p>
            <a:pPr marL="628642" lvl="1" indent="-285750">
              <a:buClrTx/>
            </a:pPr>
            <a:r>
              <a:rPr lang="en-CA">
                <a:latin typeface="+mn-lt"/>
              </a:rPr>
              <a:t>Import a sample</a:t>
            </a:r>
          </a:p>
          <a:p>
            <a:pPr marL="628642" lvl="1" indent="-285750">
              <a:buClrTx/>
            </a:pPr>
            <a:r>
              <a:rPr lang="en-CA">
                <a:latin typeface="+mn-lt"/>
              </a:rPr>
              <a:t>Preview data</a:t>
            </a:r>
            <a:endParaRPr lang="en-US">
              <a:latin typeface="+mn-lt"/>
            </a:endParaRPr>
          </a:p>
          <a:p>
            <a:endParaRPr lang="en-CA"/>
          </a:p>
        </p:txBody>
      </p:sp>
    </p:spTree>
    <p:custDataLst>
      <p:tags r:id="rId1"/>
    </p:custDataLst>
    <p:extLst>
      <p:ext uri="{BB962C8B-B14F-4D97-AF65-F5344CB8AC3E}">
        <p14:creationId xmlns:p14="http://schemas.microsoft.com/office/powerpoint/2010/main" val="10051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p:cNvSpPr>
          <p:nvPr/>
        </p:nvSpPr>
        <p:spPr bwMode="auto">
          <a:xfrm>
            <a:off x="1210365" y="131090"/>
            <a:ext cx="1273969" cy="428625"/>
          </a:xfrm>
          <a:prstGeom prst="rect">
            <a:avLst/>
          </a:prstGeom>
          <a:noFill/>
          <a:ln w="9525">
            <a:noFill/>
            <a:miter lim="800000"/>
            <a:headEnd/>
            <a:tailEnd/>
          </a:ln>
        </p:spPr>
        <p:txBody>
          <a:bodyPr anchor="ctr"/>
          <a:lstStyle/>
          <a:p>
            <a:pPr algn="l"/>
            <a:endParaRPr lang="zh-CN" altLang="en-US" sz="2100"/>
          </a:p>
        </p:txBody>
      </p:sp>
      <p:sp>
        <p:nvSpPr>
          <p:cNvPr id="5" name="Rectangle 7"/>
          <p:cNvSpPr>
            <a:spLocks noChangeArrowheads="1"/>
          </p:cNvSpPr>
          <p:nvPr/>
        </p:nvSpPr>
        <p:spPr bwMode="auto">
          <a:xfrm>
            <a:off x="188120" y="735548"/>
            <a:ext cx="6481763" cy="365411"/>
          </a:xfrm>
          <a:prstGeom prst="rect">
            <a:avLst/>
          </a:prstGeom>
          <a:noFill/>
          <a:ln w="25400" algn="ctr">
            <a:noFill/>
            <a:miter lim="800000"/>
            <a:headEnd/>
            <a:tailEnd/>
          </a:ln>
          <a:effectLst/>
        </p:spPr>
        <p:txBody>
          <a:bodyPr/>
          <a:lstStyle/>
          <a:p>
            <a:pPr>
              <a:lnSpc>
                <a:spcPct val="150000"/>
              </a:lnSpc>
              <a:buClr>
                <a:schemeClr val="hlink"/>
              </a:buClr>
            </a:pPr>
            <a:endParaRPr lang="en-US" altLang="zh-CN" sz="1013">
              <a:solidFill>
                <a:srgbClr val="C00000"/>
              </a:solidFill>
              <a:latin typeface="微软雅黑" panose="020B0503020204020204" pitchFamily="34" charset="-122"/>
              <a:ea typeface="微软雅黑" panose="020B0503020204020204" pitchFamily="34" charset="-122"/>
            </a:endParaRPr>
          </a:p>
          <a:p>
            <a:pPr>
              <a:lnSpc>
                <a:spcPct val="150000"/>
              </a:lnSpc>
              <a:buClr>
                <a:schemeClr val="hlink"/>
              </a:buClr>
            </a:pPr>
            <a:endParaRPr lang="en-US" altLang="zh-CN" sz="1013">
              <a:latin typeface="微软雅黑" panose="020B0503020204020204" pitchFamily="34" charset="-122"/>
              <a:ea typeface="微软雅黑" panose="020B0503020204020204" pitchFamily="34" charset="-122"/>
            </a:endParaRPr>
          </a:p>
        </p:txBody>
      </p:sp>
      <p:sp>
        <p:nvSpPr>
          <p:cNvPr id="6" name="Text Placeholder 12">
            <a:extLst>
              <a:ext uri="{FF2B5EF4-FFF2-40B4-BE49-F238E27FC236}">
                <a16:creationId xmlns:a16="http://schemas.microsoft.com/office/drawing/2014/main" id="{7116C738-9444-4F5F-8521-72BF896FF832}"/>
              </a:ext>
            </a:extLst>
          </p:cNvPr>
          <p:cNvSpPr txBox="1">
            <a:spLocks/>
          </p:cNvSpPr>
          <p:nvPr/>
        </p:nvSpPr>
        <p:spPr>
          <a:xfrm>
            <a:off x="242984" y="746068"/>
            <a:ext cx="6156107" cy="2700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None/>
              <a:defRPr sz="2000" kern="1200" baseline="0">
                <a:solidFill>
                  <a:srgbClr val="007DBA"/>
                </a:solidFill>
                <a:latin typeface="Avenir LT Std 55 Roman"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defRPr/>
            </a:pPr>
            <a:endParaRPr lang="en-CA" sz="1500">
              <a:latin typeface="+mn-lt"/>
            </a:endParaRPr>
          </a:p>
        </p:txBody>
      </p:sp>
      <p:sp>
        <p:nvSpPr>
          <p:cNvPr id="3" name="Text Placeholder 2">
            <a:extLst>
              <a:ext uri="{FF2B5EF4-FFF2-40B4-BE49-F238E27FC236}">
                <a16:creationId xmlns:a16="http://schemas.microsoft.com/office/drawing/2014/main" id="{C62C2D9E-3C83-4487-A7D9-0C73A67663CF}"/>
              </a:ext>
            </a:extLst>
          </p:cNvPr>
          <p:cNvSpPr>
            <a:spLocks noGrp="1"/>
          </p:cNvSpPr>
          <p:nvPr>
            <p:ph type="body" sz="quarter" idx="11"/>
          </p:nvPr>
        </p:nvSpPr>
        <p:spPr/>
        <p:txBody>
          <a:bodyPr vert="horz" lIns="91440" tIns="45720" rIns="91440" bIns="45720" rtlCol="0" anchor="t">
            <a:noAutofit/>
          </a:bodyPr>
          <a:lstStyle/>
          <a:p>
            <a:pPr>
              <a:spcBef>
                <a:spcPct val="0"/>
              </a:spcBef>
              <a:buClrTx/>
            </a:pPr>
            <a:r>
              <a:rPr lang="en-US">
                <a:latin typeface="Arial"/>
                <a:cs typeface="Arial"/>
              </a:rPr>
              <a:t>When modelling, distinguish between Dependent and Independent variables (DVs and IVs)</a:t>
            </a:r>
          </a:p>
          <a:p>
            <a:pPr>
              <a:spcBef>
                <a:spcPct val="0"/>
              </a:spcBef>
              <a:buClrTx/>
            </a:pPr>
            <a:r>
              <a:rPr lang="en-US">
                <a:latin typeface="Arial"/>
                <a:cs typeface="Arial"/>
              </a:rPr>
              <a:t>The Dependent Variable: what we are trying to model/understand/predict</a:t>
            </a:r>
          </a:p>
          <a:p>
            <a:pPr lvl="1">
              <a:spcBef>
                <a:spcPct val="0"/>
              </a:spcBef>
              <a:buClrTx/>
            </a:pPr>
            <a:r>
              <a:rPr lang="en-US">
                <a:latin typeface="Arial"/>
                <a:cs typeface="Arial"/>
              </a:rPr>
              <a:t>When we use our model, we don’t expect to know the value of this for new records</a:t>
            </a:r>
          </a:p>
          <a:p>
            <a:pPr>
              <a:spcBef>
                <a:spcPct val="0"/>
              </a:spcBef>
              <a:buClrTx/>
            </a:pPr>
            <a:r>
              <a:rPr lang="en-US">
                <a:latin typeface="Arial"/>
                <a:cs typeface="Arial"/>
              </a:rPr>
              <a:t>The Independent Variables: what we use to help predict the dependent variable</a:t>
            </a:r>
          </a:p>
          <a:p>
            <a:pPr lvl="1">
              <a:spcBef>
                <a:spcPct val="0"/>
              </a:spcBef>
              <a:buClrTx/>
            </a:pPr>
            <a:r>
              <a:rPr lang="en-US">
                <a:latin typeface="Arial"/>
                <a:cs typeface="Arial"/>
              </a:rPr>
              <a:t>When we use our model, we expect to have access to the independent variables of the new records in order to help predict the dependent variable for those records</a:t>
            </a:r>
          </a:p>
          <a:p>
            <a:pPr>
              <a:spcBef>
                <a:spcPct val="0"/>
              </a:spcBef>
              <a:buClrTx/>
            </a:pPr>
            <a:r>
              <a:rPr lang="en-US">
                <a:latin typeface="Arial"/>
                <a:cs typeface="Arial"/>
              </a:rPr>
              <a:t>Some models allow prediction of multiple dependent variables at the same time</a:t>
            </a:r>
          </a:p>
          <a:p>
            <a:pPr lvl="1">
              <a:spcBef>
                <a:spcPct val="0"/>
              </a:spcBef>
              <a:buClrTx/>
            </a:pPr>
            <a:r>
              <a:rPr lang="en-US">
                <a:latin typeface="Arial"/>
                <a:cs typeface="Arial"/>
              </a:rPr>
              <a:t>These are outside the scope of this course</a:t>
            </a:r>
          </a:p>
          <a:p>
            <a:pPr>
              <a:spcBef>
                <a:spcPct val="0"/>
              </a:spcBef>
              <a:buClrTx/>
            </a:pPr>
            <a:r>
              <a:rPr lang="en-US">
                <a:latin typeface="Arial"/>
                <a:cs typeface="Arial"/>
              </a:rPr>
              <a:t>Most models make use of multiple independent variables</a:t>
            </a:r>
          </a:p>
          <a:p>
            <a:pPr lvl="1">
              <a:spcBef>
                <a:spcPct val="0"/>
              </a:spcBef>
              <a:buClrTx/>
            </a:pPr>
            <a:r>
              <a:rPr lang="en-US">
                <a:latin typeface="Arial"/>
                <a:cs typeface="Arial"/>
              </a:rPr>
              <a:t>Any that don’t, would be considered horribly ineffective by most modern standards</a:t>
            </a:r>
          </a:p>
          <a:p>
            <a:endParaRPr lang="en-CA"/>
          </a:p>
        </p:txBody>
      </p:sp>
      <p:sp>
        <p:nvSpPr>
          <p:cNvPr id="2" name="Title 1">
            <a:extLst>
              <a:ext uri="{FF2B5EF4-FFF2-40B4-BE49-F238E27FC236}">
                <a16:creationId xmlns:a16="http://schemas.microsoft.com/office/drawing/2014/main" id="{F82E9B8D-BFBE-4C99-89E5-4188C9B23A24}"/>
              </a:ext>
            </a:extLst>
          </p:cNvPr>
          <p:cNvSpPr>
            <a:spLocks noGrp="1"/>
          </p:cNvSpPr>
          <p:nvPr>
            <p:ph type="title"/>
          </p:nvPr>
        </p:nvSpPr>
        <p:spPr/>
        <p:txBody>
          <a:bodyPr/>
          <a:lstStyle/>
          <a:p>
            <a:r>
              <a:rPr lang="en-CA"/>
              <a:t>Independent and Dependent Variables </a:t>
            </a:r>
          </a:p>
        </p:txBody>
      </p:sp>
    </p:spTree>
    <p:custDataLst>
      <p:tags r:id="rId1"/>
    </p:custDataLst>
    <p:extLst>
      <p:ext uri="{BB962C8B-B14F-4D97-AF65-F5344CB8AC3E}">
        <p14:creationId xmlns:p14="http://schemas.microsoft.com/office/powerpoint/2010/main" val="420694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ltair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noAutofit/>
      </a:bodyPr>
      <a:lstStyle>
        <a:defPPr algn="l">
          <a:defRPr sz="1100" b="0" dirty="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air and Brand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9F890F4309EE41920B14456DCB0306" ma:contentTypeVersion="17" ma:contentTypeDescription="Create a new document." ma:contentTypeScope="" ma:versionID="e2ae5ba3a47af8c9b8d92f043a2cc2c4">
  <xsd:schema xmlns:xsd="http://www.w3.org/2001/XMLSchema" xmlns:xs="http://www.w3.org/2001/XMLSchema" xmlns:p="http://schemas.microsoft.com/office/2006/metadata/properties" xmlns:ns3="c4c01d91-ba06-42da-aafa-43daf67f60b1" xmlns:ns4="82371b67-64d2-4ceb-aa55-e70813b4575c" targetNamespace="http://schemas.microsoft.com/office/2006/metadata/properties" ma:root="true" ma:fieldsID="66c8604cdb0c8ca7c43a80257169f11a" ns3:_="" ns4:_="">
    <xsd:import namespace="c4c01d91-ba06-42da-aafa-43daf67f60b1"/>
    <xsd:import namespace="82371b67-64d2-4ceb-aa55-e70813b4575c"/>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01d91-ba06-42da-aafa-43daf67f60b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ServiceDateTaken" ma:index="2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371b67-64d2-4ceb-aa55-e70813b4575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DocumentLibraryPermissions xmlns="c4c01d91-ba06-42da-aafa-43daf67f60b1" xsi:nil="true"/>
    <MigrationWizIdPermissionLevels xmlns="c4c01d91-ba06-42da-aafa-43daf67f60b1" xsi:nil="true"/>
    <MigrationWizIdPermissions xmlns="c4c01d91-ba06-42da-aafa-43daf67f60b1" xsi:nil="true"/>
    <MigrationWizId xmlns="c4c01d91-ba06-42da-aafa-43daf67f60b1" xsi:nil="true"/>
    <MigrationWizIdSecurityGroups xmlns="c4c01d91-ba06-42da-aafa-43daf67f60b1" xsi:nil="true"/>
  </documentManagement>
</p:properties>
</file>

<file path=customXml/itemProps1.xml><?xml version="1.0" encoding="utf-8"?>
<ds:datastoreItem xmlns:ds="http://schemas.openxmlformats.org/officeDocument/2006/customXml" ds:itemID="{04E62B60-C705-4681-974D-2545A9990C30}">
  <ds:schemaRefs>
    <ds:schemaRef ds:uri="82371b67-64d2-4ceb-aa55-e70813b4575c"/>
    <ds:schemaRef ds:uri="c4c01d91-ba06-42da-aafa-43daf67f60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FDB7B2-8644-42A6-B5A0-98E3FF607B4D}">
  <ds:schemaRefs>
    <ds:schemaRef ds:uri="http://schemas.microsoft.com/sharepoint/v3/contenttype/forms"/>
  </ds:schemaRefs>
</ds:datastoreItem>
</file>

<file path=customXml/itemProps3.xml><?xml version="1.0" encoding="utf-8"?>
<ds:datastoreItem xmlns:ds="http://schemas.openxmlformats.org/officeDocument/2006/customXml" ds:itemID="{D5300750-9CBE-4429-AAE2-1EE14E8FB7C5}">
  <ds:schemaRefs>
    <ds:schemaRef ds:uri="82371b67-64d2-4ceb-aa55-e70813b4575c"/>
    <ds:schemaRef ds:uri="c4c01d91-ba06-42da-aafa-43daf67f60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571</Words>
  <Application>Microsoft Office PowerPoint</Application>
  <PresentationFormat>On-screen Show (16:9)</PresentationFormat>
  <Paragraphs>99</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微软雅黑</vt:lpstr>
      <vt:lpstr>Arial</vt:lpstr>
      <vt:lpstr>Arial Black</vt:lpstr>
      <vt:lpstr>Calibri</vt:lpstr>
      <vt:lpstr>Courier New</vt:lpstr>
      <vt:lpstr>Times New Roman</vt:lpstr>
      <vt:lpstr>Altair Theme</vt:lpstr>
      <vt:lpstr>Altair and Brand Theme</vt:lpstr>
      <vt:lpstr>Chapter 4: Connecting to Data and Variable Types</vt:lpstr>
      <vt:lpstr>Contents </vt:lpstr>
      <vt:lpstr>Connecting to Data </vt:lpstr>
      <vt:lpstr>Importing Data Files </vt:lpstr>
      <vt:lpstr>Importing Text Files </vt:lpstr>
      <vt:lpstr>Importing Text Files </vt:lpstr>
      <vt:lpstr>Importing Text Files </vt:lpstr>
      <vt:lpstr>Importing Text Files </vt:lpstr>
      <vt:lpstr>Independent and Dependent Variables </vt:lpstr>
      <vt:lpstr>Variable Types </vt:lpstr>
      <vt:lpstr>Chapter 4: Exercises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Gorski</dc:creator>
  <cp:lastModifiedBy>Phantom Primo</cp:lastModifiedBy>
  <cp:revision>2</cp:revision>
  <dcterms:created xsi:type="dcterms:W3CDTF">2020-03-05T17:18:55Z</dcterms:created>
  <dcterms:modified xsi:type="dcterms:W3CDTF">2023-07-24T10:55:45Z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0x010100A79F890F4309EE41920B14456DCB0306</vt:lpwstr>
  </property>
  <property fmtid="{D5CDD505-2E9C-101B-9397-08002B2CF9AE}" pid="3" name="ArticulateGUID">
    <vt:lpwstr>FD345AB0-273B-4D3E-ADCD-DB5536D9B8FD</vt:lpwstr>
  </property>
  <property fmtid="{D5CDD505-2E9C-101B-9397-08002B2CF9AE}" pid="4" name="ArticulatePath">
    <vt:lpwstr>Altair_KS_NewDeck_NewTemplate</vt:lpwstr>
  </property>
</Properties>
</file>