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DD765A9-5EBD-4927-B2A8-A03E13B36E7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472F808-B742-4FDC-B224-48B4C0B7C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139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65A9-5EBD-4927-B2A8-A03E13B36E7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808-B742-4FDC-B224-48B4C0B7C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23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65A9-5EBD-4927-B2A8-A03E13B36E7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808-B742-4FDC-B224-48B4C0B7C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237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65A9-5EBD-4927-B2A8-A03E13B36E7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808-B742-4FDC-B224-48B4C0B7C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85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65A9-5EBD-4927-B2A8-A03E13B36E7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808-B742-4FDC-B224-48B4C0B7C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857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65A9-5EBD-4927-B2A8-A03E13B36E7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808-B742-4FDC-B224-48B4C0B7C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902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65A9-5EBD-4927-B2A8-A03E13B36E7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808-B742-4FDC-B224-48B4C0B7C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800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65A9-5EBD-4927-B2A8-A03E13B36E7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808-B742-4FDC-B224-48B4C0B7C3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77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65A9-5EBD-4927-B2A8-A03E13B36E7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808-B742-4FDC-B224-48B4C0B7C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79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65A9-5EBD-4927-B2A8-A03E13B36E7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808-B742-4FDC-B224-48B4C0B7C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51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65A9-5EBD-4927-B2A8-A03E13B36E7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808-B742-4FDC-B224-48B4C0B7C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74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65A9-5EBD-4927-B2A8-A03E13B36E7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808-B742-4FDC-B224-48B4C0B7C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31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65A9-5EBD-4927-B2A8-A03E13B36E7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808-B742-4FDC-B224-48B4C0B7C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14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65A9-5EBD-4927-B2A8-A03E13B36E7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808-B742-4FDC-B224-48B4C0B7C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29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65A9-5EBD-4927-B2A8-A03E13B36E7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808-B742-4FDC-B224-48B4C0B7C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92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65A9-5EBD-4927-B2A8-A03E13B36E7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808-B742-4FDC-B224-48B4C0B7C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83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65A9-5EBD-4927-B2A8-A03E13B36E7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808-B742-4FDC-B224-48B4C0B7C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48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D765A9-5EBD-4927-B2A8-A03E13B36E7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72F808-B742-4FDC-B224-48B4C0B7C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364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C22E9-B936-4642-BECA-5D61098FA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6936" y="815927"/>
            <a:ext cx="9303190" cy="2613074"/>
          </a:xfrm>
        </p:spPr>
        <p:txBody>
          <a:bodyPr/>
          <a:lstStyle/>
          <a:p>
            <a:r>
              <a:rPr lang="ru-RU" dirty="0"/>
              <a:t>Создание чат-бота «Погода в городах»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D2DB2E-38C0-49F9-B050-7262143BB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487" y="3657600"/>
            <a:ext cx="4773638" cy="2133599"/>
          </a:xfrm>
        </p:spPr>
        <p:txBody>
          <a:bodyPr>
            <a:normAutofit/>
          </a:bodyPr>
          <a:lstStyle/>
          <a:p>
            <a:r>
              <a:rPr lang="ru-RU" dirty="0"/>
              <a:t>Выполнили: Федотова Алисия, </a:t>
            </a:r>
          </a:p>
          <a:p>
            <a:r>
              <a:rPr lang="ru-RU" dirty="0"/>
              <a:t>Целовальников Дмитрий, </a:t>
            </a:r>
          </a:p>
          <a:p>
            <a:r>
              <a:rPr lang="ru-RU" dirty="0"/>
              <a:t>Назарова Евгения </a:t>
            </a:r>
          </a:p>
          <a:p>
            <a:r>
              <a:rPr lang="ru-RU" dirty="0"/>
              <a:t>ГАУО АО ДО «Региональный школьный технопарк»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DB4FA-86BE-48D6-8381-24B495FF7EDF}"/>
              </a:ext>
            </a:extLst>
          </p:cNvPr>
          <p:cNvSpPr txBox="1"/>
          <p:nvPr/>
        </p:nvSpPr>
        <p:spPr>
          <a:xfrm>
            <a:off x="1322362" y="3657599"/>
            <a:ext cx="4773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cs typeface="Calibri" panose="020F0502020204030204" pitchFamily="34" charset="0"/>
              </a:rPr>
              <a:t>Руководитель:</a:t>
            </a:r>
          </a:p>
          <a:p>
            <a:pPr algn="r"/>
            <a:r>
              <a:rPr lang="ru-RU" dirty="0">
                <a:cs typeface="Calibri" panose="020F0502020204030204" pitchFamily="34" charset="0"/>
              </a:rPr>
              <a:t>Тараскин Дмитрий Владиславович</a:t>
            </a:r>
          </a:p>
          <a:p>
            <a:pPr algn="r"/>
            <a:r>
              <a:rPr lang="ru-RU" dirty="0">
                <a:cs typeface="Calibri" panose="020F0502020204030204" pitchFamily="34" charset="0"/>
              </a:rPr>
              <a:t>преподаватель</a:t>
            </a:r>
          </a:p>
          <a:p>
            <a:pPr algn="r"/>
            <a:r>
              <a:rPr lang="ru-RU" dirty="0">
                <a:cs typeface="Calibri" panose="020F0502020204030204" pitchFamily="34" charset="0"/>
              </a:rPr>
              <a:t>ГАУО АО ДО «</a:t>
            </a:r>
            <a:r>
              <a:rPr lang="ru" dirty="0">
                <a:ea typeface="Calibri"/>
                <a:cs typeface="Calibri" panose="020F0502020204030204" pitchFamily="34" charset="0"/>
                <a:sym typeface="Calibri"/>
              </a:rPr>
              <a:t>Региональный школьный технопарк</a:t>
            </a:r>
            <a:r>
              <a:rPr lang="ru-RU" dirty="0">
                <a:cs typeface="Calibri" panose="020F050202020403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50342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34A7B-D395-4CD0-88D6-CC659401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pPr algn="ctr"/>
            <a:r>
              <a:rPr lang="ru-RU" dirty="0"/>
              <a:t>Идея и её 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0B73B1-B91A-4391-9F88-B82765438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Данный проект носит практический характер. Ранее на занятиях мы изучили способы создания сайтов и чат-ботов в мессенджере </a:t>
            </a:r>
            <a:r>
              <a:rPr lang="en-US" sz="2800" dirty="0"/>
              <a:t>Telegram</a:t>
            </a:r>
            <a:r>
              <a:rPr lang="ru-RU" sz="2800" dirty="0"/>
              <a:t>, а практическое применение полученных знаний было нами реализовано при создании комплексного чат-бота, с помощью которого можно узнать текущую погоду в выбранном городе, поиграть в «Города», узнать интересные факты о погоде и климате</a:t>
            </a:r>
          </a:p>
        </p:txBody>
      </p:sp>
    </p:spTree>
    <p:extLst>
      <p:ext uri="{BB962C8B-B14F-4D97-AF65-F5344CB8AC3E}">
        <p14:creationId xmlns:p14="http://schemas.microsoft.com/office/powerpoint/2010/main" val="251402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3E37F-4EC9-4D5D-AF6E-E2222185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07E9F-CB4E-413B-BE66-A562BA61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Чаще всего в подобных нашему боту реализована только одна функция. В нашем же боте вы можете воспользоваться всем сразу, что так или иначе связано с темой погоды в городах. Такой бот нам кажется не только функциональным, но и еще он имеет развлекательный характер. За счет разнообразия функций наш чат-бот может получить популярность</a:t>
            </a:r>
          </a:p>
        </p:txBody>
      </p:sp>
    </p:spTree>
    <p:extLst>
      <p:ext uri="{BB962C8B-B14F-4D97-AF65-F5344CB8AC3E}">
        <p14:creationId xmlns:p14="http://schemas.microsoft.com/office/powerpoint/2010/main" val="428082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56E88-6BF5-44FA-A8AC-25E7DA2A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82991"/>
            <a:ext cx="10131425" cy="1456267"/>
          </a:xfrm>
        </p:spPr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316686-7546-4D6F-B8A8-27892999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99451"/>
            <a:ext cx="10131425" cy="2324100"/>
          </a:xfrm>
        </p:spPr>
        <p:txBody>
          <a:bodyPr>
            <a:normAutofit/>
          </a:bodyPr>
          <a:lstStyle/>
          <a:p>
            <a:r>
              <a:rPr lang="ru-RU" sz="2800" dirty="0"/>
              <a:t>Создать полифункциональный чат-бот в мессенджере </a:t>
            </a:r>
            <a:r>
              <a:rPr lang="en-US" sz="2800" dirty="0"/>
              <a:t>Telegram </a:t>
            </a:r>
            <a:r>
              <a:rPr lang="ru-RU" sz="2800" dirty="0"/>
              <a:t>и таким образом приобрести новые навыки в программировании на языке </a:t>
            </a:r>
            <a:r>
              <a:rPr lang="en-US" sz="2800" dirty="0"/>
              <a:t>Python.</a:t>
            </a:r>
            <a:endParaRPr lang="ru-RU" sz="2800" dirty="0"/>
          </a:p>
        </p:txBody>
      </p:sp>
      <p:pic>
        <p:nvPicPr>
          <p:cNvPr id="4" name="Picture 4" descr="Иконка цели в png без фона">
            <a:extLst>
              <a:ext uri="{FF2B5EF4-FFF2-40B4-BE49-F238E27FC236}">
                <a16:creationId xmlns:a16="http://schemas.microsoft.com/office/drawing/2014/main" id="{89913F91-35E9-40ED-A6D8-D428413D4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72" y="3055718"/>
            <a:ext cx="3215054" cy="321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17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7377E-E904-48E9-B02A-285572F5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технологий и библиотек</a:t>
            </a:r>
          </a:p>
        </p:txBody>
      </p:sp>
      <p:pic>
        <p:nvPicPr>
          <p:cNvPr id="4" name="Google Shape;157;p17">
            <a:extLst>
              <a:ext uri="{FF2B5EF4-FFF2-40B4-BE49-F238E27FC236}">
                <a16:creationId xmlns:a16="http://schemas.microsoft.com/office/drawing/2014/main" id="{87D28216-F3BF-429B-9AED-4940ECD96F60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0837" y="2655017"/>
            <a:ext cx="3527244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7B8E9-3F97-4544-8AD0-6DAC28A914CC}"/>
              </a:ext>
            </a:extLst>
          </p:cNvPr>
          <p:cNvSpPr txBox="1"/>
          <p:nvPr/>
        </p:nvSpPr>
        <p:spPr>
          <a:xfrm>
            <a:off x="5908431" y="2433711"/>
            <a:ext cx="43469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Для создания чат-бота были использованы такие библиотеки, как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random,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telebot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requests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2694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38918-A594-4FDA-BAE7-757B6FA5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pPr algn="ctr"/>
            <a:r>
              <a:rPr lang="ru-RU" dirty="0"/>
              <a:t>Примеры работы чат-бота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6839F7F-D3B8-4FD9-9664-9B4962CB4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61" y="1815508"/>
            <a:ext cx="3281960" cy="3649662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C7FFA96-53C3-446C-A094-C29E7C0B0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629" y="1492320"/>
            <a:ext cx="3996315" cy="42960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DFCEDF1-7DBA-42EB-95F4-307EEAC17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495" y="1364239"/>
            <a:ext cx="3281960" cy="455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4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57FB1-859F-472F-98AB-B81A6375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410" y="862819"/>
            <a:ext cx="10131425" cy="1456267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06E331-6B15-4B98-B6F5-28406251C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 будущем можно добавить в этого чат-бота более точные показатели, больше характеристик нынешней погоды, прогноз на выбранный период времени. Также организовать добавление бота в группы, где им смогут пользоваться сразу несколько человек</a:t>
            </a:r>
          </a:p>
        </p:txBody>
      </p:sp>
    </p:spTree>
    <p:extLst>
      <p:ext uri="{BB962C8B-B14F-4D97-AF65-F5344CB8AC3E}">
        <p14:creationId xmlns:p14="http://schemas.microsoft.com/office/powerpoint/2010/main" val="1948563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72</TotalTime>
  <Words>234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Небесная</vt:lpstr>
      <vt:lpstr>Создание чат-бота «Погода в городах»</vt:lpstr>
      <vt:lpstr>Идея и её Актуальность</vt:lpstr>
      <vt:lpstr>Проблематика</vt:lpstr>
      <vt:lpstr>Цель</vt:lpstr>
      <vt:lpstr>Описание технологий и библиотек</vt:lpstr>
      <vt:lpstr>Примеры работы чат-бота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чат-бота «Погода в городах»</dc:title>
  <dc:creator>Алисия лися</dc:creator>
  <cp:lastModifiedBy>Алисия лися</cp:lastModifiedBy>
  <cp:revision>10</cp:revision>
  <dcterms:created xsi:type="dcterms:W3CDTF">2024-04-26T07:44:52Z</dcterms:created>
  <dcterms:modified xsi:type="dcterms:W3CDTF">2024-04-26T09:33:57Z</dcterms:modified>
</cp:coreProperties>
</file>